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389" r:id="rId3"/>
    <p:sldId id="772" r:id="rId4"/>
    <p:sldId id="973" r:id="rId5"/>
    <p:sldId id="974" r:id="rId6"/>
    <p:sldId id="576" r:id="rId7"/>
    <p:sldId id="855" r:id="rId8"/>
    <p:sldId id="626" r:id="rId9"/>
    <p:sldId id="751" r:id="rId10"/>
    <p:sldId id="972" r:id="rId11"/>
    <p:sldId id="259" r:id="rId12"/>
    <p:sldId id="313" r:id="rId13"/>
    <p:sldId id="888" r:id="rId14"/>
    <p:sldId id="746" r:id="rId15"/>
    <p:sldId id="971" r:id="rId16"/>
    <p:sldId id="556" r:id="rId17"/>
  </p:sldIdLst>
  <p:sldSz cx="9144000" cy="5143500" type="screen16x9"/>
  <p:notesSz cx="6858000" cy="9144000"/>
  <p:defaultTextStyle>
    <a:defPPr>
      <a:defRPr lang="id-ID"/>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 xmlns:p15="http://schemas.microsoft.com/office/powerpoint/2012/main">
        <p15:guide id="2" pos="3817" userDrawn="1">
          <p15:clr>
            <a:srgbClr val="A4A3A4"/>
          </p15:clr>
        </p15:guide>
        <p15:guide id="4" orient="horz" pos="2160" userDrawn="1">
          <p15:clr>
            <a:srgbClr val="A4A3A4"/>
          </p15:clr>
        </p15:guide>
        <p15:guide id="5" orient="horz" pos="3168">
          <p15:clr>
            <a:srgbClr val="A4A3A4"/>
          </p15:clr>
        </p15:guide>
        <p15:guide id="6" pos="513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1E4F"/>
    <a:srgbClr val="2D48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08" autoAdjust="0"/>
    <p:restoredTop sz="94526" autoAdjust="0"/>
  </p:normalViewPr>
  <p:slideViewPr>
    <p:cSldViewPr snapToGrid="0" showGuides="1">
      <p:cViewPr varScale="1">
        <p:scale>
          <a:sx n="120" d="100"/>
          <a:sy n="120" d="100"/>
        </p:scale>
        <p:origin x="-560" y="-104"/>
      </p:cViewPr>
      <p:guideLst>
        <p:guide orient="horz" pos="2160"/>
        <p:guide orient="horz" pos="3168"/>
        <p:guide pos="3817"/>
        <p:guide pos="5131"/>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3" d="100"/>
          <a:sy n="83" d="100"/>
        </p:scale>
        <p:origin x="-31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6E8180-4106-494F-96DB-3ED926C741EF}" type="datetimeFigureOut">
              <a:rPr lang="id-ID" smtClean="0"/>
              <a:pPr/>
              <a:t>26.05.15</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A017A1F-03D1-4E51-A23F-16B28CB12214}" type="slidenum">
              <a:rPr lang="id-ID" smtClean="0"/>
              <a:pPr/>
              <a:t>‹#›</a:t>
            </a:fld>
            <a:endParaRPr lang="id-ID"/>
          </a:p>
        </p:txBody>
      </p:sp>
    </p:spTree>
    <p:extLst>
      <p:ext uri="{BB962C8B-B14F-4D97-AF65-F5344CB8AC3E}">
        <p14:creationId xmlns:p14="http://schemas.microsoft.com/office/powerpoint/2010/main" val="41086688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7FD0B1-4826-49C4-BB64-820BF9888C4F}" type="datetimeFigureOut">
              <a:rPr lang="id-ID" smtClean="0"/>
              <a:pPr/>
              <a:t>26.05.15</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A975CF-ECE3-4B69-BB20-4BB18D97BC00}" type="slidenum">
              <a:rPr lang="id-ID" smtClean="0"/>
              <a:pPr/>
              <a:t>‹#›</a:t>
            </a:fld>
            <a:endParaRPr lang="id-ID"/>
          </a:p>
        </p:txBody>
      </p:sp>
    </p:spTree>
    <p:extLst>
      <p:ext uri="{BB962C8B-B14F-4D97-AF65-F5344CB8AC3E}">
        <p14:creationId xmlns:p14="http://schemas.microsoft.com/office/powerpoint/2010/main" val="304860510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C4A975CF-ECE3-4B69-BB20-4BB18D97BC00}" type="slidenum">
              <a:rPr lang="id-ID" smtClean="0"/>
              <a:pPr/>
              <a:t>1</a:t>
            </a:fld>
            <a:endParaRPr lang="id-ID"/>
          </a:p>
        </p:txBody>
      </p:sp>
    </p:spTree>
    <p:extLst>
      <p:ext uri="{BB962C8B-B14F-4D97-AF65-F5344CB8AC3E}">
        <p14:creationId xmlns:p14="http://schemas.microsoft.com/office/powerpoint/2010/main" val="1740127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4A975CF-ECE3-4B69-BB20-4BB18D97BC00}" type="slidenum">
              <a:rPr lang="id-ID" smtClean="0"/>
              <a:pPr/>
              <a:t>6</a:t>
            </a:fld>
            <a:endParaRPr lang="id-ID"/>
          </a:p>
        </p:txBody>
      </p:sp>
    </p:spTree>
    <p:extLst>
      <p:ext uri="{BB962C8B-B14F-4D97-AF65-F5344CB8AC3E}">
        <p14:creationId xmlns:p14="http://schemas.microsoft.com/office/powerpoint/2010/main" val="3794331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ormal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4704081"/>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Medium Portrait Placehol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8650" y="4767263"/>
            <a:ext cx="2057400" cy="273844"/>
          </a:xfrm>
          <a:prstGeom prst="rect">
            <a:avLst/>
          </a:prstGeom>
        </p:spPr>
        <p:txBody>
          <a:bodyPr lIns="68580" tIns="34290" rIns="68580" bIns="34290"/>
          <a:lstStyle/>
          <a:p>
            <a:fld id="{6CF9BB31-60D2-4BE9-92FE-A8798CD84CF0}" type="datetime1">
              <a:rPr lang="id-ID" smtClean="0"/>
              <a:pPr/>
              <a:t>26.05.15</a:t>
            </a:fld>
            <a:endParaRPr lang="id-ID"/>
          </a:p>
        </p:txBody>
      </p:sp>
      <p:sp>
        <p:nvSpPr>
          <p:cNvPr id="8" name="Oval 7"/>
          <p:cNvSpPr/>
          <p:nvPr userDrawn="1"/>
        </p:nvSpPr>
        <p:spPr>
          <a:xfrm>
            <a:off x="8655051" y="76200"/>
            <a:ext cx="336550" cy="3365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2" name="Rectangle 1"/>
          <p:cNvSpPr/>
          <p:nvPr userDrawn="1"/>
        </p:nvSpPr>
        <p:spPr>
          <a:xfrm>
            <a:off x="2997775" y="4717942"/>
            <a:ext cx="3146960" cy="330860"/>
          </a:xfrm>
          <a:prstGeom prst="rect">
            <a:avLst/>
          </a:prstGeom>
        </p:spPr>
        <p:txBody>
          <a:bodyPr wrap="square" lIns="68580" tIns="34290" rIns="68580" bIns="34290">
            <a:spAutoFit/>
          </a:bodyPr>
          <a:lstStyle/>
          <a:p>
            <a:pPr algn="ctr"/>
            <a:r>
              <a:rPr lang="id-ID" sz="900" dirty="0" smtClean="0">
                <a:solidFill>
                  <a:schemeClr val="accent1"/>
                </a:solidFill>
              </a:rPr>
              <a:t>www.YourCompany.com</a:t>
            </a:r>
          </a:p>
          <a:p>
            <a:pPr algn="ctr"/>
            <a:r>
              <a:rPr lang="en-US" sz="800" dirty="0" smtClean="0">
                <a:solidFill>
                  <a:schemeClr val="tx2"/>
                </a:solidFill>
              </a:rPr>
              <a:t>© 2020 </a:t>
            </a:r>
            <a:r>
              <a:rPr lang="en-US" sz="800" dirty="0" err="1" smtClean="0">
                <a:solidFill>
                  <a:schemeClr val="tx2"/>
                </a:solidFill>
              </a:rPr>
              <a:t>Companyname</a:t>
            </a:r>
            <a:r>
              <a:rPr lang="en-US" sz="800" dirty="0" smtClean="0">
                <a:solidFill>
                  <a:schemeClr val="tx2"/>
                </a:solidFill>
              </a:rPr>
              <a:t> </a:t>
            </a:r>
            <a:r>
              <a:rPr lang="id-ID" sz="800" dirty="0" smtClean="0">
                <a:solidFill>
                  <a:schemeClr val="tx2"/>
                </a:solidFill>
              </a:rPr>
              <a:t>PowerPoint Business </a:t>
            </a:r>
            <a:r>
              <a:rPr lang="en-US" sz="800" dirty="0" smtClean="0">
                <a:solidFill>
                  <a:schemeClr val="tx2"/>
                </a:solidFill>
              </a:rPr>
              <a:t>Theme. All Rights Reserved. </a:t>
            </a:r>
            <a:endParaRPr lang="id-ID" sz="800" dirty="0" smtClean="0">
              <a:solidFill>
                <a:schemeClr val="tx2"/>
              </a:solidFill>
            </a:endParaRPr>
          </a:p>
        </p:txBody>
      </p:sp>
      <p:sp>
        <p:nvSpPr>
          <p:cNvPr id="10" name="Picture Placeholder 4"/>
          <p:cNvSpPr>
            <a:spLocks noGrp="1"/>
          </p:cNvSpPr>
          <p:nvPr>
            <p:ph type="pic" sz="quarter" idx="13"/>
          </p:nvPr>
        </p:nvSpPr>
        <p:spPr>
          <a:xfrm>
            <a:off x="801136" y="1178113"/>
            <a:ext cx="2673000" cy="3240000"/>
          </a:xfrm>
        </p:spPr>
      </p:sp>
      <p:sp>
        <p:nvSpPr>
          <p:cNvPr id="7" name="Slide Number Placeholder 4"/>
          <p:cNvSpPr>
            <a:spLocks noGrp="1"/>
          </p:cNvSpPr>
          <p:nvPr>
            <p:ph type="sldNum" sz="quarter" idx="12"/>
          </p:nvPr>
        </p:nvSpPr>
        <p:spPr>
          <a:xfrm>
            <a:off x="8604249" y="100805"/>
            <a:ext cx="438151" cy="273844"/>
          </a:xfrm>
        </p:spPr>
        <p:txBody>
          <a:bodyPr/>
          <a:lstStyle>
            <a:lvl1pPr algn="ctr">
              <a:defRPr b="1">
                <a:solidFill>
                  <a:schemeClr val="bg1"/>
                </a:solidFill>
              </a:defRPr>
            </a:lvl1pPr>
          </a:lstStyle>
          <a:p>
            <a:fld id="{7A5DDAD3-E743-4B29-A948-63E93E36D1BF}" type="slidenum">
              <a:rPr lang="id-ID" smtClean="0"/>
              <a:pPr/>
              <a:t>‹#›</a:t>
            </a:fld>
            <a:endParaRPr lang="id-ID" dirty="0"/>
          </a:p>
        </p:txBody>
      </p:sp>
    </p:spTree>
    <p:extLst>
      <p:ext uri="{BB962C8B-B14F-4D97-AF65-F5344CB8AC3E}">
        <p14:creationId xmlns:p14="http://schemas.microsoft.com/office/powerpoint/2010/main" val="3457744112"/>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 Picture Plachol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8650" y="4767263"/>
            <a:ext cx="2057400" cy="273844"/>
          </a:xfrm>
          <a:prstGeom prst="rect">
            <a:avLst/>
          </a:prstGeom>
        </p:spPr>
        <p:txBody>
          <a:bodyPr lIns="68580" tIns="34290" rIns="68580" bIns="34290"/>
          <a:lstStyle/>
          <a:p>
            <a:fld id="{6CF9BB31-60D2-4BE9-92FE-A8798CD84CF0}" type="datetime1">
              <a:rPr lang="id-ID" smtClean="0"/>
              <a:pPr/>
              <a:t>26.05.15</a:t>
            </a:fld>
            <a:endParaRPr lang="id-ID"/>
          </a:p>
        </p:txBody>
      </p:sp>
      <p:sp>
        <p:nvSpPr>
          <p:cNvPr id="8" name="Oval 7"/>
          <p:cNvSpPr/>
          <p:nvPr userDrawn="1"/>
        </p:nvSpPr>
        <p:spPr>
          <a:xfrm>
            <a:off x="8648700" y="76200"/>
            <a:ext cx="336550" cy="3365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5" name="Slide Number Placeholder 4"/>
          <p:cNvSpPr>
            <a:spLocks noGrp="1"/>
          </p:cNvSpPr>
          <p:nvPr>
            <p:ph type="sldNum" sz="quarter" idx="12"/>
          </p:nvPr>
        </p:nvSpPr>
        <p:spPr>
          <a:xfrm>
            <a:off x="8299449" y="100805"/>
            <a:ext cx="615951" cy="273844"/>
          </a:xfrm>
        </p:spPr>
        <p:txBody>
          <a:bodyPr/>
          <a:lstStyle>
            <a:lvl1pPr>
              <a:defRPr b="1">
                <a:solidFill>
                  <a:schemeClr val="bg1"/>
                </a:solidFill>
              </a:defRPr>
            </a:lvl1pPr>
          </a:lstStyle>
          <a:p>
            <a:fld id="{7A5DDAD3-E743-4B29-A948-63E93E36D1BF}" type="slidenum">
              <a:rPr lang="id-ID" smtClean="0"/>
              <a:pPr/>
              <a:t>‹#›</a:t>
            </a:fld>
            <a:endParaRPr lang="id-ID" dirty="0"/>
          </a:p>
        </p:txBody>
      </p:sp>
      <p:sp>
        <p:nvSpPr>
          <p:cNvPr id="2" name="Rectangle 1"/>
          <p:cNvSpPr/>
          <p:nvPr userDrawn="1"/>
        </p:nvSpPr>
        <p:spPr>
          <a:xfrm>
            <a:off x="2997775" y="4717942"/>
            <a:ext cx="3146960" cy="330860"/>
          </a:xfrm>
          <a:prstGeom prst="rect">
            <a:avLst/>
          </a:prstGeom>
        </p:spPr>
        <p:txBody>
          <a:bodyPr wrap="square" lIns="68580" tIns="34290" rIns="68580" bIns="34290">
            <a:spAutoFit/>
          </a:bodyPr>
          <a:lstStyle/>
          <a:p>
            <a:pPr algn="ctr"/>
            <a:r>
              <a:rPr lang="id-ID" sz="900" dirty="0" smtClean="0">
                <a:solidFill>
                  <a:schemeClr val="accent1"/>
                </a:solidFill>
              </a:rPr>
              <a:t>www.YourCompany.com</a:t>
            </a:r>
          </a:p>
          <a:p>
            <a:pPr algn="ctr"/>
            <a:r>
              <a:rPr lang="en-US" sz="800" dirty="0" smtClean="0">
                <a:solidFill>
                  <a:schemeClr val="tx2"/>
                </a:solidFill>
              </a:rPr>
              <a:t>© 2020 </a:t>
            </a:r>
            <a:r>
              <a:rPr lang="en-US" sz="800" dirty="0" err="1" smtClean="0">
                <a:solidFill>
                  <a:schemeClr val="tx2"/>
                </a:solidFill>
              </a:rPr>
              <a:t>Companyname</a:t>
            </a:r>
            <a:r>
              <a:rPr lang="en-US" sz="800" dirty="0" smtClean="0">
                <a:solidFill>
                  <a:schemeClr val="tx2"/>
                </a:solidFill>
              </a:rPr>
              <a:t> </a:t>
            </a:r>
            <a:r>
              <a:rPr lang="id-ID" sz="800" dirty="0" smtClean="0">
                <a:solidFill>
                  <a:schemeClr val="tx2"/>
                </a:solidFill>
              </a:rPr>
              <a:t>PowerPoint Business </a:t>
            </a:r>
            <a:r>
              <a:rPr lang="en-US" sz="800" dirty="0" smtClean="0">
                <a:solidFill>
                  <a:schemeClr val="tx2"/>
                </a:solidFill>
              </a:rPr>
              <a:t>Theme. All Rights Reserved. </a:t>
            </a:r>
            <a:endParaRPr lang="id-ID" sz="800" dirty="0" smtClean="0">
              <a:solidFill>
                <a:schemeClr val="tx2"/>
              </a:solidFill>
            </a:endParaRPr>
          </a:p>
        </p:txBody>
      </p:sp>
      <p:sp>
        <p:nvSpPr>
          <p:cNvPr id="6" name="Picture Placeholder 15"/>
          <p:cNvSpPr>
            <a:spLocks noGrp="1"/>
          </p:cNvSpPr>
          <p:nvPr>
            <p:ph type="pic" sz="quarter" idx="13"/>
          </p:nvPr>
        </p:nvSpPr>
        <p:spPr>
          <a:xfrm>
            <a:off x="2673" y="0"/>
            <a:ext cx="1827900" cy="1809000"/>
          </a:xfrm>
        </p:spPr>
        <p:txBody>
          <a:bodyPr/>
          <a:lstStyle/>
          <a:p>
            <a:endParaRPr lang="id-ID"/>
          </a:p>
        </p:txBody>
      </p:sp>
      <p:sp>
        <p:nvSpPr>
          <p:cNvPr id="7" name="Picture Placeholder 15"/>
          <p:cNvSpPr>
            <a:spLocks noGrp="1"/>
          </p:cNvSpPr>
          <p:nvPr>
            <p:ph type="pic" sz="quarter" idx="14"/>
          </p:nvPr>
        </p:nvSpPr>
        <p:spPr>
          <a:xfrm>
            <a:off x="2673" y="1818773"/>
            <a:ext cx="1827900" cy="1809000"/>
          </a:xfrm>
        </p:spPr>
        <p:txBody>
          <a:bodyPr/>
          <a:lstStyle/>
          <a:p>
            <a:endParaRPr lang="id-ID"/>
          </a:p>
        </p:txBody>
      </p:sp>
      <p:sp>
        <p:nvSpPr>
          <p:cNvPr id="9" name="Picture Placeholder 15"/>
          <p:cNvSpPr>
            <a:spLocks noGrp="1"/>
          </p:cNvSpPr>
          <p:nvPr>
            <p:ph type="pic" sz="quarter" idx="15"/>
          </p:nvPr>
        </p:nvSpPr>
        <p:spPr>
          <a:xfrm>
            <a:off x="1832138" y="0"/>
            <a:ext cx="1827900" cy="1809000"/>
          </a:xfrm>
        </p:spPr>
        <p:txBody>
          <a:bodyPr/>
          <a:lstStyle/>
          <a:p>
            <a:endParaRPr lang="id-ID"/>
          </a:p>
        </p:txBody>
      </p:sp>
      <p:sp>
        <p:nvSpPr>
          <p:cNvPr id="10" name="Picture Placeholder 15"/>
          <p:cNvSpPr>
            <a:spLocks noGrp="1"/>
          </p:cNvSpPr>
          <p:nvPr>
            <p:ph type="pic" sz="quarter" idx="16"/>
          </p:nvPr>
        </p:nvSpPr>
        <p:spPr>
          <a:xfrm>
            <a:off x="1832138" y="1818773"/>
            <a:ext cx="1827900" cy="1809000"/>
          </a:xfrm>
        </p:spPr>
        <p:txBody>
          <a:bodyPr/>
          <a:lstStyle/>
          <a:p>
            <a:endParaRPr lang="id-ID"/>
          </a:p>
        </p:txBody>
      </p:sp>
      <p:sp>
        <p:nvSpPr>
          <p:cNvPr id="11" name="Picture Placeholder 15"/>
          <p:cNvSpPr>
            <a:spLocks noGrp="1"/>
          </p:cNvSpPr>
          <p:nvPr>
            <p:ph type="pic" sz="quarter" idx="17"/>
          </p:nvPr>
        </p:nvSpPr>
        <p:spPr>
          <a:xfrm>
            <a:off x="3654920" y="0"/>
            <a:ext cx="1827900" cy="1809000"/>
          </a:xfrm>
        </p:spPr>
        <p:txBody>
          <a:bodyPr/>
          <a:lstStyle/>
          <a:p>
            <a:endParaRPr lang="id-ID"/>
          </a:p>
        </p:txBody>
      </p:sp>
      <p:sp>
        <p:nvSpPr>
          <p:cNvPr id="12" name="Picture Placeholder 15"/>
          <p:cNvSpPr>
            <a:spLocks noGrp="1"/>
          </p:cNvSpPr>
          <p:nvPr>
            <p:ph type="pic" sz="quarter" idx="18"/>
          </p:nvPr>
        </p:nvSpPr>
        <p:spPr>
          <a:xfrm>
            <a:off x="3654920" y="1818773"/>
            <a:ext cx="1827900" cy="1809000"/>
          </a:xfrm>
        </p:spPr>
        <p:txBody>
          <a:bodyPr/>
          <a:lstStyle/>
          <a:p>
            <a:endParaRPr lang="id-ID"/>
          </a:p>
        </p:txBody>
      </p:sp>
      <p:sp>
        <p:nvSpPr>
          <p:cNvPr id="13" name="Picture Placeholder 15"/>
          <p:cNvSpPr>
            <a:spLocks noGrp="1"/>
          </p:cNvSpPr>
          <p:nvPr>
            <p:ph type="pic" sz="quarter" idx="19" hasCustomPrompt="1"/>
          </p:nvPr>
        </p:nvSpPr>
        <p:spPr>
          <a:xfrm>
            <a:off x="5483382" y="0"/>
            <a:ext cx="1827900" cy="1809000"/>
          </a:xfrm>
        </p:spPr>
        <p:txBody>
          <a:bodyPr/>
          <a:lstStyle/>
          <a:p>
            <a:r>
              <a:rPr lang="id-ID" dirty="0" smtClean="0"/>
              <a:t>z</a:t>
            </a:r>
            <a:endParaRPr lang="id-ID" dirty="0"/>
          </a:p>
        </p:txBody>
      </p:sp>
      <p:sp>
        <p:nvSpPr>
          <p:cNvPr id="14" name="Picture Placeholder 15"/>
          <p:cNvSpPr>
            <a:spLocks noGrp="1"/>
          </p:cNvSpPr>
          <p:nvPr>
            <p:ph type="pic" sz="quarter" idx="20"/>
          </p:nvPr>
        </p:nvSpPr>
        <p:spPr>
          <a:xfrm>
            <a:off x="5483382" y="1818773"/>
            <a:ext cx="1827900" cy="1809000"/>
          </a:xfrm>
        </p:spPr>
        <p:txBody>
          <a:bodyPr/>
          <a:lstStyle/>
          <a:p>
            <a:endParaRPr lang="id-ID"/>
          </a:p>
        </p:txBody>
      </p:sp>
      <p:sp>
        <p:nvSpPr>
          <p:cNvPr id="15" name="Picture Placeholder 15"/>
          <p:cNvSpPr>
            <a:spLocks noGrp="1"/>
          </p:cNvSpPr>
          <p:nvPr>
            <p:ph type="pic" sz="quarter" idx="21"/>
          </p:nvPr>
        </p:nvSpPr>
        <p:spPr>
          <a:xfrm>
            <a:off x="7317530" y="0"/>
            <a:ext cx="1827900" cy="1809000"/>
          </a:xfrm>
        </p:spPr>
        <p:txBody>
          <a:bodyPr/>
          <a:lstStyle/>
          <a:p>
            <a:endParaRPr lang="id-ID"/>
          </a:p>
        </p:txBody>
      </p:sp>
      <p:sp>
        <p:nvSpPr>
          <p:cNvPr id="16" name="Picture Placeholder 15"/>
          <p:cNvSpPr>
            <a:spLocks noGrp="1"/>
          </p:cNvSpPr>
          <p:nvPr>
            <p:ph type="pic" sz="quarter" idx="22"/>
          </p:nvPr>
        </p:nvSpPr>
        <p:spPr>
          <a:xfrm>
            <a:off x="7317530" y="1818773"/>
            <a:ext cx="1827900" cy="1809000"/>
          </a:xfrm>
        </p:spPr>
        <p:txBody>
          <a:bodyPr/>
          <a:lstStyle/>
          <a:p>
            <a:endParaRPr lang="id-ID"/>
          </a:p>
        </p:txBody>
      </p:sp>
    </p:spTree>
    <p:extLst>
      <p:ext uri="{BB962C8B-B14F-4D97-AF65-F5344CB8AC3E}">
        <p14:creationId xmlns:p14="http://schemas.microsoft.com/office/powerpoint/2010/main" val="2434910633"/>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 Picture Placholder bottom">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8650" y="4767263"/>
            <a:ext cx="2057400" cy="273844"/>
          </a:xfrm>
          <a:prstGeom prst="rect">
            <a:avLst/>
          </a:prstGeom>
        </p:spPr>
        <p:txBody>
          <a:bodyPr lIns="68580" tIns="34290" rIns="68580" bIns="34290"/>
          <a:lstStyle/>
          <a:p>
            <a:fld id="{6CF9BB31-60D2-4BE9-92FE-A8798CD84CF0}" type="datetime1">
              <a:rPr lang="id-ID" smtClean="0"/>
              <a:pPr/>
              <a:t>26.05.15</a:t>
            </a:fld>
            <a:endParaRPr lang="id-ID"/>
          </a:p>
        </p:txBody>
      </p:sp>
      <p:sp>
        <p:nvSpPr>
          <p:cNvPr id="8" name="Oval 7"/>
          <p:cNvSpPr/>
          <p:nvPr userDrawn="1"/>
        </p:nvSpPr>
        <p:spPr>
          <a:xfrm>
            <a:off x="8655051" y="76200"/>
            <a:ext cx="336550" cy="3365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2" name="Rectangle 1"/>
          <p:cNvSpPr/>
          <p:nvPr userDrawn="1"/>
        </p:nvSpPr>
        <p:spPr>
          <a:xfrm>
            <a:off x="2997775" y="4717942"/>
            <a:ext cx="3146960" cy="330860"/>
          </a:xfrm>
          <a:prstGeom prst="rect">
            <a:avLst/>
          </a:prstGeom>
        </p:spPr>
        <p:txBody>
          <a:bodyPr wrap="square" lIns="68580" tIns="34290" rIns="68580" bIns="34290">
            <a:spAutoFit/>
          </a:bodyPr>
          <a:lstStyle/>
          <a:p>
            <a:pPr algn="ctr"/>
            <a:r>
              <a:rPr lang="id-ID" sz="900" dirty="0" smtClean="0">
                <a:solidFill>
                  <a:schemeClr val="accent1"/>
                </a:solidFill>
              </a:rPr>
              <a:t>www.YourCompany.com</a:t>
            </a:r>
          </a:p>
          <a:p>
            <a:pPr algn="ctr"/>
            <a:r>
              <a:rPr lang="en-US" sz="800" dirty="0" smtClean="0">
                <a:solidFill>
                  <a:schemeClr val="tx2"/>
                </a:solidFill>
              </a:rPr>
              <a:t>© 2020 </a:t>
            </a:r>
            <a:r>
              <a:rPr lang="en-US" sz="800" dirty="0" err="1" smtClean="0">
                <a:solidFill>
                  <a:schemeClr val="tx2"/>
                </a:solidFill>
              </a:rPr>
              <a:t>Companyname</a:t>
            </a:r>
            <a:r>
              <a:rPr lang="en-US" sz="800" dirty="0" smtClean="0">
                <a:solidFill>
                  <a:schemeClr val="tx2"/>
                </a:solidFill>
              </a:rPr>
              <a:t> </a:t>
            </a:r>
            <a:r>
              <a:rPr lang="id-ID" sz="800" dirty="0" smtClean="0">
                <a:solidFill>
                  <a:schemeClr val="tx2"/>
                </a:solidFill>
              </a:rPr>
              <a:t>PowerPoint Business </a:t>
            </a:r>
            <a:r>
              <a:rPr lang="en-US" sz="800" dirty="0" smtClean="0">
                <a:solidFill>
                  <a:schemeClr val="tx2"/>
                </a:solidFill>
              </a:rPr>
              <a:t>Theme. All Rights Reserved. </a:t>
            </a:r>
            <a:endParaRPr lang="id-ID" sz="800" dirty="0" smtClean="0">
              <a:solidFill>
                <a:schemeClr val="tx2"/>
              </a:solidFill>
            </a:endParaRPr>
          </a:p>
        </p:txBody>
      </p:sp>
      <p:sp>
        <p:nvSpPr>
          <p:cNvPr id="17" name="Picture Placeholder 15"/>
          <p:cNvSpPr>
            <a:spLocks noGrp="1"/>
          </p:cNvSpPr>
          <p:nvPr>
            <p:ph type="pic" sz="quarter" idx="13"/>
          </p:nvPr>
        </p:nvSpPr>
        <p:spPr>
          <a:xfrm>
            <a:off x="2673" y="1514103"/>
            <a:ext cx="1827900" cy="1809000"/>
          </a:xfrm>
        </p:spPr>
        <p:txBody>
          <a:bodyPr/>
          <a:lstStyle/>
          <a:p>
            <a:endParaRPr lang="id-ID"/>
          </a:p>
        </p:txBody>
      </p:sp>
      <p:sp>
        <p:nvSpPr>
          <p:cNvPr id="18" name="Picture Placeholder 15"/>
          <p:cNvSpPr>
            <a:spLocks noGrp="1"/>
          </p:cNvSpPr>
          <p:nvPr>
            <p:ph type="pic" sz="quarter" idx="14"/>
          </p:nvPr>
        </p:nvSpPr>
        <p:spPr>
          <a:xfrm>
            <a:off x="2673" y="3332876"/>
            <a:ext cx="1827900" cy="1809000"/>
          </a:xfrm>
        </p:spPr>
        <p:txBody>
          <a:bodyPr/>
          <a:lstStyle/>
          <a:p>
            <a:endParaRPr lang="id-ID"/>
          </a:p>
        </p:txBody>
      </p:sp>
      <p:sp>
        <p:nvSpPr>
          <p:cNvPr id="19" name="Picture Placeholder 15"/>
          <p:cNvSpPr>
            <a:spLocks noGrp="1"/>
          </p:cNvSpPr>
          <p:nvPr>
            <p:ph type="pic" sz="quarter" idx="15"/>
          </p:nvPr>
        </p:nvSpPr>
        <p:spPr>
          <a:xfrm>
            <a:off x="1832138" y="1514103"/>
            <a:ext cx="1827900" cy="1809000"/>
          </a:xfrm>
        </p:spPr>
        <p:txBody>
          <a:bodyPr/>
          <a:lstStyle/>
          <a:p>
            <a:endParaRPr lang="id-ID"/>
          </a:p>
        </p:txBody>
      </p:sp>
      <p:sp>
        <p:nvSpPr>
          <p:cNvPr id="20" name="Picture Placeholder 15"/>
          <p:cNvSpPr>
            <a:spLocks noGrp="1"/>
          </p:cNvSpPr>
          <p:nvPr>
            <p:ph type="pic" sz="quarter" idx="16"/>
          </p:nvPr>
        </p:nvSpPr>
        <p:spPr>
          <a:xfrm>
            <a:off x="1832138" y="3332876"/>
            <a:ext cx="1827900" cy="1809000"/>
          </a:xfrm>
        </p:spPr>
        <p:txBody>
          <a:bodyPr/>
          <a:lstStyle/>
          <a:p>
            <a:endParaRPr lang="id-ID"/>
          </a:p>
        </p:txBody>
      </p:sp>
      <p:sp>
        <p:nvSpPr>
          <p:cNvPr id="21" name="Picture Placeholder 15"/>
          <p:cNvSpPr>
            <a:spLocks noGrp="1"/>
          </p:cNvSpPr>
          <p:nvPr>
            <p:ph type="pic" sz="quarter" idx="17"/>
          </p:nvPr>
        </p:nvSpPr>
        <p:spPr>
          <a:xfrm>
            <a:off x="3654920" y="1514103"/>
            <a:ext cx="1827900" cy="1809000"/>
          </a:xfrm>
        </p:spPr>
        <p:txBody>
          <a:bodyPr/>
          <a:lstStyle/>
          <a:p>
            <a:endParaRPr lang="id-ID"/>
          </a:p>
        </p:txBody>
      </p:sp>
      <p:sp>
        <p:nvSpPr>
          <p:cNvPr id="22" name="Picture Placeholder 15"/>
          <p:cNvSpPr>
            <a:spLocks noGrp="1"/>
          </p:cNvSpPr>
          <p:nvPr>
            <p:ph type="pic" sz="quarter" idx="18"/>
          </p:nvPr>
        </p:nvSpPr>
        <p:spPr>
          <a:xfrm>
            <a:off x="3654920" y="3332876"/>
            <a:ext cx="1827900" cy="1809000"/>
          </a:xfrm>
        </p:spPr>
        <p:txBody>
          <a:bodyPr/>
          <a:lstStyle/>
          <a:p>
            <a:endParaRPr lang="id-ID"/>
          </a:p>
        </p:txBody>
      </p:sp>
      <p:sp>
        <p:nvSpPr>
          <p:cNvPr id="23" name="Picture Placeholder 15"/>
          <p:cNvSpPr>
            <a:spLocks noGrp="1"/>
          </p:cNvSpPr>
          <p:nvPr>
            <p:ph type="pic" sz="quarter" idx="19" hasCustomPrompt="1"/>
          </p:nvPr>
        </p:nvSpPr>
        <p:spPr>
          <a:xfrm>
            <a:off x="5483382" y="1514103"/>
            <a:ext cx="1827900" cy="1809000"/>
          </a:xfrm>
        </p:spPr>
        <p:txBody>
          <a:bodyPr/>
          <a:lstStyle/>
          <a:p>
            <a:r>
              <a:rPr lang="id-ID" dirty="0" smtClean="0"/>
              <a:t>z</a:t>
            </a:r>
            <a:endParaRPr lang="id-ID" dirty="0"/>
          </a:p>
        </p:txBody>
      </p:sp>
      <p:sp>
        <p:nvSpPr>
          <p:cNvPr id="24" name="Picture Placeholder 15"/>
          <p:cNvSpPr>
            <a:spLocks noGrp="1"/>
          </p:cNvSpPr>
          <p:nvPr>
            <p:ph type="pic" sz="quarter" idx="20"/>
          </p:nvPr>
        </p:nvSpPr>
        <p:spPr>
          <a:xfrm>
            <a:off x="5483382" y="3332876"/>
            <a:ext cx="1827900" cy="1809000"/>
          </a:xfrm>
        </p:spPr>
        <p:txBody>
          <a:bodyPr/>
          <a:lstStyle/>
          <a:p>
            <a:endParaRPr lang="id-ID"/>
          </a:p>
        </p:txBody>
      </p:sp>
      <p:sp>
        <p:nvSpPr>
          <p:cNvPr id="25" name="Picture Placeholder 15"/>
          <p:cNvSpPr>
            <a:spLocks noGrp="1"/>
          </p:cNvSpPr>
          <p:nvPr>
            <p:ph type="pic" sz="quarter" idx="21"/>
          </p:nvPr>
        </p:nvSpPr>
        <p:spPr>
          <a:xfrm>
            <a:off x="7317530" y="1514103"/>
            <a:ext cx="1827900" cy="1809000"/>
          </a:xfrm>
        </p:spPr>
        <p:txBody>
          <a:bodyPr/>
          <a:lstStyle/>
          <a:p>
            <a:endParaRPr lang="id-ID"/>
          </a:p>
        </p:txBody>
      </p:sp>
      <p:sp>
        <p:nvSpPr>
          <p:cNvPr id="26" name="Picture Placeholder 15"/>
          <p:cNvSpPr>
            <a:spLocks noGrp="1"/>
          </p:cNvSpPr>
          <p:nvPr>
            <p:ph type="pic" sz="quarter" idx="22"/>
          </p:nvPr>
        </p:nvSpPr>
        <p:spPr>
          <a:xfrm>
            <a:off x="7317530" y="3332876"/>
            <a:ext cx="1827900" cy="1809000"/>
          </a:xfrm>
        </p:spPr>
        <p:txBody>
          <a:bodyPr/>
          <a:lstStyle/>
          <a:p>
            <a:endParaRPr lang="id-ID"/>
          </a:p>
        </p:txBody>
      </p:sp>
      <p:sp>
        <p:nvSpPr>
          <p:cNvPr id="16" name="Slide Number Placeholder 4"/>
          <p:cNvSpPr>
            <a:spLocks noGrp="1"/>
          </p:cNvSpPr>
          <p:nvPr>
            <p:ph type="sldNum" sz="quarter" idx="12"/>
          </p:nvPr>
        </p:nvSpPr>
        <p:spPr>
          <a:xfrm>
            <a:off x="8604249" y="100805"/>
            <a:ext cx="438151" cy="273844"/>
          </a:xfrm>
        </p:spPr>
        <p:txBody>
          <a:bodyPr/>
          <a:lstStyle>
            <a:lvl1pPr algn="ctr">
              <a:defRPr b="1">
                <a:solidFill>
                  <a:schemeClr val="bg1"/>
                </a:solidFill>
              </a:defRPr>
            </a:lvl1pPr>
          </a:lstStyle>
          <a:p>
            <a:fld id="{7A5DDAD3-E743-4B29-A948-63E93E36D1BF}" type="slidenum">
              <a:rPr lang="id-ID" smtClean="0"/>
              <a:pPr/>
              <a:t>‹#›</a:t>
            </a:fld>
            <a:endParaRPr lang="id-ID" dirty="0"/>
          </a:p>
        </p:txBody>
      </p:sp>
    </p:spTree>
    <p:extLst>
      <p:ext uri="{BB962C8B-B14F-4D97-AF65-F5344CB8AC3E}">
        <p14:creationId xmlns:p14="http://schemas.microsoft.com/office/powerpoint/2010/main" val="1815147138"/>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holder gallery">
    <p:spTree>
      <p:nvGrpSpPr>
        <p:cNvPr id="1" name=""/>
        <p:cNvGrpSpPr/>
        <p:nvPr/>
      </p:nvGrpSpPr>
      <p:grpSpPr>
        <a:xfrm>
          <a:off x="0" y="0"/>
          <a:ext cx="0" cy="0"/>
          <a:chOff x="0" y="0"/>
          <a:chExt cx="0" cy="0"/>
        </a:xfrm>
      </p:grpSpPr>
      <p:sp>
        <p:nvSpPr>
          <p:cNvPr id="11" name="Picture Placeholder 8"/>
          <p:cNvSpPr>
            <a:spLocks noGrp="1"/>
          </p:cNvSpPr>
          <p:nvPr>
            <p:ph type="pic" sz="quarter" idx="15"/>
          </p:nvPr>
        </p:nvSpPr>
        <p:spPr>
          <a:xfrm>
            <a:off x="6136006" y="0"/>
            <a:ext cx="2997000" cy="2200275"/>
          </a:xfrm>
        </p:spPr>
        <p:txBody>
          <a:bodyPr/>
          <a:lstStyle/>
          <a:p>
            <a:endParaRPr lang="id-ID"/>
          </a:p>
        </p:txBody>
      </p:sp>
      <p:sp>
        <p:nvSpPr>
          <p:cNvPr id="6" name="Picture Placeholder 3"/>
          <p:cNvSpPr>
            <a:spLocks noGrp="1"/>
          </p:cNvSpPr>
          <p:nvPr>
            <p:ph type="pic" sz="quarter" idx="10"/>
          </p:nvPr>
        </p:nvSpPr>
        <p:spPr>
          <a:xfrm>
            <a:off x="0" y="2218760"/>
            <a:ext cx="2538000" cy="2916000"/>
          </a:xfrm>
        </p:spPr>
        <p:txBody>
          <a:bodyPr/>
          <a:lstStyle/>
          <a:p>
            <a:endParaRPr lang="id-ID"/>
          </a:p>
        </p:txBody>
      </p:sp>
      <p:sp>
        <p:nvSpPr>
          <p:cNvPr id="7" name="Picture Placeholder 3"/>
          <p:cNvSpPr>
            <a:spLocks noGrp="1"/>
          </p:cNvSpPr>
          <p:nvPr>
            <p:ph type="pic" sz="quarter" idx="11"/>
          </p:nvPr>
        </p:nvSpPr>
        <p:spPr>
          <a:xfrm>
            <a:off x="2540656" y="2218760"/>
            <a:ext cx="4077000" cy="2916000"/>
          </a:xfrm>
        </p:spPr>
        <p:txBody>
          <a:bodyPr/>
          <a:lstStyle/>
          <a:p>
            <a:endParaRPr lang="id-ID"/>
          </a:p>
        </p:txBody>
      </p:sp>
      <p:sp>
        <p:nvSpPr>
          <p:cNvPr id="8" name="Picture Placeholder 3"/>
          <p:cNvSpPr>
            <a:spLocks noGrp="1"/>
          </p:cNvSpPr>
          <p:nvPr>
            <p:ph type="pic" sz="quarter" idx="12"/>
          </p:nvPr>
        </p:nvSpPr>
        <p:spPr>
          <a:xfrm>
            <a:off x="6610163" y="2200290"/>
            <a:ext cx="2538000" cy="1471773"/>
          </a:xfrm>
        </p:spPr>
        <p:txBody>
          <a:bodyPr/>
          <a:lstStyle/>
          <a:p>
            <a:endParaRPr lang="id-ID"/>
          </a:p>
        </p:txBody>
      </p:sp>
      <p:sp>
        <p:nvSpPr>
          <p:cNvPr id="9" name="Picture Placeholder 3"/>
          <p:cNvSpPr>
            <a:spLocks noGrp="1"/>
          </p:cNvSpPr>
          <p:nvPr>
            <p:ph type="pic" sz="quarter" idx="13"/>
          </p:nvPr>
        </p:nvSpPr>
        <p:spPr>
          <a:xfrm>
            <a:off x="6610163" y="3672399"/>
            <a:ext cx="2538000" cy="1471773"/>
          </a:xfrm>
        </p:spPr>
        <p:txBody>
          <a:bodyPr/>
          <a:lstStyle/>
          <a:p>
            <a:endParaRPr lang="id-ID"/>
          </a:p>
        </p:txBody>
      </p:sp>
      <p:sp>
        <p:nvSpPr>
          <p:cNvPr id="10" name="Picture Placeholder 5"/>
          <p:cNvSpPr>
            <a:spLocks noGrp="1"/>
          </p:cNvSpPr>
          <p:nvPr>
            <p:ph type="pic" sz="quarter" idx="14"/>
          </p:nvPr>
        </p:nvSpPr>
        <p:spPr>
          <a:xfrm>
            <a:off x="0" y="0"/>
            <a:ext cx="2997000" cy="2200275"/>
          </a:xfrm>
        </p:spPr>
        <p:txBody>
          <a:bodyPr/>
          <a:lstStyle/>
          <a:p>
            <a:endParaRPr lang="id-ID"/>
          </a:p>
        </p:txBody>
      </p:sp>
    </p:spTree>
    <p:extLst>
      <p:ext uri="{BB962C8B-B14F-4D97-AF65-F5344CB8AC3E}">
        <p14:creationId xmlns:p14="http://schemas.microsoft.com/office/powerpoint/2010/main" val="3676447315"/>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ndscape Picture Placehol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8650" y="4767263"/>
            <a:ext cx="2057400" cy="273844"/>
          </a:xfrm>
          <a:prstGeom prst="rect">
            <a:avLst/>
          </a:prstGeom>
        </p:spPr>
        <p:txBody>
          <a:bodyPr lIns="68580" tIns="34290" rIns="68580" bIns="34290"/>
          <a:lstStyle/>
          <a:p>
            <a:fld id="{6CF9BB31-60D2-4BE9-92FE-A8798CD84CF0}" type="datetime1">
              <a:rPr lang="id-ID" smtClean="0"/>
              <a:pPr/>
              <a:t>26.05.15</a:t>
            </a:fld>
            <a:endParaRPr lang="id-ID"/>
          </a:p>
        </p:txBody>
      </p:sp>
      <p:sp>
        <p:nvSpPr>
          <p:cNvPr id="8" name="Oval 7"/>
          <p:cNvSpPr/>
          <p:nvPr userDrawn="1"/>
        </p:nvSpPr>
        <p:spPr>
          <a:xfrm>
            <a:off x="8655051" y="76200"/>
            <a:ext cx="336550" cy="3365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5" name="Slide Number Placeholder 4"/>
          <p:cNvSpPr>
            <a:spLocks noGrp="1"/>
          </p:cNvSpPr>
          <p:nvPr>
            <p:ph type="sldNum" sz="quarter" idx="12"/>
          </p:nvPr>
        </p:nvSpPr>
        <p:spPr>
          <a:xfrm>
            <a:off x="8610602" y="100805"/>
            <a:ext cx="419100" cy="273844"/>
          </a:xfrm>
        </p:spPr>
        <p:txBody>
          <a:bodyPr/>
          <a:lstStyle>
            <a:lvl1pPr algn="ctr">
              <a:defRPr b="1">
                <a:solidFill>
                  <a:schemeClr val="bg1"/>
                </a:solidFill>
              </a:defRPr>
            </a:lvl1pPr>
          </a:lstStyle>
          <a:p>
            <a:fld id="{7A5DDAD3-E743-4B29-A948-63E93E36D1BF}" type="slidenum">
              <a:rPr lang="id-ID" smtClean="0"/>
              <a:pPr/>
              <a:t>‹#›</a:t>
            </a:fld>
            <a:endParaRPr lang="id-ID" dirty="0"/>
          </a:p>
        </p:txBody>
      </p:sp>
      <p:sp>
        <p:nvSpPr>
          <p:cNvPr id="2" name="Rectangle 1"/>
          <p:cNvSpPr/>
          <p:nvPr userDrawn="1"/>
        </p:nvSpPr>
        <p:spPr>
          <a:xfrm>
            <a:off x="2997775" y="4717942"/>
            <a:ext cx="3146960" cy="330860"/>
          </a:xfrm>
          <a:prstGeom prst="rect">
            <a:avLst/>
          </a:prstGeom>
        </p:spPr>
        <p:txBody>
          <a:bodyPr wrap="square" lIns="68580" tIns="34290" rIns="68580" bIns="34290">
            <a:spAutoFit/>
          </a:bodyPr>
          <a:lstStyle/>
          <a:p>
            <a:pPr algn="ctr"/>
            <a:r>
              <a:rPr lang="id-ID" sz="900" dirty="0" smtClean="0">
                <a:solidFill>
                  <a:schemeClr val="accent1"/>
                </a:solidFill>
              </a:rPr>
              <a:t>www.YourCompany.com</a:t>
            </a:r>
          </a:p>
          <a:p>
            <a:pPr algn="ctr"/>
            <a:r>
              <a:rPr lang="en-US" sz="800" dirty="0" smtClean="0">
                <a:solidFill>
                  <a:schemeClr val="tx2"/>
                </a:solidFill>
              </a:rPr>
              <a:t>© 2020 </a:t>
            </a:r>
            <a:r>
              <a:rPr lang="en-US" sz="800" dirty="0" err="1" smtClean="0">
                <a:solidFill>
                  <a:schemeClr val="tx2"/>
                </a:solidFill>
              </a:rPr>
              <a:t>Companyname</a:t>
            </a:r>
            <a:r>
              <a:rPr lang="en-US" sz="800" dirty="0" smtClean="0">
                <a:solidFill>
                  <a:schemeClr val="tx2"/>
                </a:solidFill>
              </a:rPr>
              <a:t> </a:t>
            </a:r>
            <a:r>
              <a:rPr lang="id-ID" sz="800" dirty="0" smtClean="0">
                <a:solidFill>
                  <a:schemeClr val="tx2"/>
                </a:solidFill>
              </a:rPr>
              <a:t>PowerPoint Business </a:t>
            </a:r>
            <a:r>
              <a:rPr lang="en-US" sz="800" dirty="0" smtClean="0">
                <a:solidFill>
                  <a:schemeClr val="tx2"/>
                </a:solidFill>
              </a:rPr>
              <a:t>Theme. All Rights Reserved. </a:t>
            </a:r>
            <a:endParaRPr lang="id-ID" sz="800" dirty="0" smtClean="0">
              <a:solidFill>
                <a:schemeClr val="tx2"/>
              </a:solidFill>
            </a:endParaRPr>
          </a:p>
        </p:txBody>
      </p:sp>
      <p:sp>
        <p:nvSpPr>
          <p:cNvPr id="6" name="Picture Placeholder 5"/>
          <p:cNvSpPr>
            <a:spLocks noGrp="1"/>
          </p:cNvSpPr>
          <p:nvPr>
            <p:ph type="pic" sz="quarter" idx="13"/>
          </p:nvPr>
        </p:nvSpPr>
        <p:spPr>
          <a:xfrm>
            <a:off x="0" y="1478756"/>
            <a:ext cx="6216254" cy="2128838"/>
          </a:xfrm>
        </p:spPr>
        <p:txBody>
          <a:bodyPr/>
          <a:lstStyle/>
          <a:p>
            <a:endParaRPr lang="id-ID"/>
          </a:p>
        </p:txBody>
      </p:sp>
    </p:spTree>
    <p:extLst>
      <p:ext uri="{BB962C8B-B14F-4D97-AF65-F5344CB8AC3E}">
        <p14:creationId xmlns:p14="http://schemas.microsoft.com/office/powerpoint/2010/main" val="404445435"/>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ndscape Picture Placeholder Center">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8650" y="4767263"/>
            <a:ext cx="2057400" cy="273844"/>
          </a:xfrm>
          <a:prstGeom prst="rect">
            <a:avLst/>
          </a:prstGeom>
        </p:spPr>
        <p:txBody>
          <a:bodyPr lIns="68580" tIns="34290" rIns="68580" bIns="34290"/>
          <a:lstStyle/>
          <a:p>
            <a:fld id="{6CF9BB31-60D2-4BE9-92FE-A8798CD84CF0}" type="datetime1">
              <a:rPr lang="id-ID" smtClean="0"/>
              <a:pPr/>
              <a:t>26.05.15</a:t>
            </a:fld>
            <a:endParaRPr lang="id-ID"/>
          </a:p>
        </p:txBody>
      </p:sp>
      <p:sp>
        <p:nvSpPr>
          <p:cNvPr id="8" name="Oval 7"/>
          <p:cNvSpPr/>
          <p:nvPr userDrawn="1"/>
        </p:nvSpPr>
        <p:spPr>
          <a:xfrm>
            <a:off x="8655051" y="76200"/>
            <a:ext cx="336550" cy="3365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2" name="Rectangle 1"/>
          <p:cNvSpPr/>
          <p:nvPr userDrawn="1"/>
        </p:nvSpPr>
        <p:spPr>
          <a:xfrm>
            <a:off x="2997775" y="4717942"/>
            <a:ext cx="3146960" cy="330860"/>
          </a:xfrm>
          <a:prstGeom prst="rect">
            <a:avLst/>
          </a:prstGeom>
        </p:spPr>
        <p:txBody>
          <a:bodyPr wrap="square" lIns="68580" tIns="34290" rIns="68580" bIns="34290">
            <a:spAutoFit/>
          </a:bodyPr>
          <a:lstStyle/>
          <a:p>
            <a:pPr algn="ctr"/>
            <a:r>
              <a:rPr lang="id-ID" sz="900" dirty="0" smtClean="0">
                <a:solidFill>
                  <a:schemeClr val="accent1"/>
                </a:solidFill>
              </a:rPr>
              <a:t>www.YourCompany.com</a:t>
            </a:r>
          </a:p>
          <a:p>
            <a:pPr algn="ctr"/>
            <a:r>
              <a:rPr lang="en-US" sz="800" dirty="0" smtClean="0">
                <a:solidFill>
                  <a:schemeClr val="tx2"/>
                </a:solidFill>
              </a:rPr>
              <a:t>© 2020 </a:t>
            </a:r>
            <a:r>
              <a:rPr lang="en-US" sz="800" dirty="0" err="1" smtClean="0">
                <a:solidFill>
                  <a:schemeClr val="tx2"/>
                </a:solidFill>
              </a:rPr>
              <a:t>Companyname</a:t>
            </a:r>
            <a:r>
              <a:rPr lang="en-US" sz="800" dirty="0" smtClean="0">
                <a:solidFill>
                  <a:schemeClr val="tx2"/>
                </a:solidFill>
              </a:rPr>
              <a:t> </a:t>
            </a:r>
            <a:r>
              <a:rPr lang="id-ID" sz="800" dirty="0" smtClean="0">
                <a:solidFill>
                  <a:schemeClr val="tx2"/>
                </a:solidFill>
              </a:rPr>
              <a:t>PowerPoint Business </a:t>
            </a:r>
            <a:r>
              <a:rPr lang="en-US" sz="800" dirty="0" smtClean="0">
                <a:solidFill>
                  <a:schemeClr val="tx2"/>
                </a:solidFill>
              </a:rPr>
              <a:t>Theme. All Rights Reserved. </a:t>
            </a:r>
            <a:endParaRPr lang="id-ID" sz="800" dirty="0" smtClean="0">
              <a:solidFill>
                <a:schemeClr val="tx2"/>
              </a:solidFill>
            </a:endParaRPr>
          </a:p>
        </p:txBody>
      </p:sp>
      <p:sp>
        <p:nvSpPr>
          <p:cNvPr id="6" name="Picture Placeholder 5"/>
          <p:cNvSpPr>
            <a:spLocks noGrp="1"/>
          </p:cNvSpPr>
          <p:nvPr>
            <p:ph type="pic" sz="quarter" idx="13"/>
          </p:nvPr>
        </p:nvSpPr>
        <p:spPr>
          <a:xfrm>
            <a:off x="675001" y="1327350"/>
            <a:ext cx="7788383" cy="2128838"/>
          </a:xfrm>
        </p:spPr>
        <p:txBody>
          <a:bodyPr/>
          <a:lstStyle/>
          <a:p>
            <a:endParaRPr lang="id-ID" dirty="0"/>
          </a:p>
        </p:txBody>
      </p:sp>
      <p:sp>
        <p:nvSpPr>
          <p:cNvPr id="7" name="Slide Number Placeholder 4"/>
          <p:cNvSpPr>
            <a:spLocks noGrp="1"/>
          </p:cNvSpPr>
          <p:nvPr>
            <p:ph type="sldNum" sz="quarter" idx="12"/>
          </p:nvPr>
        </p:nvSpPr>
        <p:spPr>
          <a:xfrm>
            <a:off x="8604249" y="100805"/>
            <a:ext cx="438151" cy="273844"/>
          </a:xfrm>
        </p:spPr>
        <p:txBody>
          <a:bodyPr/>
          <a:lstStyle>
            <a:lvl1pPr algn="ctr">
              <a:defRPr b="1">
                <a:solidFill>
                  <a:schemeClr val="bg1"/>
                </a:solidFill>
              </a:defRPr>
            </a:lvl1pPr>
          </a:lstStyle>
          <a:p>
            <a:fld id="{7A5DDAD3-E743-4B29-A948-63E93E36D1BF}" type="slidenum">
              <a:rPr lang="id-ID" smtClean="0"/>
              <a:pPr/>
              <a:t>‹#›</a:t>
            </a:fld>
            <a:endParaRPr lang="id-ID" dirty="0"/>
          </a:p>
        </p:txBody>
      </p:sp>
    </p:spTree>
    <p:extLst>
      <p:ext uri="{BB962C8B-B14F-4D97-AF65-F5344CB8AC3E}">
        <p14:creationId xmlns:p14="http://schemas.microsoft.com/office/powerpoint/2010/main" val="1612866495"/>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 Picture landscape placehol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8650" y="4767263"/>
            <a:ext cx="2057400" cy="273844"/>
          </a:xfrm>
          <a:prstGeom prst="rect">
            <a:avLst/>
          </a:prstGeom>
        </p:spPr>
        <p:txBody>
          <a:bodyPr lIns="68580" tIns="34290" rIns="68580" bIns="34290"/>
          <a:lstStyle/>
          <a:p>
            <a:fld id="{6CF9BB31-60D2-4BE9-92FE-A8798CD84CF0}" type="datetime1">
              <a:rPr lang="id-ID" smtClean="0"/>
              <a:pPr/>
              <a:t>26.05.15</a:t>
            </a:fld>
            <a:endParaRPr lang="id-ID"/>
          </a:p>
        </p:txBody>
      </p:sp>
      <p:sp>
        <p:nvSpPr>
          <p:cNvPr id="8" name="Oval 7"/>
          <p:cNvSpPr/>
          <p:nvPr userDrawn="1"/>
        </p:nvSpPr>
        <p:spPr>
          <a:xfrm>
            <a:off x="8655051" y="76200"/>
            <a:ext cx="336550" cy="3365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12" name="Picture Placeholder 11"/>
          <p:cNvSpPr>
            <a:spLocks noGrp="1"/>
          </p:cNvSpPr>
          <p:nvPr>
            <p:ph type="pic" sz="quarter" idx="13"/>
          </p:nvPr>
        </p:nvSpPr>
        <p:spPr>
          <a:xfrm>
            <a:off x="6741660" y="1495107"/>
            <a:ext cx="2403000" cy="1215000"/>
          </a:xfrm>
        </p:spPr>
        <p:txBody>
          <a:bodyPr/>
          <a:lstStyle/>
          <a:p>
            <a:endParaRPr lang="id-ID"/>
          </a:p>
        </p:txBody>
      </p:sp>
      <p:sp>
        <p:nvSpPr>
          <p:cNvPr id="25" name="Picture Placeholder 11"/>
          <p:cNvSpPr>
            <a:spLocks noGrp="1"/>
          </p:cNvSpPr>
          <p:nvPr>
            <p:ph type="pic" sz="quarter" idx="15"/>
          </p:nvPr>
        </p:nvSpPr>
        <p:spPr>
          <a:xfrm>
            <a:off x="6741660" y="2708510"/>
            <a:ext cx="2403000" cy="1215000"/>
          </a:xfrm>
        </p:spPr>
        <p:txBody>
          <a:bodyPr/>
          <a:lstStyle/>
          <a:p>
            <a:endParaRPr lang="id-ID"/>
          </a:p>
        </p:txBody>
      </p:sp>
      <p:sp>
        <p:nvSpPr>
          <p:cNvPr id="27" name="Picture Placeholder 11"/>
          <p:cNvSpPr>
            <a:spLocks noGrp="1"/>
          </p:cNvSpPr>
          <p:nvPr>
            <p:ph type="pic" sz="quarter" idx="17"/>
          </p:nvPr>
        </p:nvSpPr>
        <p:spPr>
          <a:xfrm>
            <a:off x="6741660" y="3932576"/>
            <a:ext cx="2403000" cy="1215000"/>
          </a:xfrm>
        </p:spPr>
        <p:txBody>
          <a:bodyPr/>
          <a:lstStyle/>
          <a:p>
            <a:endParaRPr lang="id-ID"/>
          </a:p>
        </p:txBody>
      </p:sp>
      <p:sp>
        <p:nvSpPr>
          <p:cNvPr id="29" name="Picture Placeholder 11"/>
          <p:cNvSpPr>
            <a:spLocks noGrp="1"/>
          </p:cNvSpPr>
          <p:nvPr>
            <p:ph type="pic" sz="quarter" idx="18"/>
          </p:nvPr>
        </p:nvSpPr>
        <p:spPr>
          <a:xfrm>
            <a:off x="4329782" y="1495107"/>
            <a:ext cx="2403000" cy="1215000"/>
          </a:xfrm>
        </p:spPr>
        <p:txBody>
          <a:bodyPr/>
          <a:lstStyle/>
          <a:p>
            <a:endParaRPr lang="id-ID"/>
          </a:p>
        </p:txBody>
      </p:sp>
      <p:sp>
        <p:nvSpPr>
          <p:cNvPr id="30" name="Picture Placeholder 11"/>
          <p:cNvSpPr>
            <a:spLocks noGrp="1"/>
          </p:cNvSpPr>
          <p:nvPr>
            <p:ph type="pic" sz="quarter" idx="19"/>
          </p:nvPr>
        </p:nvSpPr>
        <p:spPr>
          <a:xfrm>
            <a:off x="4329782" y="2708510"/>
            <a:ext cx="2403000" cy="1215000"/>
          </a:xfrm>
        </p:spPr>
        <p:txBody>
          <a:bodyPr/>
          <a:lstStyle/>
          <a:p>
            <a:endParaRPr lang="id-ID"/>
          </a:p>
        </p:txBody>
      </p:sp>
      <p:sp>
        <p:nvSpPr>
          <p:cNvPr id="31" name="Picture Placeholder 11"/>
          <p:cNvSpPr>
            <a:spLocks noGrp="1"/>
          </p:cNvSpPr>
          <p:nvPr>
            <p:ph type="pic" sz="quarter" idx="20"/>
          </p:nvPr>
        </p:nvSpPr>
        <p:spPr>
          <a:xfrm>
            <a:off x="4329782" y="3932576"/>
            <a:ext cx="2403000" cy="1215000"/>
          </a:xfrm>
        </p:spPr>
        <p:txBody>
          <a:bodyPr/>
          <a:lstStyle/>
          <a:p>
            <a:endParaRPr lang="id-ID"/>
          </a:p>
        </p:txBody>
      </p:sp>
      <p:sp>
        <p:nvSpPr>
          <p:cNvPr id="11" name="Slide Number Placeholder 4"/>
          <p:cNvSpPr>
            <a:spLocks noGrp="1"/>
          </p:cNvSpPr>
          <p:nvPr>
            <p:ph type="sldNum" sz="quarter" idx="12"/>
          </p:nvPr>
        </p:nvSpPr>
        <p:spPr>
          <a:xfrm>
            <a:off x="8604249" y="100805"/>
            <a:ext cx="438151" cy="273844"/>
          </a:xfrm>
        </p:spPr>
        <p:txBody>
          <a:bodyPr/>
          <a:lstStyle>
            <a:lvl1pPr algn="ctr">
              <a:defRPr b="1">
                <a:solidFill>
                  <a:schemeClr val="bg1"/>
                </a:solidFill>
              </a:defRPr>
            </a:lvl1pPr>
          </a:lstStyle>
          <a:p>
            <a:fld id="{7A5DDAD3-E743-4B29-A948-63E93E36D1BF}" type="slidenum">
              <a:rPr lang="id-ID" smtClean="0"/>
              <a:pPr/>
              <a:t>‹#›</a:t>
            </a:fld>
            <a:endParaRPr lang="id-ID" dirty="0"/>
          </a:p>
        </p:txBody>
      </p:sp>
    </p:spTree>
    <p:extLst>
      <p:ext uri="{BB962C8B-B14F-4D97-AF65-F5344CB8AC3E}">
        <p14:creationId xmlns:p14="http://schemas.microsoft.com/office/powerpoint/2010/main" val="3924979431"/>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zigzag picture placehol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8650" y="4767263"/>
            <a:ext cx="2057400" cy="273844"/>
          </a:xfrm>
          <a:prstGeom prst="rect">
            <a:avLst/>
          </a:prstGeom>
        </p:spPr>
        <p:txBody>
          <a:bodyPr lIns="68580" tIns="34290" rIns="68580" bIns="34290"/>
          <a:lstStyle/>
          <a:p>
            <a:fld id="{6CF9BB31-60D2-4BE9-92FE-A8798CD84CF0}" type="datetime1">
              <a:rPr lang="id-ID" smtClean="0"/>
              <a:pPr/>
              <a:t>26.05.15</a:t>
            </a:fld>
            <a:endParaRPr lang="id-ID"/>
          </a:p>
        </p:txBody>
      </p:sp>
      <p:sp>
        <p:nvSpPr>
          <p:cNvPr id="8" name="Oval 7"/>
          <p:cNvSpPr/>
          <p:nvPr userDrawn="1"/>
        </p:nvSpPr>
        <p:spPr>
          <a:xfrm>
            <a:off x="8655051" y="76200"/>
            <a:ext cx="336550" cy="3365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2" name="Rectangle 1"/>
          <p:cNvSpPr/>
          <p:nvPr userDrawn="1"/>
        </p:nvSpPr>
        <p:spPr>
          <a:xfrm>
            <a:off x="2997775" y="4717942"/>
            <a:ext cx="3146960" cy="330860"/>
          </a:xfrm>
          <a:prstGeom prst="rect">
            <a:avLst/>
          </a:prstGeom>
        </p:spPr>
        <p:txBody>
          <a:bodyPr wrap="square" lIns="68580" tIns="34290" rIns="68580" bIns="34290">
            <a:spAutoFit/>
          </a:bodyPr>
          <a:lstStyle/>
          <a:p>
            <a:pPr algn="ctr"/>
            <a:r>
              <a:rPr lang="id-ID" sz="900" dirty="0" smtClean="0">
                <a:solidFill>
                  <a:schemeClr val="accent1"/>
                </a:solidFill>
              </a:rPr>
              <a:t>www.YourCompany.com</a:t>
            </a:r>
          </a:p>
          <a:p>
            <a:pPr algn="ctr"/>
            <a:r>
              <a:rPr lang="en-US" sz="800" dirty="0" smtClean="0">
                <a:solidFill>
                  <a:schemeClr val="tx2"/>
                </a:solidFill>
              </a:rPr>
              <a:t>© 2020 </a:t>
            </a:r>
            <a:r>
              <a:rPr lang="en-US" sz="800" dirty="0" err="1" smtClean="0">
                <a:solidFill>
                  <a:schemeClr val="tx2"/>
                </a:solidFill>
              </a:rPr>
              <a:t>Companyname</a:t>
            </a:r>
            <a:r>
              <a:rPr lang="en-US" sz="800" dirty="0" smtClean="0">
                <a:solidFill>
                  <a:schemeClr val="tx2"/>
                </a:solidFill>
              </a:rPr>
              <a:t> </a:t>
            </a:r>
            <a:r>
              <a:rPr lang="id-ID" sz="800" dirty="0" smtClean="0">
                <a:solidFill>
                  <a:schemeClr val="tx2"/>
                </a:solidFill>
              </a:rPr>
              <a:t>PowerPoint Business </a:t>
            </a:r>
            <a:r>
              <a:rPr lang="en-US" sz="800" dirty="0" smtClean="0">
                <a:solidFill>
                  <a:schemeClr val="tx2"/>
                </a:solidFill>
              </a:rPr>
              <a:t>Theme. All Rights Reserved. </a:t>
            </a:r>
            <a:endParaRPr lang="id-ID" sz="800" dirty="0" smtClean="0">
              <a:solidFill>
                <a:schemeClr val="tx2"/>
              </a:solidFill>
            </a:endParaRPr>
          </a:p>
        </p:txBody>
      </p:sp>
      <p:sp>
        <p:nvSpPr>
          <p:cNvPr id="25" name="Picture Placeholder 24"/>
          <p:cNvSpPr>
            <a:spLocks noGrp="1"/>
          </p:cNvSpPr>
          <p:nvPr>
            <p:ph type="pic" sz="quarter" idx="13"/>
          </p:nvPr>
        </p:nvSpPr>
        <p:spPr>
          <a:xfrm>
            <a:off x="493163" y="1481138"/>
            <a:ext cx="1350000" cy="1350000"/>
          </a:xfrm>
        </p:spPr>
        <p:txBody>
          <a:bodyPr/>
          <a:lstStyle/>
          <a:p>
            <a:endParaRPr lang="id-ID"/>
          </a:p>
        </p:txBody>
      </p:sp>
      <p:sp>
        <p:nvSpPr>
          <p:cNvPr id="26" name="Picture Placeholder 24"/>
          <p:cNvSpPr>
            <a:spLocks noGrp="1"/>
          </p:cNvSpPr>
          <p:nvPr>
            <p:ph type="pic" sz="quarter" idx="14"/>
          </p:nvPr>
        </p:nvSpPr>
        <p:spPr>
          <a:xfrm>
            <a:off x="1861436" y="2838450"/>
            <a:ext cx="1350000" cy="1350000"/>
          </a:xfrm>
        </p:spPr>
        <p:txBody>
          <a:bodyPr/>
          <a:lstStyle/>
          <a:p>
            <a:endParaRPr lang="id-ID"/>
          </a:p>
        </p:txBody>
      </p:sp>
      <p:sp>
        <p:nvSpPr>
          <p:cNvPr id="37" name="Picture Placeholder 24"/>
          <p:cNvSpPr>
            <a:spLocks noGrp="1"/>
          </p:cNvSpPr>
          <p:nvPr>
            <p:ph type="pic" sz="quarter" idx="15"/>
          </p:nvPr>
        </p:nvSpPr>
        <p:spPr>
          <a:xfrm>
            <a:off x="3212879" y="1481138"/>
            <a:ext cx="1350000" cy="1350000"/>
          </a:xfrm>
        </p:spPr>
        <p:txBody>
          <a:bodyPr/>
          <a:lstStyle/>
          <a:p>
            <a:endParaRPr lang="id-ID"/>
          </a:p>
        </p:txBody>
      </p:sp>
      <p:sp>
        <p:nvSpPr>
          <p:cNvPr id="38" name="Picture Placeholder 24"/>
          <p:cNvSpPr>
            <a:spLocks noGrp="1"/>
          </p:cNvSpPr>
          <p:nvPr>
            <p:ph type="pic" sz="quarter" idx="16"/>
          </p:nvPr>
        </p:nvSpPr>
        <p:spPr>
          <a:xfrm>
            <a:off x="4581151" y="2838450"/>
            <a:ext cx="1350000" cy="1350000"/>
          </a:xfrm>
        </p:spPr>
        <p:txBody>
          <a:bodyPr/>
          <a:lstStyle/>
          <a:p>
            <a:endParaRPr lang="id-ID"/>
          </a:p>
        </p:txBody>
      </p:sp>
      <p:sp>
        <p:nvSpPr>
          <p:cNvPr id="41" name="Picture Placeholder 24"/>
          <p:cNvSpPr>
            <a:spLocks noGrp="1"/>
          </p:cNvSpPr>
          <p:nvPr>
            <p:ph type="pic" sz="quarter" idx="17"/>
          </p:nvPr>
        </p:nvSpPr>
        <p:spPr>
          <a:xfrm>
            <a:off x="5936777" y="1481138"/>
            <a:ext cx="1350000" cy="1350000"/>
          </a:xfrm>
        </p:spPr>
        <p:txBody>
          <a:bodyPr/>
          <a:lstStyle/>
          <a:p>
            <a:endParaRPr lang="id-ID"/>
          </a:p>
        </p:txBody>
      </p:sp>
      <p:sp>
        <p:nvSpPr>
          <p:cNvPr id="42" name="Picture Placeholder 24"/>
          <p:cNvSpPr>
            <a:spLocks noGrp="1"/>
          </p:cNvSpPr>
          <p:nvPr>
            <p:ph type="pic" sz="quarter" idx="18"/>
          </p:nvPr>
        </p:nvSpPr>
        <p:spPr>
          <a:xfrm>
            <a:off x="7305050" y="2838450"/>
            <a:ext cx="1350000" cy="1350000"/>
          </a:xfrm>
        </p:spPr>
        <p:txBody>
          <a:bodyPr/>
          <a:lstStyle/>
          <a:p>
            <a:endParaRPr lang="id-ID"/>
          </a:p>
        </p:txBody>
      </p:sp>
      <p:sp>
        <p:nvSpPr>
          <p:cNvPr id="12" name="Slide Number Placeholder 4"/>
          <p:cNvSpPr>
            <a:spLocks noGrp="1"/>
          </p:cNvSpPr>
          <p:nvPr>
            <p:ph type="sldNum" sz="quarter" idx="12"/>
          </p:nvPr>
        </p:nvSpPr>
        <p:spPr>
          <a:xfrm>
            <a:off x="8604249" y="100805"/>
            <a:ext cx="438151" cy="273844"/>
          </a:xfrm>
        </p:spPr>
        <p:txBody>
          <a:bodyPr/>
          <a:lstStyle>
            <a:lvl1pPr algn="ctr">
              <a:defRPr b="1">
                <a:solidFill>
                  <a:schemeClr val="bg1"/>
                </a:solidFill>
              </a:defRPr>
            </a:lvl1pPr>
          </a:lstStyle>
          <a:p>
            <a:fld id="{7A5DDAD3-E743-4B29-A948-63E93E36D1BF}" type="slidenum">
              <a:rPr lang="id-ID" smtClean="0"/>
              <a:pPr/>
              <a:t>‹#›</a:t>
            </a:fld>
            <a:endParaRPr lang="id-ID" dirty="0"/>
          </a:p>
        </p:txBody>
      </p:sp>
    </p:spTree>
    <p:extLst>
      <p:ext uri="{BB962C8B-B14F-4D97-AF65-F5344CB8AC3E}">
        <p14:creationId xmlns:p14="http://schemas.microsoft.com/office/powerpoint/2010/main" val="3653324037"/>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edium Picture Placehol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8650" y="4767263"/>
            <a:ext cx="2057400" cy="273844"/>
          </a:xfrm>
          <a:prstGeom prst="rect">
            <a:avLst/>
          </a:prstGeom>
        </p:spPr>
        <p:txBody>
          <a:bodyPr lIns="68580" tIns="34290" rIns="68580" bIns="34290"/>
          <a:lstStyle/>
          <a:p>
            <a:fld id="{6CF9BB31-60D2-4BE9-92FE-A8798CD84CF0}" type="datetime1">
              <a:rPr lang="id-ID" smtClean="0"/>
              <a:pPr/>
              <a:t>26.05.15</a:t>
            </a:fld>
            <a:endParaRPr lang="id-ID"/>
          </a:p>
        </p:txBody>
      </p:sp>
      <p:sp>
        <p:nvSpPr>
          <p:cNvPr id="8" name="Oval 7"/>
          <p:cNvSpPr/>
          <p:nvPr userDrawn="1"/>
        </p:nvSpPr>
        <p:spPr>
          <a:xfrm>
            <a:off x="8655051" y="76200"/>
            <a:ext cx="336550" cy="3365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2" name="Rectangle 1"/>
          <p:cNvSpPr/>
          <p:nvPr userDrawn="1"/>
        </p:nvSpPr>
        <p:spPr>
          <a:xfrm>
            <a:off x="2997775" y="4717942"/>
            <a:ext cx="3146960" cy="330860"/>
          </a:xfrm>
          <a:prstGeom prst="rect">
            <a:avLst/>
          </a:prstGeom>
        </p:spPr>
        <p:txBody>
          <a:bodyPr wrap="square" lIns="68580" tIns="34290" rIns="68580" bIns="34290">
            <a:spAutoFit/>
          </a:bodyPr>
          <a:lstStyle/>
          <a:p>
            <a:pPr algn="ctr"/>
            <a:r>
              <a:rPr lang="id-ID" sz="900" dirty="0" smtClean="0">
                <a:solidFill>
                  <a:schemeClr val="accent1"/>
                </a:solidFill>
              </a:rPr>
              <a:t>www.YourCompany.com</a:t>
            </a:r>
          </a:p>
          <a:p>
            <a:pPr algn="ctr"/>
            <a:r>
              <a:rPr lang="en-US" sz="800" dirty="0" smtClean="0">
                <a:solidFill>
                  <a:schemeClr val="tx2"/>
                </a:solidFill>
              </a:rPr>
              <a:t>© 2020 </a:t>
            </a:r>
            <a:r>
              <a:rPr lang="en-US" sz="800" dirty="0" err="1" smtClean="0">
                <a:solidFill>
                  <a:schemeClr val="tx2"/>
                </a:solidFill>
              </a:rPr>
              <a:t>Companyname</a:t>
            </a:r>
            <a:r>
              <a:rPr lang="en-US" sz="800" dirty="0" smtClean="0">
                <a:solidFill>
                  <a:schemeClr val="tx2"/>
                </a:solidFill>
              </a:rPr>
              <a:t> </a:t>
            </a:r>
            <a:r>
              <a:rPr lang="id-ID" sz="800" dirty="0" smtClean="0">
                <a:solidFill>
                  <a:schemeClr val="tx2"/>
                </a:solidFill>
              </a:rPr>
              <a:t>PowerPoint Business </a:t>
            </a:r>
            <a:r>
              <a:rPr lang="en-US" sz="800" dirty="0" smtClean="0">
                <a:solidFill>
                  <a:schemeClr val="tx2"/>
                </a:solidFill>
              </a:rPr>
              <a:t>Theme. All Rights Reserved. </a:t>
            </a:r>
            <a:endParaRPr lang="id-ID" sz="800" dirty="0" smtClean="0">
              <a:solidFill>
                <a:schemeClr val="tx2"/>
              </a:solidFill>
            </a:endParaRPr>
          </a:p>
        </p:txBody>
      </p:sp>
      <p:sp>
        <p:nvSpPr>
          <p:cNvPr id="23" name="Picture Placeholder 22"/>
          <p:cNvSpPr>
            <a:spLocks noGrp="1"/>
          </p:cNvSpPr>
          <p:nvPr>
            <p:ph type="pic" sz="quarter" idx="13"/>
          </p:nvPr>
        </p:nvSpPr>
        <p:spPr>
          <a:xfrm>
            <a:off x="667216" y="1329566"/>
            <a:ext cx="4961831" cy="3195342"/>
          </a:xfrm>
        </p:spPr>
        <p:txBody>
          <a:bodyPr/>
          <a:lstStyle/>
          <a:p>
            <a:endParaRPr lang="id-ID"/>
          </a:p>
        </p:txBody>
      </p:sp>
      <p:sp>
        <p:nvSpPr>
          <p:cNvPr id="7" name="Slide Number Placeholder 4"/>
          <p:cNvSpPr>
            <a:spLocks noGrp="1"/>
          </p:cNvSpPr>
          <p:nvPr>
            <p:ph type="sldNum" sz="quarter" idx="12"/>
          </p:nvPr>
        </p:nvSpPr>
        <p:spPr>
          <a:xfrm>
            <a:off x="8604249" y="100805"/>
            <a:ext cx="438151" cy="273844"/>
          </a:xfrm>
        </p:spPr>
        <p:txBody>
          <a:bodyPr/>
          <a:lstStyle>
            <a:lvl1pPr algn="ctr">
              <a:defRPr b="1">
                <a:solidFill>
                  <a:schemeClr val="bg1"/>
                </a:solidFill>
              </a:defRPr>
            </a:lvl1pPr>
          </a:lstStyle>
          <a:p>
            <a:fld id="{7A5DDAD3-E743-4B29-A948-63E93E36D1BF}" type="slidenum">
              <a:rPr lang="id-ID" smtClean="0"/>
              <a:pPr/>
              <a:t>‹#›</a:t>
            </a:fld>
            <a:endParaRPr lang="id-ID" dirty="0"/>
          </a:p>
        </p:txBody>
      </p:sp>
    </p:spTree>
    <p:extLst>
      <p:ext uri="{BB962C8B-B14F-4D97-AF65-F5344CB8AC3E}">
        <p14:creationId xmlns:p14="http://schemas.microsoft.com/office/powerpoint/2010/main" val="1088113222"/>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allery 1">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8650" y="4767263"/>
            <a:ext cx="2057400" cy="273844"/>
          </a:xfrm>
          <a:prstGeom prst="rect">
            <a:avLst/>
          </a:prstGeom>
        </p:spPr>
        <p:txBody>
          <a:bodyPr lIns="68580" tIns="34290" rIns="68580" bIns="34290"/>
          <a:lstStyle/>
          <a:p>
            <a:fld id="{6CF9BB31-60D2-4BE9-92FE-A8798CD84CF0}" type="datetime1">
              <a:rPr lang="id-ID" smtClean="0"/>
              <a:pPr/>
              <a:t>26.05.15</a:t>
            </a:fld>
            <a:endParaRPr lang="id-ID"/>
          </a:p>
        </p:txBody>
      </p:sp>
      <p:sp>
        <p:nvSpPr>
          <p:cNvPr id="8" name="Oval 7"/>
          <p:cNvSpPr/>
          <p:nvPr userDrawn="1"/>
        </p:nvSpPr>
        <p:spPr>
          <a:xfrm>
            <a:off x="8655051" y="76200"/>
            <a:ext cx="336550" cy="3365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2" name="Rectangle 1"/>
          <p:cNvSpPr/>
          <p:nvPr userDrawn="1"/>
        </p:nvSpPr>
        <p:spPr>
          <a:xfrm>
            <a:off x="2997775" y="4717942"/>
            <a:ext cx="3146960" cy="330860"/>
          </a:xfrm>
          <a:prstGeom prst="rect">
            <a:avLst/>
          </a:prstGeom>
        </p:spPr>
        <p:txBody>
          <a:bodyPr wrap="square" lIns="68580" tIns="34290" rIns="68580" bIns="34290">
            <a:spAutoFit/>
          </a:bodyPr>
          <a:lstStyle/>
          <a:p>
            <a:pPr algn="ctr"/>
            <a:r>
              <a:rPr lang="id-ID" sz="900" dirty="0" smtClean="0">
                <a:solidFill>
                  <a:schemeClr val="accent1"/>
                </a:solidFill>
              </a:rPr>
              <a:t>www.YourCompany.com</a:t>
            </a:r>
          </a:p>
          <a:p>
            <a:pPr algn="ctr"/>
            <a:r>
              <a:rPr lang="en-US" sz="800" dirty="0" smtClean="0">
                <a:solidFill>
                  <a:schemeClr val="tx2"/>
                </a:solidFill>
              </a:rPr>
              <a:t>© 2020 </a:t>
            </a:r>
            <a:r>
              <a:rPr lang="en-US" sz="800" dirty="0" err="1" smtClean="0">
                <a:solidFill>
                  <a:schemeClr val="tx2"/>
                </a:solidFill>
              </a:rPr>
              <a:t>Companyname</a:t>
            </a:r>
            <a:r>
              <a:rPr lang="en-US" sz="800" dirty="0" smtClean="0">
                <a:solidFill>
                  <a:schemeClr val="tx2"/>
                </a:solidFill>
              </a:rPr>
              <a:t> </a:t>
            </a:r>
            <a:r>
              <a:rPr lang="id-ID" sz="800" dirty="0" smtClean="0">
                <a:solidFill>
                  <a:schemeClr val="tx2"/>
                </a:solidFill>
              </a:rPr>
              <a:t>PowerPoint Business </a:t>
            </a:r>
            <a:r>
              <a:rPr lang="en-US" sz="800" dirty="0" smtClean="0">
                <a:solidFill>
                  <a:schemeClr val="tx2"/>
                </a:solidFill>
              </a:rPr>
              <a:t>Theme. All Rights Reserved. </a:t>
            </a:r>
            <a:endParaRPr lang="id-ID" sz="800" dirty="0" smtClean="0">
              <a:solidFill>
                <a:schemeClr val="tx2"/>
              </a:solidFill>
            </a:endParaRPr>
          </a:p>
        </p:txBody>
      </p:sp>
      <p:sp>
        <p:nvSpPr>
          <p:cNvPr id="23" name="Picture Placeholder 22"/>
          <p:cNvSpPr>
            <a:spLocks noGrp="1"/>
          </p:cNvSpPr>
          <p:nvPr>
            <p:ph type="pic" sz="quarter" idx="13"/>
          </p:nvPr>
        </p:nvSpPr>
        <p:spPr>
          <a:xfrm>
            <a:off x="667216" y="1329566"/>
            <a:ext cx="2700000" cy="1620000"/>
          </a:xfrm>
        </p:spPr>
        <p:txBody>
          <a:bodyPr/>
          <a:lstStyle/>
          <a:p>
            <a:endParaRPr lang="id-ID"/>
          </a:p>
        </p:txBody>
      </p:sp>
      <p:sp>
        <p:nvSpPr>
          <p:cNvPr id="24" name="Picture Placeholder 22"/>
          <p:cNvSpPr>
            <a:spLocks noGrp="1"/>
          </p:cNvSpPr>
          <p:nvPr>
            <p:ph type="pic" sz="quarter" idx="14"/>
          </p:nvPr>
        </p:nvSpPr>
        <p:spPr>
          <a:xfrm>
            <a:off x="667216" y="3039908"/>
            <a:ext cx="1296000" cy="1485000"/>
          </a:xfrm>
        </p:spPr>
        <p:txBody>
          <a:bodyPr/>
          <a:lstStyle/>
          <a:p>
            <a:endParaRPr lang="id-ID"/>
          </a:p>
        </p:txBody>
      </p:sp>
      <p:sp>
        <p:nvSpPr>
          <p:cNvPr id="25" name="Picture Placeholder 22"/>
          <p:cNvSpPr>
            <a:spLocks noGrp="1"/>
          </p:cNvSpPr>
          <p:nvPr>
            <p:ph type="pic" sz="quarter" idx="15"/>
          </p:nvPr>
        </p:nvSpPr>
        <p:spPr>
          <a:xfrm>
            <a:off x="2071232" y="3039908"/>
            <a:ext cx="1296000" cy="1485000"/>
          </a:xfrm>
        </p:spPr>
        <p:txBody>
          <a:bodyPr/>
          <a:lstStyle/>
          <a:p>
            <a:endParaRPr lang="id-ID"/>
          </a:p>
        </p:txBody>
      </p:sp>
      <p:sp>
        <p:nvSpPr>
          <p:cNvPr id="28" name="Picture Placeholder 22"/>
          <p:cNvSpPr>
            <a:spLocks noGrp="1"/>
          </p:cNvSpPr>
          <p:nvPr>
            <p:ph type="pic" sz="quarter" idx="16"/>
          </p:nvPr>
        </p:nvSpPr>
        <p:spPr>
          <a:xfrm>
            <a:off x="3469046" y="1308135"/>
            <a:ext cx="2160000" cy="3218335"/>
          </a:xfrm>
        </p:spPr>
        <p:txBody>
          <a:bodyPr/>
          <a:lstStyle/>
          <a:p>
            <a:endParaRPr lang="id-ID"/>
          </a:p>
        </p:txBody>
      </p:sp>
      <p:sp>
        <p:nvSpPr>
          <p:cNvPr id="29" name="Picture Placeholder 22"/>
          <p:cNvSpPr>
            <a:spLocks noGrp="1"/>
          </p:cNvSpPr>
          <p:nvPr>
            <p:ph type="pic" sz="quarter" idx="17"/>
          </p:nvPr>
        </p:nvSpPr>
        <p:spPr>
          <a:xfrm>
            <a:off x="5726890" y="2904907"/>
            <a:ext cx="2700000" cy="1620000"/>
          </a:xfrm>
        </p:spPr>
        <p:txBody>
          <a:bodyPr/>
          <a:lstStyle/>
          <a:p>
            <a:endParaRPr lang="id-ID"/>
          </a:p>
        </p:txBody>
      </p:sp>
      <p:sp>
        <p:nvSpPr>
          <p:cNvPr id="30" name="Picture Placeholder 22"/>
          <p:cNvSpPr>
            <a:spLocks noGrp="1"/>
          </p:cNvSpPr>
          <p:nvPr>
            <p:ph type="pic" sz="quarter" idx="18"/>
          </p:nvPr>
        </p:nvSpPr>
        <p:spPr>
          <a:xfrm>
            <a:off x="5726890" y="1329566"/>
            <a:ext cx="1296000" cy="1485000"/>
          </a:xfrm>
        </p:spPr>
        <p:txBody>
          <a:bodyPr/>
          <a:lstStyle/>
          <a:p>
            <a:endParaRPr lang="id-ID"/>
          </a:p>
        </p:txBody>
      </p:sp>
      <p:sp>
        <p:nvSpPr>
          <p:cNvPr id="31" name="Picture Placeholder 22"/>
          <p:cNvSpPr>
            <a:spLocks noGrp="1"/>
          </p:cNvSpPr>
          <p:nvPr>
            <p:ph type="pic" sz="quarter" idx="19"/>
          </p:nvPr>
        </p:nvSpPr>
        <p:spPr>
          <a:xfrm>
            <a:off x="7132325" y="1329566"/>
            <a:ext cx="1296000" cy="1485000"/>
          </a:xfrm>
        </p:spPr>
        <p:txBody>
          <a:bodyPr/>
          <a:lstStyle/>
          <a:p>
            <a:endParaRPr lang="id-ID"/>
          </a:p>
        </p:txBody>
      </p:sp>
      <p:sp>
        <p:nvSpPr>
          <p:cNvPr id="13" name="Slide Number Placeholder 4"/>
          <p:cNvSpPr>
            <a:spLocks noGrp="1"/>
          </p:cNvSpPr>
          <p:nvPr>
            <p:ph type="sldNum" sz="quarter" idx="12"/>
          </p:nvPr>
        </p:nvSpPr>
        <p:spPr>
          <a:xfrm>
            <a:off x="8604249" y="100805"/>
            <a:ext cx="438151" cy="273844"/>
          </a:xfrm>
        </p:spPr>
        <p:txBody>
          <a:bodyPr/>
          <a:lstStyle>
            <a:lvl1pPr algn="ctr">
              <a:defRPr b="1">
                <a:solidFill>
                  <a:schemeClr val="bg1"/>
                </a:solidFill>
              </a:defRPr>
            </a:lvl1pPr>
          </a:lstStyle>
          <a:p>
            <a:fld id="{7A5DDAD3-E743-4B29-A948-63E93E36D1BF}" type="slidenum">
              <a:rPr lang="id-ID" smtClean="0"/>
              <a:pPr/>
              <a:t>‹#›</a:t>
            </a:fld>
            <a:endParaRPr lang="id-ID" dirty="0"/>
          </a:p>
        </p:txBody>
      </p:sp>
    </p:spTree>
    <p:extLst>
      <p:ext uri="{BB962C8B-B14F-4D97-AF65-F5344CB8AC3E}">
        <p14:creationId xmlns:p14="http://schemas.microsoft.com/office/powerpoint/2010/main" val="709620970"/>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Normal Page">
    <p:spTree>
      <p:nvGrpSpPr>
        <p:cNvPr id="1" name=""/>
        <p:cNvGrpSpPr/>
        <p:nvPr/>
      </p:nvGrpSpPr>
      <p:grpSpPr>
        <a:xfrm>
          <a:off x="0" y="0"/>
          <a:ext cx="0" cy="0"/>
          <a:chOff x="0" y="0"/>
          <a:chExt cx="0" cy="0"/>
        </a:xfrm>
      </p:grpSpPr>
      <p:sp>
        <p:nvSpPr>
          <p:cNvPr id="8" name="Oval 7"/>
          <p:cNvSpPr/>
          <p:nvPr userDrawn="1"/>
        </p:nvSpPr>
        <p:spPr>
          <a:xfrm>
            <a:off x="8655051" y="76200"/>
            <a:ext cx="336550" cy="3365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5" name="Slide Number Placeholder 4"/>
          <p:cNvSpPr>
            <a:spLocks noGrp="1"/>
          </p:cNvSpPr>
          <p:nvPr>
            <p:ph type="sldNum" sz="quarter" idx="12"/>
          </p:nvPr>
        </p:nvSpPr>
        <p:spPr>
          <a:xfrm>
            <a:off x="8623300" y="100805"/>
            <a:ext cx="412751" cy="273844"/>
          </a:xfrm>
        </p:spPr>
        <p:txBody>
          <a:bodyPr/>
          <a:lstStyle>
            <a:lvl1pPr algn="ctr">
              <a:defRPr b="1">
                <a:solidFill>
                  <a:schemeClr val="bg1"/>
                </a:solidFill>
              </a:defRPr>
            </a:lvl1pPr>
          </a:lstStyle>
          <a:p>
            <a:fld id="{7A5DDAD3-E743-4B29-A948-63E93E36D1BF}" type="slidenum">
              <a:rPr lang="id-ID" smtClean="0"/>
              <a:pPr/>
              <a:t>‹#›</a:t>
            </a:fld>
            <a:endParaRPr lang="id-ID" dirty="0"/>
          </a:p>
        </p:txBody>
      </p:sp>
      <p:sp>
        <p:nvSpPr>
          <p:cNvPr id="9" name="Picture Placeholder 3"/>
          <p:cNvSpPr>
            <a:spLocks noGrp="1"/>
          </p:cNvSpPr>
          <p:nvPr>
            <p:ph type="pic" sz="quarter" idx="14"/>
          </p:nvPr>
        </p:nvSpPr>
        <p:spPr>
          <a:xfrm>
            <a:off x="5486736" y="1058745"/>
            <a:ext cx="2135590" cy="1633276"/>
          </a:xfrm>
        </p:spPr>
      </p:sp>
      <p:sp>
        <p:nvSpPr>
          <p:cNvPr id="10" name="Picture Placeholder 2"/>
          <p:cNvSpPr>
            <a:spLocks noGrp="1"/>
          </p:cNvSpPr>
          <p:nvPr>
            <p:ph type="pic" sz="quarter" idx="13"/>
          </p:nvPr>
        </p:nvSpPr>
        <p:spPr>
          <a:xfrm>
            <a:off x="1479337" y="1049652"/>
            <a:ext cx="2082729" cy="1633276"/>
          </a:xfrm>
        </p:spPr>
      </p:sp>
    </p:spTree>
    <p:extLst>
      <p:ext uri="{BB962C8B-B14F-4D97-AF65-F5344CB8AC3E}">
        <p14:creationId xmlns:p14="http://schemas.microsoft.com/office/powerpoint/2010/main" val="125139663"/>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allery 2 Top">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8650" y="4767263"/>
            <a:ext cx="2057400" cy="273844"/>
          </a:xfrm>
          <a:prstGeom prst="rect">
            <a:avLst/>
          </a:prstGeom>
        </p:spPr>
        <p:txBody>
          <a:bodyPr lIns="68580" tIns="34290" rIns="68580" bIns="34290"/>
          <a:lstStyle/>
          <a:p>
            <a:fld id="{6CF9BB31-60D2-4BE9-92FE-A8798CD84CF0}" type="datetime1">
              <a:rPr lang="id-ID" smtClean="0"/>
              <a:pPr/>
              <a:t>26.05.15</a:t>
            </a:fld>
            <a:endParaRPr lang="id-ID"/>
          </a:p>
        </p:txBody>
      </p:sp>
      <p:sp>
        <p:nvSpPr>
          <p:cNvPr id="8" name="Oval 7"/>
          <p:cNvSpPr/>
          <p:nvPr userDrawn="1"/>
        </p:nvSpPr>
        <p:spPr>
          <a:xfrm>
            <a:off x="8655051" y="76200"/>
            <a:ext cx="336550" cy="3365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2" name="Rectangle 1"/>
          <p:cNvSpPr/>
          <p:nvPr userDrawn="1"/>
        </p:nvSpPr>
        <p:spPr>
          <a:xfrm>
            <a:off x="2997775" y="4717942"/>
            <a:ext cx="3146960" cy="330860"/>
          </a:xfrm>
          <a:prstGeom prst="rect">
            <a:avLst/>
          </a:prstGeom>
        </p:spPr>
        <p:txBody>
          <a:bodyPr wrap="square" lIns="68580" tIns="34290" rIns="68580" bIns="34290">
            <a:spAutoFit/>
          </a:bodyPr>
          <a:lstStyle/>
          <a:p>
            <a:pPr algn="ctr"/>
            <a:r>
              <a:rPr lang="id-ID" sz="900" dirty="0" smtClean="0">
                <a:solidFill>
                  <a:schemeClr val="accent1"/>
                </a:solidFill>
              </a:rPr>
              <a:t>www.YourCompany.com</a:t>
            </a:r>
          </a:p>
          <a:p>
            <a:pPr algn="ctr"/>
            <a:r>
              <a:rPr lang="en-US" sz="800" dirty="0" smtClean="0">
                <a:solidFill>
                  <a:schemeClr val="tx2"/>
                </a:solidFill>
              </a:rPr>
              <a:t>© 2020 </a:t>
            </a:r>
            <a:r>
              <a:rPr lang="en-US" sz="800" dirty="0" err="1" smtClean="0">
                <a:solidFill>
                  <a:schemeClr val="tx2"/>
                </a:solidFill>
              </a:rPr>
              <a:t>Companyname</a:t>
            </a:r>
            <a:r>
              <a:rPr lang="en-US" sz="800" dirty="0" smtClean="0">
                <a:solidFill>
                  <a:schemeClr val="tx2"/>
                </a:solidFill>
              </a:rPr>
              <a:t> </a:t>
            </a:r>
            <a:r>
              <a:rPr lang="id-ID" sz="800" dirty="0" smtClean="0">
                <a:solidFill>
                  <a:schemeClr val="tx2"/>
                </a:solidFill>
              </a:rPr>
              <a:t>PowerPoint Business </a:t>
            </a:r>
            <a:r>
              <a:rPr lang="en-US" sz="800" dirty="0" smtClean="0">
                <a:solidFill>
                  <a:schemeClr val="tx2"/>
                </a:solidFill>
              </a:rPr>
              <a:t>Theme. All Rights Reserved. </a:t>
            </a:r>
            <a:endParaRPr lang="id-ID" sz="800" dirty="0" smtClean="0">
              <a:solidFill>
                <a:schemeClr val="tx2"/>
              </a:solidFill>
            </a:endParaRPr>
          </a:p>
        </p:txBody>
      </p:sp>
      <p:sp>
        <p:nvSpPr>
          <p:cNvPr id="23" name="Picture Placeholder 22"/>
          <p:cNvSpPr>
            <a:spLocks noGrp="1"/>
          </p:cNvSpPr>
          <p:nvPr>
            <p:ph type="pic" sz="quarter" idx="13"/>
          </p:nvPr>
        </p:nvSpPr>
        <p:spPr>
          <a:xfrm>
            <a:off x="667216" y="492353"/>
            <a:ext cx="2700000" cy="1620000"/>
          </a:xfrm>
        </p:spPr>
        <p:txBody>
          <a:bodyPr/>
          <a:lstStyle/>
          <a:p>
            <a:endParaRPr lang="id-ID"/>
          </a:p>
        </p:txBody>
      </p:sp>
      <p:sp>
        <p:nvSpPr>
          <p:cNvPr id="24" name="Picture Placeholder 22"/>
          <p:cNvSpPr>
            <a:spLocks noGrp="1"/>
          </p:cNvSpPr>
          <p:nvPr>
            <p:ph type="pic" sz="quarter" idx="14"/>
          </p:nvPr>
        </p:nvSpPr>
        <p:spPr>
          <a:xfrm>
            <a:off x="667216" y="2202695"/>
            <a:ext cx="1296000" cy="1208493"/>
          </a:xfrm>
        </p:spPr>
        <p:txBody>
          <a:bodyPr/>
          <a:lstStyle/>
          <a:p>
            <a:endParaRPr lang="id-ID"/>
          </a:p>
        </p:txBody>
      </p:sp>
      <p:sp>
        <p:nvSpPr>
          <p:cNvPr id="25" name="Picture Placeholder 22"/>
          <p:cNvSpPr>
            <a:spLocks noGrp="1"/>
          </p:cNvSpPr>
          <p:nvPr>
            <p:ph type="pic" sz="quarter" idx="15"/>
          </p:nvPr>
        </p:nvSpPr>
        <p:spPr>
          <a:xfrm>
            <a:off x="2071232" y="2202695"/>
            <a:ext cx="1296000" cy="1208493"/>
          </a:xfrm>
        </p:spPr>
        <p:txBody>
          <a:bodyPr/>
          <a:lstStyle/>
          <a:p>
            <a:endParaRPr lang="id-ID"/>
          </a:p>
        </p:txBody>
      </p:sp>
      <p:sp>
        <p:nvSpPr>
          <p:cNvPr id="28" name="Picture Placeholder 22"/>
          <p:cNvSpPr>
            <a:spLocks noGrp="1"/>
          </p:cNvSpPr>
          <p:nvPr>
            <p:ph type="pic" sz="quarter" idx="16"/>
          </p:nvPr>
        </p:nvSpPr>
        <p:spPr>
          <a:xfrm>
            <a:off x="3469046" y="470922"/>
            <a:ext cx="2160000" cy="2940266"/>
          </a:xfrm>
        </p:spPr>
        <p:txBody>
          <a:bodyPr/>
          <a:lstStyle/>
          <a:p>
            <a:endParaRPr lang="id-ID"/>
          </a:p>
        </p:txBody>
      </p:sp>
      <p:sp>
        <p:nvSpPr>
          <p:cNvPr id="29" name="Picture Placeholder 22"/>
          <p:cNvSpPr>
            <a:spLocks noGrp="1"/>
          </p:cNvSpPr>
          <p:nvPr>
            <p:ph type="pic" sz="quarter" idx="17"/>
          </p:nvPr>
        </p:nvSpPr>
        <p:spPr>
          <a:xfrm>
            <a:off x="5726890" y="2067695"/>
            <a:ext cx="2700000" cy="1343493"/>
          </a:xfrm>
        </p:spPr>
        <p:txBody>
          <a:bodyPr/>
          <a:lstStyle/>
          <a:p>
            <a:endParaRPr lang="id-ID"/>
          </a:p>
        </p:txBody>
      </p:sp>
      <p:sp>
        <p:nvSpPr>
          <p:cNvPr id="30" name="Picture Placeholder 22"/>
          <p:cNvSpPr>
            <a:spLocks noGrp="1"/>
          </p:cNvSpPr>
          <p:nvPr>
            <p:ph type="pic" sz="quarter" idx="18"/>
          </p:nvPr>
        </p:nvSpPr>
        <p:spPr>
          <a:xfrm>
            <a:off x="5726890" y="492353"/>
            <a:ext cx="1296000" cy="1485000"/>
          </a:xfrm>
        </p:spPr>
        <p:txBody>
          <a:bodyPr/>
          <a:lstStyle/>
          <a:p>
            <a:endParaRPr lang="id-ID"/>
          </a:p>
        </p:txBody>
      </p:sp>
      <p:sp>
        <p:nvSpPr>
          <p:cNvPr id="31" name="Picture Placeholder 22"/>
          <p:cNvSpPr>
            <a:spLocks noGrp="1"/>
          </p:cNvSpPr>
          <p:nvPr>
            <p:ph type="pic" sz="quarter" idx="19"/>
          </p:nvPr>
        </p:nvSpPr>
        <p:spPr>
          <a:xfrm>
            <a:off x="7132325" y="492353"/>
            <a:ext cx="1296000" cy="1485000"/>
          </a:xfrm>
        </p:spPr>
        <p:txBody>
          <a:bodyPr/>
          <a:lstStyle/>
          <a:p>
            <a:endParaRPr lang="id-ID"/>
          </a:p>
        </p:txBody>
      </p:sp>
      <p:sp>
        <p:nvSpPr>
          <p:cNvPr id="13" name="Slide Number Placeholder 4"/>
          <p:cNvSpPr>
            <a:spLocks noGrp="1"/>
          </p:cNvSpPr>
          <p:nvPr>
            <p:ph type="sldNum" sz="quarter" idx="12"/>
          </p:nvPr>
        </p:nvSpPr>
        <p:spPr>
          <a:xfrm>
            <a:off x="8604249" y="100805"/>
            <a:ext cx="438151" cy="273844"/>
          </a:xfrm>
        </p:spPr>
        <p:txBody>
          <a:bodyPr/>
          <a:lstStyle>
            <a:lvl1pPr algn="ctr">
              <a:defRPr b="1">
                <a:solidFill>
                  <a:schemeClr val="bg1"/>
                </a:solidFill>
              </a:defRPr>
            </a:lvl1pPr>
          </a:lstStyle>
          <a:p>
            <a:fld id="{7A5DDAD3-E743-4B29-A948-63E93E36D1BF}" type="slidenum">
              <a:rPr lang="id-ID" smtClean="0"/>
              <a:pPr/>
              <a:t>‹#›</a:t>
            </a:fld>
            <a:endParaRPr lang="id-ID" dirty="0"/>
          </a:p>
        </p:txBody>
      </p:sp>
    </p:spTree>
    <p:extLst>
      <p:ext uri="{BB962C8B-B14F-4D97-AF65-F5344CB8AC3E}">
        <p14:creationId xmlns:p14="http://schemas.microsoft.com/office/powerpoint/2010/main" val="88682355"/>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allery 2 Bottom">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8650" y="4767263"/>
            <a:ext cx="2057400" cy="273844"/>
          </a:xfrm>
          <a:prstGeom prst="rect">
            <a:avLst/>
          </a:prstGeom>
        </p:spPr>
        <p:txBody>
          <a:bodyPr lIns="68580" tIns="34290" rIns="68580" bIns="34290"/>
          <a:lstStyle/>
          <a:p>
            <a:fld id="{6CF9BB31-60D2-4BE9-92FE-A8798CD84CF0}" type="datetime1">
              <a:rPr lang="id-ID" smtClean="0"/>
              <a:pPr/>
              <a:t>26.05.15</a:t>
            </a:fld>
            <a:endParaRPr lang="id-ID"/>
          </a:p>
        </p:txBody>
      </p:sp>
      <p:sp>
        <p:nvSpPr>
          <p:cNvPr id="8" name="Oval 7"/>
          <p:cNvSpPr/>
          <p:nvPr userDrawn="1"/>
        </p:nvSpPr>
        <p:spPr>
          <a:xfrm>
            <a:off x="8655051" y="76200"/>
            <a:ext cx="336550" cy="3365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2" name="Rectangle 1"/>
          <p:cNvSpPr/>
          <p:nvPr userDrawn="1"/>
        </p:nvSpPr>
        <p:spPr>
          <a:xfrm>
            <a:off x="2997775" y="4717942"/>
            <a:ext cx="3146960" cy="330860"/>
          </a:xfrm>
          <a:prstGeom prst="rect">
            <a:avLst/>
          </a:prstGeom>
        </p:spPr>
        <p:txBody>
          <a:bodyPr wrap="square" lIns="68580" tIns="34290" rIns="68580" bIns="34290">
            <a:spAutoFit/>
          </a:bodyPr>
          <a:lstStyle/>
          <a:p>
            <a:pPr algn="ctr"/>
            <a:r>
              <a:rPr lang="id-ID" sz="900" dirty="0" smtClean="0">
                <a:solidFill>
                  <a:schemeClr val="accent1"/>
                </a:solidFill>
              </a:rPr>
              <a:t>www.YourCompany.com</a:t>
            </a:r>
          </a:p>
          <a:p>
            <a:pPr algn="ctr"/>
            <a:r>
              <a:rPr lang="en-US" sz="800" dirty="0" smtClean="0">
                <a:solidFill>
                  <a:schemeClr val="tx2"/>
                </a:solidFill>
              </a:rPr>
              <a:t>© 2020 </a:t>
            </a:r>
            <a:r>
              <a:rPr lang="en-US" sz="800" dirty="0" err="1" smtClean="0">
                <a:solidFill>
                  <a:schemeClr val="tx2"/>
                </a:solidFill>
              </a:rPr>
              <a:t>Companyname</a:t>
            </a:r>
            <a:r>
              <a:rPr lang="en-US" sz="800" dirty="0" smtClean="0">
                <a:solidFill>
                  <a:schemeClr val="tx2"/>
                </a:solidFill>
              </a:rPr>
              <a:t> </a:t>
            </a:r>
            <a:r>
              <a:rPr lang="id-ID" sz="800" dirty="0" smtClean="0">
                <a:solidFill>
                  <a:schemeClr val="tx2"/>
                </a:solidFill>
              </a:rPr>
              <a:t>PowerPoint Business </a:t>
            </a:r>
            <a:r>
              <a:rPr lang="en-US" sz="800" dirty="0" smtClean="0">
                <a:solidFill>
                  <a:schemeClr val="tx2"/>
                </a:solidFill>
              </a:rPr>
              <a:t>Theme. All Rights Reserved. </a:t>
            </a:r>
            <a:endParaRPr lang="id-ID" sz="800" dirty="0" smtClean="0">
              <a:solidFill>
                <a:schemeClr val="tx2"/>
              </a:solidFill>
            </a:endParaRPr>
          </a:p>
        </p:txBody>
      </p:sp>
      <p:sp>
        <p:nvSpPr>
          <p:cNvPr id="23" name="Picture Placeholder 22"/>
          <p:cNvSpPr>
            <a:spLocks noGrp="1"/>
          </p:cNvSpPr>
          <p:nvPr>
            <p:ph type="pic" sz="quarter" idx="13"/>
          </p:nvPr>
        </p:nvSpPr>
        <p:spPr>
          <a:xfrm>
            <a:off x="2935267" y="1323303"/>
            <a:ext cx="2700000" cy="3195342"/>
          </a:xfrm>
        </p:spPr>
        <p:txBody>
          <a:bodyPr/>
          <a:lstStyle/>
          <a:p>
            <a:endParaRPr lang="id-ID"/>
          </a:p>
        </p:txBody>
      </p:sp>
      <p:sp>
        <p:nvSpPr>
          <p:cNvPr id="28" name="Picture Placeholder 22"/>
          <p:cNvSpPr>
            <a:spLocks noGrp="1"/>
          </p:cNvSpPr>
          <p:nvPr>
            <p:ph type="pic" sz="quarter" idx="16"/>
          </p:nvPr>
        </p:nvSpPr>
        <p:spPr>
          <a:xfrm>
            <a:off x="667216" y="1322574"/>
            <a:ext cx="2160000" cy="3196800"/>
          </a:xfrm>
        </p:spPr>
        <p:txBody>
          <a:bodyPr/>
          <a:lstStyle/>
          <a:p>
            <a:endParaRPr lang="id-ID"/>
          </a:p>
        </p:txBody>
      </p:sp>
      <p:sp>
        <p:nvSpPr>
          <p:cNvPr id="29" name="Picture Placeholder 22"/>
          <p:cNvSpPr>
            <a:spLocks noGrp="1"/>
          </p:cNvSpPr>
          <p:nvPr>
            <p:ph type="pic" sz="quarter" idx="17"/>
          </p:nvPr>
        </p:nvSpPr>
        <p:spPr>
          <a:xfrm>
            <a:off x="5726890" y="2904907"/>
            <a:ext cx="2700000" cy="1620000"/>
          </a:xfrm>
        </p:spPr>
        <p:txBody>
          <a:bodyPr/>
          <a:lstStyle/>
          <a:p>
            <a:endParaRPr lang="id-ID"/>
          </a:p>
        </p:txBody>
      </p:sp>
      <p:sp>
        <p:nvSpPr>
          <p:cNvPr id="30" name="Picture Placeholder 22"/>
          <p:cNvSpPr>
            <a:spLocks noGrp="1"/>
          </p:cNvSpPr>
          <p:nvPr>
            <p:ph type="pic" sz="quarter" idx="18"/>
          </p:nvPr>
        </p:nvSpPr>
        <p:spPr>
          <a:xfrm>
            <a:off x="5726890" y="1328537"/>
            <a:ext cx="1296000" cy="1485000"/>
          </a:xfrm>
        </p:spPr>
        <p:txBody>
          <a:bodyPr/>
          <a:lstStyle/>
          <a:p>
            <a:endParaRPr lang="id-ID"/>
          </a:p>
        </p:txBody>
      </p:sp>
      <p:sp>
        <p:nvSpPr>
          <p:cNvPr id="31" name="Picture Placeholder 22"/>
          <p:cNvSpPr>
            <a:spLocks noGrp="1"/>
          </p:cNvSpPr>
          <p:nvPr>
            <p:ph type="pic" sz="quarter" idx="19"/>
          </p:nvPr>
        </p:nvSpPr>
        <p:spPr>
          <a:xfrm>
            <a:off x="7132325" y="1328537"/>
            <a:ext cx="1296000" cy="1485000"/>
          </a:xfrm>
        </p:spPr>
        <p:txBody>
          <a:bodyPr/>
          <a:lstStyle/>
          <a:p>
            <a:endParaRPr lang="id-ID"/>
          </a:p>
        </p:txBody>
      </p:sp>
      <p:sp>
        <p:nvSpPr>
          <p:cNvPr id="11" name="Slide Number Placeholder 4"/>
          <p:cNvSpPr txBox="1">
            <a:spLocks/>
          </p:cNvSpPr>
          <p:nvPr userDrawn="1"/>
        </p:nvSpPr>
        <p:spPr>
          <a:xfrm>
            <a:off x="8604249" y="100805"/>
            <a:ext cx="438151" cy="273844"/>
          </a:xfrm>
          <a:prstGeom prst="rect">
            <a:avLst/>
          </a:prstGeom>
        </p:spPr>
        <p:txBody>
          <a:bodyPr vert="horz" lIns="68580" tIns="34290" rIns="68580" bIns="34290" rtlCol="0" anchor="ctr"/>
          <a:lstStyle>
            <a:defPPr>
              <a:defRPr lang="id-ID"/>
            </a:defPPr>
            <a:lvl1pPr marL="0" algn="ct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5DDAD3-E743-4B29-A948-63E93E36D1BF}" type="slidenum">
              <a:rPr lang="id-ID" smtClean="0"/>
              <a:pPr/>
              <a:t>‹#›</a:t>
            </a:fld>
            <a:endParaRPr lang="id-ID" dirty="0"/>
          </a:p>
        </p:txBody>
      </p:sp>
    </p:spTree>
    <p:extLst>
      <p:ext uri="{BB962C8B-B14F-4D97-AF65-F5344CB8AC3E}">
        <p14:creationId xmlns:p14="http://schemas.microsoft.com/office/powerpoint/2010/main" val="136910566"/>
      </p:ext>
    </p:extLst>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 Picture Placeholder Circle">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8650" y="4767263"/>
            <a:ext cx="2057400" cy="273844"/>
          </a:xfrm>
          <a:prstGeom prst="rect">
            <a:avLst/>
          </a:prstGeom>
        </p:spPr>
        <p:txBody>
          <a:bodyPr lIns="68580" tIns="34290" rIns="68580" bIns="34290"/>
          <a:lstStyle/>
          <a:p>
            <a:fld id="{6CF9BB31-60D2-4BE9-92FE-A8798CD84CF0}" type="datetime1">
              <a:rPr lang="id-ID" smtClean="0"/>
              <a:pPr/>
              <a:t>26.05.15</a:t>
            </a:fld>
            <a:endParaRPr lang="id-ID"/>
          </a:p>
        </p:txBody>
      </p:sp>
      <p:sp>
        <p:nvSpPr>
          <p:cNvPr id="8" name="Oval 7"/>
          <p:cNvSpPr/>
          <p:nvPr userDrawn="1"/>
        </p:nvSpPr>
        <p:spPr>
          <a:xfrm>
            <a:off x="8655051" y="76200"/>
            <a:ext cx="336550" cy="3365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5" name="Slide Number Placeholder 4"/>
          <p:cNvSpPr>
            <a:spLocks noGrp="1"/>
          </p:cNvSpPr>
          <p:nvPr>
            <p:ph type="sldNum" sz="quarter" idx="12"/>
          </p:nvPr>
        </p:nvSpPr>
        <p:spPr>
          <a:xfrm>
            <a:off x="8637237" y="100805"/>
            <a:ext cx="382483" cy="273844"/>
          </a:xfrm>
        </p:spPr>
        <p:txBody>
          <a:bodyPr/>
          <a:lstStyle>
            <a:lvl1pPr algn="ctr">
              <a:defRPr b="1">
                <a:solidFill>
                  <a:schemeClr val="bg1"/>
                </a:solidFill>
              </a:defRPr>
            </a:lvl1pPr>
          </a:lstStyle>
          <a:p>
            <a:fld id="{7A5DDAD3-E743-4B29-A948-63E93E36D1BF}" type="slidenum">
              <a:rPr lang="id-ID" smtClean="0"/>
              <a:pPr/>
              <a:t>‹#›</a:t>
            </a:fld>
            <a:endParaRPr lang="id-ID" dirty="0"/>
          </a:p>
        </p:txBody>
      </p:sp>
      <p:sp>
        <p:nvSpPr>
          <p:cNvPr id="2" name="Rectangle 1"/>
          <p:cNvSpPr/>
          <p:nvPr userDrawn="1"/>
        </p:nvSpPr>
        <p:spPr>
          <a:xfrm>
            <a:off x="2997775" y="4717942"/>
            <a:ext cx="3146960" cy="330860"/>
          </a:xfrm>
          <a:prstGeom prst="rect">
            <a:avLst/>
          </a:prstGeom>
        </p:spPr>
        <p:txBody>
          <a:bodyPr wrap="square" lIns="68580" tIns="34290" rIns="68580" bIns="34290">
            <a:spAutoFit/>
          </a:bodyPr>
          <a:lstStyle/>
          <a:p>
            <a:pPr algn="ctr"/>
            <a:r>
              <a:rPr lang="id-ID" sz="900" dirty="0" smtClean="0">
                <a:solidFill>
                  <a:schemeClr val="accent1"/>
                </a:solidFill>
              </a:rPr>
              <a:t>www.YourCompany.com</a:t>
            </a:r>
          </a:p>
          <a:p>
            <a:pPr algn="ctr"/>
            <a:r>
              <a:rPr lang="en-US" sz="800" dirty="0" smtClean="0">
                <a:solidFill>
                  <a:schemeClr val="tx2"/>
                </a:solidFill>
              </a:rPr>
              <a:t>© 2020 </a:t>
            </a:r>
            <a:r>
              <a:rPr lang="en-US" sz="800" dirty="0" err="1" smtClean="0">
                <a:solidFill>
                  <a:schemeClr val="tx2"/>
                </a:solidFill>
              </a:rPr>
              <a:t>Companyname</a:t>
            </a:r>
            <a:r>
              <a:rPr lang="en-US" sz="800" dirty="0" smtClean="0">
                <a:solidFill>
                  <a:schemeClr val="tx2"/>
                </a:solidFill>
              </a:rPr>
              <a:t> </a:t>
            </a:r>
            <a:r>
              <a:rPr lang="id-ID" sz="800" dirty="0" smtClean="0">
                <a:solidFill>
                  <a:schemeClr val="tx2"/>
                </a:solidFill>
              </a:rPr>
              <a:t>PowerPoint Business </a:t>
            </a:r>
            <a:r>
              <a:rPr lang="en-US" sz="800" dirty="0" smtClean="0">
                <a:solidFill>
                  <a:schemeClr val="tx2"/>
                </a:solidFill>
              </a:rPr>
              <a:t>Theme. All Rights Reserved. </a:t>
            </a:r>
            <a:endParaRPr lang="id-ID" sz="800" dirty="0" smtClean="0">
              <a:solidFill>
                <a:schemeClr val="tx2"/>
              </a:solidFill>
            </a:endParaRPr>
          </a:p>
        </p:txBody>
      </p:sp>
      <p:sp>
        <p:nvSpPr>
          <p:cNvPr id="11" name="Picture Placeholder 2"/>
          <p:cNvSpPr>
            <a:spLocks noGrp="1"/>
          </p:cNvSpPr>
          <p:nvPr>
            <p:ph type="pic" sz="quarter" idx="13"/>
          </p:nvPr>
        </p:nvSpPr>
        <p:spPr>
          <a:xfrm>
            <a:off x="1029437" y="1157750"/>
            <a:ext cx="1323000" cy="1323000"/>
          </a:xfrm>
          <a:prstGeom prst="ellipse">
            <a:avLst/>
          </a:prstGeom>
        </p:spPr>
      </p:sp>
      <p:sp>
        <p:nvSpPr>
          <p:cNvPr id="12" name="Picture Placeholder 3"/>
          <p:cNvSpPr>
            <a:spLocks noGrp="1"/>
          </p:cNvSpPr>
          <p:nvPr>
            <p:ph type="pic" sz="quarter" idx="14"/>
          </p:nvPr>
        </p:nvSpPr>
        <p:spPr>
          <a:xfrm>
            <a:off x="1029436" y="2954037"/>
            <a:ext cx="1323000" cy="1323000"/>
          </a:xfrm>
          <a:prstGeom prst="ellipse">
            <a:avLst/>
          </a:prstGeom>
        </p:spPr>
      </p:sp>
      <p:sp>
        <p:nvSpPr>
          <p:cNvPr id="13" name="Picture Placeholder 4"/>
          <p:cNvSpPr>
            <a:spLocks noGrp="1"/>
          </p:cNvSpPr>
          <p:nvPr>
            <p:ph type="pic" sz="quarter" idx="15"/>
          </p:nvPr>
        </p:nvSpPr>
        <p:spPr>
          <a:xfrm>
            <a:off x="2932271" y="1157750"/>
            <a:ext cx="1323000" cy="1323000"/>
          </a:xfrm>
          <a:prstGeom prst="ellipse">
            <a:avLst/>
          </a:prstGeom>
        </p:spPr>
      </p:sp>
      <p:sp>
        <p:nvSpPr>
          <p:cNvPr id="14" name="Picture Placeholder 5"/>
          <p:cNvSpPr>
            <a:spLocks noGrp="1"/>
          </p:cNvSpPr>
          <p:nvPr>
            <p:ph type="pic" sz="quarter" idx="16"/>
          </p:nvPr>
        </p:nvSpPr>
        <p:spPr>
          <a:xfrm>
            <a:off x="2932271" y="2954037"/>
            <a:ext cx="1323000" cy="1323000"/>
          </a:xfrm>
          <a:prstGeom prst="ellipse">
            <a:avLst/>
          </a:prstGeom>
        </p:spPr>
      </p:sp>
      <p:sp>
        <p:nvSpPr>
          <p:cNvPr id="15" name="Picture Placeholder 6"/>
          <p:cNvSpPr>
            <a:spLocks noGrp="1"/>
          </p:cNvSpPr>
          <p:nvPr>
            <p:ph type="pic" sz="quarter" idx="17"/>
          </p:nvPr>
        </p:nvSpPr>
        <p:spPr>
          <a:xfrm>
            <a:off x="4852918" y="1157750"/>
            <a:ext cx="1323000" cy="1323000"/>
          </a:xfrm>
          <a:prstGeom prst="ellipse">
            <a:avLst/>
          </a:prstGeom>
        </p:spPr>
      </p:sp>
      <p:sp>
        <p:nvSpPr>
          <p:cNvPr id="16" name="Picture Placeholder 7"/>
          <p:cNvSpPr>
            <a:spLocks noGrp="1"/>
          </p:cNvSpPr>
          <p:nvPr>
            <p:ph type="pic" sz="quarter" idx="18"/>
          </p:nvPr>
        </p:nvSpPr>
        <p:spPr>
          <a:xfrm>
            <a:off x="4852917" y="2954037"/>
            <a:ext cx="1323000" cy="1323000"/>
          </a:xfrm>
          <a:prstGeom prst="ellipse">
            <a:avLst/>
          </a:prstGeom>
        </p:spPr>
      </p:sp>
      <p:sp>
        <p:nvSpPr>
          <p:cNvPr id="17" name="Picture Placeholder 8"/>
          <p:cNvSpPr>
            <a:spLocks noGrp="1"/>
          </p:cNvSpPr>
          <p:nvPr>
            <p:ph type="pic" sz="quarter" idx="19"/>
          </p:nvPr>
        </p:nvSpPr>
        <p:spPr>
          <a:xfrm>
            <a:off x="6766717" y="1157750"/>
            <a:ext cx="1323000" cy="1323000"/>
          </a:xfrm>
          <a:prstGeom prst="ellipse">
            <a:avLst/>
          </a:prstGeom>
        </p:spPr>
      </p:sp>
      <p:sp>
        <p:nvSpPr>
          <p:cNvPr id="18" name="Picture Placeholder 9"/>
          <p:cNvSpPr>
            <a:spLocks noGrp="1"/>
          </p:cNvSpPr>
          <p:nvPr>
            <p:ph type="pic" sz="quarter" idx="20"/>
          </p:nvPr>
        </p:nvSpPr>
        <p:spPr>
          <a:xfrm>
            <a:off x="6766716" y="2954037"/>
            <a:ext cx="1323000" cy="1323000"/>
          </a:xfrm>
          <a:prstGeom prst="ellipse">
            <a:avLst/>
          </a:prstGeom>
        </p:spPr>
      </p:sp>
    </p:spTree>
    <p:extLst>
      <p:ext uri="{BB962C8B-B14F-4D97-AF65-F5344CB8AC3E}">
        <p14:creationId xmlns:p14="http://schemas.microsoft.com/office/powerpoint/2010/main" val="787764657"/>
      </p:ext>
    </p:extLst>
  </p:cSld>
  <p:clrMapOvr>
    <a:masterClrMapping/>
  </p:clrMapOvr>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 Placeholder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8650" y="4767263"/>
            <a:ext cx="2057400" cy="273844"/>
          </a:xfrm>
          <a:prstGeom prst="rect">
            <a:avLst/>
          </a:prstGeom>
        </p:spPr>
        <p:txBody>
          <a:bodyPr lIns="68580" tIns="34290" rIns="68580" bIns="34290"/>
          <a:lstStyle/>
          <a:p>
            <a:fld id="{6CF9BB31-60D2-4BE9-92FE-A8798CD84CF0}" type="datetime1">
              <a:rPr lang="id-ID" smtClean="0"/>
              <a:pPr/>
              <a:t>26.05.15</a:t>
            </a:fld>
            <a:endParaRPr lang="id-ID"/>
          </a:p>
        </p:txBody>
      </p:sp>
      <p:sp>
        <p:nvSpPr>
          <p:cNvPr id="8" name="Oval 7"/>
          <p:cNvSpPr/>
          <p:nvPr userDrawn="1"/>
        </p:nvSpPr>
        <p:spPr>
          <a:xfrm>
            <a:off x="8655051" y="76200"/>
            <a:ext cx="336550" cy="3365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2" name="Rectangle 1"/>
          <p:cNvSpPr/>
          <p:nvPr userDrawn="1"/>
        </p:nvSpPr>
        <p:spPr>
          <a:xfrm>
            <a:off x="2997775" y="4717942"/>
            <a:ext cx="3146960" cy="330860"/>
          </a:xfrm>
          <a:prstGeom prst="rect">
            <a:avLst/>
          </a:prstGeom>
        </p:spPr>
        <p:txBody>
          <a:bodyPr wrap="square" lIns="68580" tIns="34290" rIns="68580" bIns="34290">
            <a:spAutoFit/>
          </a:bodyPr>
          <a:lstStyle/>
          <a:p>
            <a:pPr algn="ctr"/>
            <a:r>
              <a:rPr lang="id-ID" sz="900" dirty="0" smtClean="0">
                <a:solidFill>
                  <a:schemeClr val="accent1"/>
                </a:solidFill>
              </a:rPr>
              <a:t>www.YourCompany.com</a:t>
            </a:r>
          </a:p>
          <a:p>
            <a:pPr algn="ctr"/>
            <a:r>
              <a:rPr lang="en-US" sz="800" dirty="0" smtClean="0">
                <a:solidFill>
                  <a:schemeClr val="tx2"/>
                </a:solidFill>
              </a:rPr>
              <a:t>© 2020 </a:t>
            </a:r>
            <a:r>
              <a:rPr lang="en-US" sz="800" dirty="0" err="1" smtClean="0">
                <a:solidFill>
                  <a:schemeClr val="tx2"/>
                </a:solidFill>
              </a:rPr>
              <a:t>Companyname</a:t>
            </a:r>
            <a:r>
              <a:rPr lang="en-US" sz="800" dirty="0" smtClean="0">
                <a:solidFill>
                  <a:schemeClr val="tx2"/>
                </a:solidFill>
              </a:rPr>
              <a:t> </a:t>
            </a:r>
            <a:r>
              <a:rPr lang="id-ID" sz="800" dirty="0" smtClean="0">
                <a:solidFill>
                  <a:schemeClr val="tx2"/>
                </a:solidFill>
              </a:rPr>
              <a:t>PowerPoint Business </a:t>
            </a:r>
            <a:r>
              <a:rPr lang="en-US" sz="800" dirty="0" smtClean="0">
                <a:solidFill>
                  <a:schemeClr val="tx2"/>
                </a:solidFill>
              </a:rPr>
              <a:t>Theme. All Rights Reserved. </a:t>
            </a:r>
            <a:endParaRPr lang="id-ID" sz="800" dirty="0" smtClean="0">
              <a:solidFill>
                <a:schemeClr val="tx2"/>
              </a:solidFill>
            </a:endParaRPr>
          </a:p>
        </p:txBody>
      </p:sp>
      <p:sp>
        <p:nvSpPr>
          <p:cNvPr id="6" name="Picture Placeholder 5"/>
          <p:cNvSpPr>
            <a:spLocks noGrp="1"/>
          </p:cNvSpPr>
          <p:nvPr>
            <p:ph type="pic" sz="quarter" idx="13"/>
          </p:nvPr>
        </p:nvSpPr>
        <p:spPr>
          <a:xfrm>
            <a:off x="785813" y="964407"/>
            <a:ext cx="1893094" cy="1893094"/>
          </a:xfrm>
        </p:spPr>
        <p:txBody>
          <a:bodyPr/>
          <a:lstStyle/>
          <a:p>
            <a:endParaRPr lang="id-ID"/>
          </a:p>
        </p:txBody>
      </p:sp>
      <p:sp>
        <p:nvSpPr>
          <p:cNvPr id="7" name="Slide Number Placeholder 4"/>
          <p:cNvSpPr>
            <a:spLocks noGrp="1"/>
          </p:cNvSpPr>
          <p:nvPr>
            <p:ph type="sldNum" sz="quarter" idx="12"/>
          </p:nvPr>
        </p:nvSpPr>
        <p:spPr>
          <a:xfrm>
            <a:off x="8604249" y="100805"/>
            <a:ext cx="438151" cy="273844"/>
          </a:xfrm>
        </p:spPr>
        <p:txBody>
          <a:bodyPr/>
          <a:lstStyle>
            <a:lvl1pPr algn="ctr">
              <a:defRPr b="1">
                <a:solidFill>
                  <a:schemeClr val="bg1"/>
                </a:solidFill>
              </a:defRPr>
            </a:lvl1pPr>
          </a:lstStyle>
          <a:p>
            <a:fld id="{7A5DDAD3-E743-4B29-A948-63E93E36D1BF}" type="slidenum">
              <a:rPr lang="id-ID" smtClean="0"/>
              <a:pPr/>
              <a:t>‹#›</a:t>
            </a:fld>
            <a:endParaRPr lang="id-ID" dirty="0"/>
          </a:p>
        </p:txBody>
      </p:sp>
    </p:spTree>
    <p:extLst>
      <p:ext uri="{BB962C8B-B14F-4D97-AF65-F5344CB8AC3E}">
        <p14:creationId xmlns:p14="http://schemas.microsoft.com/office/powerpoint/2010/main" val="1244575589"/>
      </p:ext>
    </p:extLst>
  </p:cSld>
  <p:clrMapOvr>
    <a:masterClrMapping/>
  </p:clrMapOvr>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 Placeholder picture (circle)">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8650" y="4767263"/>
            <a:ext cx="2057400" cy="273844"/>
          </a:xfrm>
          <a:prstGeom prst="rect">
            <a:avLst/>
          </a:prstGeom>
        </p:spPr>
        <p:txBody>
          <a:bodyPr lIns="68580" tIns="34290" rIns="68580" bIns="34290"/>
          <a:lstStyle/>
          <a:p>
            <a:fld id="{6CF9BB31-60D2-4BE9-92FE-A8798CD84CF0}" type="datetime1">
              <a:rPr lang="id-ID" smtClean="0"/>
              <a:pPr/>
              <a:t>26.05.15</a:t>
            </a:fld>
            <a:endParaRPr lang="id-ID"/>
          </a:p>
        </p:txBody>
      </p:sp>
      <p:sp>
        <p:nvSpPr>
          <p:cNvPr id="8" name="Oval 7"/>
          <p:cNvSpPr/>
          <p:nvPr userDrawn="1"/>
        </p:nvSpPr>
        <p:spPr>
          <a:xfrm>
            <a:off x="8655051" y="76200"/>
            <a:ext cx="336550" cy="3365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2" name="Rectangle 1"/>
          <p:cNvSpPr/>
          <p:nvPr userDrawn="1"/>
        </p:nvSpPr>
        <p:spPr>
          <a:xfrm>
            <a:off x="2997775" y="4717942"/>
            <a:ext cx="3146960" cy="330860"/>
          </a:xfrm>
          <a:prstGeom prst="rect">
            <a:avLst/>
          </a:prstGeom>
        </p:spPr>
        <p:txBody>
          <a:bodyPr wrap="square" lIns="68580" tIns="34290" rIns="68580" bIns="34290">
            <a:spAutoFit/>
          </a:bodyPr>
          <a:lstStyle/>
          <a:p>
            <a:pPr algn="ctr"/>
            <a:r>
              <a:rPr lang="id-ID" sz="900" dirty="0" smtClean="0">
                <a:solidFill>
                  <a:schemeClr val="accent1"/>
                </a:solidFill>
              </a:rPr>
              <a:t>www.YourCompany.com</a:t>
            </a:r>
          </a:p>
          <a:p>
            <a:pPr algn="ctr"/>
            <a:r>
              <a:rPr lang="en-US" sz="800" dirty="0" smtClean="0">
                <a:solidFill>
                  <a:schemeClr val="tx2"/>
                </a:solidFill>
              </a:rPr>
              <a:t>© 2020 </a:t>
            </a:r>
            <a:r>
              <a:rPr lang="en-US" sz="800" dirty="0" err="1" smtClean="0">
                <a:solidFill>
                  <a:schemeClr val="tx2"/>
                </a:solidFill>
              </a:rPr>
              <a:t>Companyname</a:t>
            </a:r>
            <a:r>
              <a:rPr lang="en-US" sz="800" dirty="0" smtClean="0">
                <a:solidFill>
                  <a:schemeClr val="tx2"/>
                </a:solidFill>
              </a:rPr>
              <a:t> </a:t>
            </a:r>
            <a:r>
              <a:rPr lang="id-ID" sz="800" dirty="0" smtClean="0">
                <a:solidFill>
                  <a:schemeClr val="tx2"/>
                </a:solidFill>
              </a:rPr>
              <a:t>PowerPoint Business </a:t>
            </a:r>
            <a:r>
              <a:rPr lang="en-US" sz="800" dirty="0" smtClean="0">
                <a:solidFill>
                  <a:schemeClr val="tx2"/>
                </a:solidFill>
              </a:rPr>
              <a:t>Theme. All Rights Reserved. </a:t>
            </a:r>
            <a:endParaRPr lang="id-ID" sz="800" dirty="0" smtClean="0">
              <a:solidFill>
                <a:schemeClr val="tx2"/>
              </a:solidFill>
            </a:endParaRPr>
          </a:p>
        </p:txBody>
      </p:sp>
      <p:sp>
        <p:nvSpPr>
          <p:cNvPr id="6" name="Picture Placeholder 5"/>
          <p:cNvSpPr>
            <a:spLocks noGrp="1"/>
          </p:cNvSpPr>
          <p:nvPr>
            <p:ph type="pic" sz="quarter" idx="13"/>
          </p:nvPr>
        </p:nvSpPr>
        <p:spPr>
          <a:xfrm>
            <a:off x="785813" y="964407"/>
            <a:ext cx="1893094" cy="1893094"/>
          </a:xfrm>
          <a:prstGeom prst="ellipse">
            <a:avLst/>
          </a:prstGeom>
        </p:spPr>
        <p:txBody>
          <a:bodyPr/>
          <a:lstStyle/>
          <a:p>
            <a:endParaRPr lang="id-ID"/>
          </a:p>
        </p:txBody>
      </p:sp>
      <p:sp>
        <p:nvSpPr>
          <p:cNvPr id="7" name="Slide Number Placeholder 4"/>
          <p:cNvSpPr>
            <a:spLocks noGrp="1"/>
          </p:cNvSpPr>
          <p:nvPr>
            <p:ph type="sldNum" sz="quarter" idx="12"/>
          </p:nvPr>
        </p:nvSpPr>
        <p:spPr>
          <a:xfrm>
            <a:off x="8604249" y="100805"/>
            <a:ext cx="438151" cy="273844"/>
          </a:xfrm>
        </p:spPr>
        <p:txBody>
          <a:bodyPr/>
          <a:lstStyle>
            <a:lvl1pPr algn="ctr">
              <a:defRPr b="1">
                <a:solidFill>
                  <a:schemeClr val="bg1"/>
                </a:solidFill>
              </a:defRPr>
            </a:lvl1pPr>
          </a:lstStyle>
          <a:p>
            <a:fld id="{7A5DDAD3-E743-4B29-A948-63E93E36D1BF}" type="slidenum">
              <a:rPr lang="id-ID" smtClean="0"/>
              <a:pPr/>
              <a:t>‹#›</a:t>
            </a:fld>
            <a:endParaRPr lang="id-ID" dirty="0"/>
          </a:p>
        </p:txBody>
      </p:sp>
    </p:spTree>
    <p:extLst>
      <p:ext uri="{BB962C8B-B14F-4D97-AF65-F5344CB8AC3E}">
        <p14:creationId xmlns:p14="http://schemas.microsoft.com/office/powerpoint/2010/main" val="1601210835"/>
      </p:ext>
    </p:extLst>
  </p:cSld>
  <p:clrMapOvr>
    <a:masterClrMapping/>
  </p:clrMapOvr>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Picture Placehol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8650" y="4767263"/>
            <a:ext cx="2057400" cy="273844"/>
          </a:xfrm>
          <a:prstGeom prst="rect">
            <a:avLst/>
          </a:prstGeom>
        </p:spPr>
        <p:txBody>
          <a:bodyPr lIns="68580" tIns="34290" rIns="68580" bIns="34290"/>
          <a:lstStyle/>
          <a:p>
            <a:fld id="{6CF9BB31-60D2-4BE9-92FE-A8798CD84CF0}" type="datetime1">
              <a:rPr lang="id-ID" smtClean="0"/>
              <a:pPr/>
              <a:t>26.05.15</a:t>
            </a:fld>
            <a:endParaRPr lang="id-ID"/>
          </a:p>
        </p:txBody>
      </p:sp>
      <p:sp>
        <p:nvSpPr>
          <p:cNvPr id="8" name="Oval 7"/>
          <p:cNvSpPr/>
          <p:nvPr userDrawn="1"/>
        </p:nvSpPr>
        <p:spPr>
          <a:xfrm>
            <a:off x="8655051" y="76200"/>
            <a:ext cx="336550" cy="3365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2" name="Rectangle 1"/>
          <p:cNvSpPr/>
          <p:nvPr userDrawn="1"/>
        </p:nvSpPr>
        <p:spPr>
          <a:xfrm>
            <a:off x="2997775" y="4717942"/>
            <a:ext cx="3146960" cy="330860"/>
          </a:xfrm>
          <a:prstGeom prst="rect">
            <a:avLst/>
          </a:prstGeom>
        </p:spPr>
        <p:txBody>
          <a:bodyPr wrap="square" lIns="68580" tIns="34290" rIns="68580" bIns="34290">
            <a:spAutoFit/>
          </a:bodyPr>
          <a:lstStyle/>
          <a:p>
            <a:pPr algn="ctr"/>
            <a:r>
              <a:rPr lang="id-ID" sz="900" dirty="0" smtClean="0">
                <a:solidFill>
                  <a:schemeClr val="accent1"/>
                </a:solidFill>
              </a:rPr>
              <a:t>www.YourCompany.com</a:t>
            </a:r>
          </a:p>
          <a:p>
            <a:pPr algn="ctr"/>
            <a:r>
              <a:rPr lang="en-US" sz="800" dirty="0" smtClean="0">
                <a:solidFill>
                  <a:schemeClr val="tx2"/>
                </a:solidFill>
              </a:rPr>
              <a:t>© 2020 </a:t>
            </a:r>
            <a:r>
              <a:rPr lang="en-US" sz="800" dirty="0" err="1" smtClean="0">
                <a:solidFill>
                  <a:schemeClr val="tx2"/>
                </a:solidFill>
              </a:rPr>
              <a:t>Companyname</a:t>
            </a:r>
            <a:r>
              <a:rPr lang="en-US" sz="800" dirty="0" smtClean="0">
                <a:solidFill>
                  <a:schemeClr val="tx2"/>
                </a:solidFill>
              </a:rPr>
              <a:t> </a:t>
            </a:r>
            <a:r>
              <a:rPr lang="id-ID" sz="800" dirty="0" smtClean="0">
                <a:solidFill>
                  <a:schemeClr val="tx2"/>
                </a:solidFill>
              </a:rPr>
              <a:t>PowerPoint Business </a:t>
            </a:r>
            <a:r>
              <a:rPr lang="en-US" sz="800" dirty="0" smtClean="0">
                <a:solidFill>
                  <a:schemeClr val="tx2"/>
                </a:solidFill>
              </a:rPr>
              <a:t>Theme. All Rights Reserved. </a:t>
            </a:r>
            <a:endParaRPr lang="id-ID" sz="800" dirty="0" smtClean="0">
              <a:solidFill>
                <a:schemeClr val="tx2"/>
              </a:solidFill>
            </a:endParaRPr>
          </a:p>
        </p:txBody>
      </p:sp>
      <p:sp>
        <p:nvSpPr>
          <p:cNvPr id="12" name="Picture Placeholder 11"/>
          <p:cNvSpPr>
            <a:spLocks noGrp="1"/>
          </p:cNvSpPr>
          <p:nvPr>
            <p:ph type="pic" sz="quarter" idx="13"/>
          </p:nvPr>
        </p:nvSpPr>
        <p:spPr>
          <a:xfrm>
            <a:off x="1307306" y="1555451"/>
            <a:ext cx="1215000" cy="1215000"/>
          </a:xfrm>
        </p:spPr>
        <p:txBody>
          <a:bodyPr/>
          <a:lstStyle/>
          <a:p>
            <a:endParaRPr lang="id-ID"/>
          </a:p>
        </p:txBody>
      </p:sp>
      <p:sp>
        <p:nvSpPr>
          <p:cNvPr id="18" name="Picture Placeholder 11"/>
          <p:cNvSpPr>
            <a:spLocks noGrp="1"/>
          </p:cNvSpPr>
          <p:nvPr>
            <p:ph type="pic" sz="quarter" idx="14"/>
          </p:nvPr>
        </p:nvSpPr>
        <p:spPr>
          <a:xfrm>
            <a:off x="3444251" y="1555451"/>
            <a:ext cx="1215000" cy="1215000"/>
          </a:xfrm>
        </p:spPr>
        <p:txBody>
          <a:bodyPr/>
          <a:lstStyle/>
          <a:p>
            <a:endParaRPr lang="id-ID"/>
          </a:p>
        </p:txBody>
      </p:sp>
      <p:sp>
        <p:nvSpPr>
          <p:cNvPr id="19" name="Picture Placeholder 11"/>
          <p:cNvSpPr>
            <a:spLocks noGrp="1"/>
          </p:cNvSpPr>
          <p:nvPr>
            <p:ph type="pic" sz="quarter" idx="15"/>
          </p:nvPr>
        </p:nvSpPr>
        <p:spPr>
          <a:xfrm>
            <a:off x="7120778" y="1555451"/>
            <a:ext cx="1215000" cy="1215000"/>
          </a:xfrm>
        </p:spPr>
        <p:txBody>
          <a:bodyPr/>
          <a:lstStyle/>
          <a:p>
            <a:endParaRPr lang="id-ID"/>
          </a:p>
        </p:txBody>
      </p:sp>
      <p:sp>
        <p:nvSpPr>
          <p:cNvPr id="20" name="Picture Placeholder 11"/>
          <p:cNvSpPr>
            <a:spLocks noGrp="1"/>
          </p:cNvSpPr>
          <p:nvPr>
            <p:ph type="pic" sz="quarter" idx="16"/>
          </p:nvPr>
        </p:nvSpPr>
        <p:spPr>
          <a:xfrm>
            <a:off x="5346317" y="1555451"/>
            <a:ext cx="1215000" cy="1215000"/>
          </a:xfrm>
        </p:spPr>
        <p:txBody>
          <a:bodyPr/>
          <a:lstStyle/>
          <a:p>
            <a:endParaRPr lang="id-ID"/>
          </a:p>
        </p:txBody>
      </p:sp>
      <p:sp>
        <p:nvSpPr>
          <p:cNvPr id="10" name="Slide Number Placeholder 4"/>
          <p:cNvSpPr>
            <a:spLocks noGrp="1"/>
          </p:cNvSpPr>
          <p:nvPr>
            <p:ph type="sldNum" sz="quarter" idx="12"/>
          </p:nvPr>
        </p:nvSpPr>
        <p:spPr>
          <a:xfrm>
            <a:off x="8604249" y="100805"/>
            <a:ext cx="438151" cy="273844"/>
          </a:xfrm>
        </p:spPr>
        <p:txBody>
          <a:bodyPr/>
          <a:lstStyle>
            <a:lvl1pPr algn="ctr">
              <a:defRPr b="1">
                <a:solidFill>
                  <a:schemeClr val="bg1"/>
                </a:solidFill>
              </a:defRPr>
            </a:lvl1pPr>
          </a:lstStyle>
          <a:p>
            <a:fld id="{7A5DDAD3-E743-4B29-A948-63E93E36D1BF}" type="slidenum">
              <a:rPr lang="id-ID" smtClean="0"/>
              <a:pPr/>
              <a:t>‹#›</a:t>
            </a:fld>
            <a:endParaRPr lang="id-ID" dirty="0"/>
          </a:p>
        </p:txBody>
      </p:sp>
    </p:spTree>
    <p:extLst>
      <p:ext uri="{BB962C8B-B14F-4D97-AF65-F5344CB8AC3E}">
        <p14:creationId xmlns:p14="http://schemas.microsoft.com/office/powerpoint/2010/main" val="1531787935"/>
      </p:ext>
    </p:extLst>
  </p:cSld>
  <p:clrMapOvr>
    <a:masterClrMapping/>
  </p:clrMapOvr>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 Picture Placeholder (Circle)">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8650" y="4767263"/>
            <a:ext cx="2057400" cy="273844"/>
          </a:xfrm>
          <a:prstGeom prst="rect">
            <a:avLst/>
          </a:prstGeom>
        </p:spPr>
        <p:txBody>
          <a:bodyPr lIns="68580" tIns="34290" rIns="68580" bIns="34290"/>
          <a:lstStyle/>
          <a:p>
            <a:fld id="{6CF9BB31-60D2-4BE9-92FE-A8798CD84CF0}" type="datetime1">
              <a:rPr lang="id-ID" smtClean="0"/>
              <a:pPr/>
              <a:t>26.05.15</a:t>
            </a:fld>
            <a:endParaRPr lang="id-ID"/>
          </a:p>
        </p:txBody>
      </p:sp>
      <p:sp>
        <p:nvSpPr>
          <p:cNvPr id="8" name="Oval 7"/>
          <p:cNvSpPr/>
          <p:nvPr userDrawn="1"/>
        </p:nvSpPr>
        <p:spPr>
          <a:xfrm>
            <a:off x="8655051" y="76200"/>
            <a:ext cx="336550" cy="3365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2" name="Rectangle 1"/>
          <p:cNvSpPr/>
          <p:nvPr userDrawn="1"/>
        </p:nvSpPr>
        <p:spPr>
          <a:xfrm>
            <a:off x="2997775" y="4717942"/>
            <a:ext cx="3146960" cy="330860"/>
          </a:xfrm>
          <a:prstGeom prst="rect">
            <a:avLst/>
          </a:prstGeom>
        </p:spPr>
        <p:txBody>
          <a:bodyPr wrap="square" lIns="68580" tIns="34290" rIns="68580" bIns="34290">
            <a:spAutoFit/>
          </a:bodyPr>
          <a:lstStyle/>
          <a:p>
            <a:pPr algn="ctr"/>
            <a:r>
              <a:rPr lang="id-ID" sz="900" dirty="0" smtClean="0">
                <a:solidFill>
                  <a:schemeClr val="accent1"/>
                </a:solidFill>
              </a:rPr>
              <a:t>www.YourCompany.com</a:t>
            </a:r>
          </a:p>
          <a:p>
            <a:pPr algn="ctr"/>
            <a:r>
              <a:rPr lang="en-US" sz="800" dirty="0" smtClean="0">
                <a:solidFill>
                  <a:schemeClr val="tx2"/>
                </a:solidFill>
              </a:rPr>
              <a:t>© 2020 </a:t>
            </a:r>
            <a:r>
              <a:rPr lang="en-US" sz="800" dirty="0" err="1" smtClean="0">
                <a:solidFill>
                  <a:schemeClr val="tx2"/>
                </a:solidFill>
              </a:rPr>
              <a:t>Companyname</a:t>
            </a:r>
            <a:r>
              <a:rPr lang="en-US" sz="800" dirty="0" smtClean="0">
                <a:solidFill>
                  <a:schemeClr val="tx2"/>
                </a:solidFill>
              </a:rPr>
              <a:t> </a:t>
            </a:r>
            <a:r>
              <a:rPr lang="id-ID" sz="800" dirty="0" smtClean="0">
                <a:solidFill>
                  <a:schemeClr val="tx2"/>
                </a:solidFill>
              </a:rPr>
              <a:t>PowerPoint Business </a:t>
            </a:r>
            <a:r>
              <a:rPr lang="en-US" sz="800" dirty="0" smtClean="0">
                <a:solidFill>
                  <a:schemeClr val="tx2"/>
                </a:solidFill>
              </a:rPr>
              <a:t>Theme. All Rights Reserved. </a:t>
            </a:r>
            <a:endParaRPr lang="id-ID" sz="800" dirty="0" smtClean="0">
              <a:solidFill>
                <a:schemeClr val="tx2"/>
              </a:solidFill>
            </a:endParaRPr>
          </a:p>
        </p:txBody>
      </p:sp>
      <p:sp>
        <p:nvSpPr>
          <p:cNvPr id="12" name="Picture Placeholder 11"/>
          <p:cNvSpPr>
            <a:spLocks noGrp="1"/>
          </p:cNvSpPr>
          <p:nvPr>
            <p:ph type="pic" sz="quarter" idx="13"/>
          </p:nvPr>
        </p:nvSpPr>
        <p:spPr>
          <a:xfrm>
            <a:off x="1307306" y="1555451"/>
            <a:ext cx="1215000" cy="1215000"/>
          </a:xfrm>
          <a:prstGeom prst="ellipse">
            <a:avLst/>
          </a:prstGeom>
        </p:spPr>
        <p:txBody>
          <a:bodyPr>
            <a:normAutofit/>
          </a:bodyPr>
          <a:lstStyle>
            <a:lvl1pPr>
              <a:defRPr sz="1400"/>
            </a:lvl1pPr>
          </a:lstStyle>
          <a:p>
            <a:endParaRPr lang="id-ID"/>
          </a:p>
        </p:txBody>
      </p:sp>
      <p:sp>
        <p:nvSpPr>
          <p:cNvPr id="18" name="Picture Placeholder 11"/>
          <p:cNvSpPr>
            <a:spLocks noGrp="1"/>
          </p:cNvSpPr>
          <p:nvPr>
            <p:ph type="pic" sz="quarter" idx="14"/>
          </p:nvPr>
        </p:nvSpPr>
        <p:spPr>
          <a:xfrm>
            <a:off x="3444251" y="1555451"/>
            <a:ext cx="1215000" cy="1215000"/>
          </a:xfrm>
          <a:prstGeom prst="ellipse">
            <a:avLst/>
          </a:prstGeom>
        </p:spPr>
        <p:txBody>
          <a:bodyPr>
            <a:normAutofit/>
          </a:bodyPr>
          <a:lstStyle>
            <a:lvl1pPr>
              <a:defRPr sz="1400"/>
            </a:lvl1pPr>
          </a:lstStyle>
          <a:p>
            <a:endParaRPr lang="id-ID"/>
          </a:p>
        </p:txBody>
      </p:sp>
      <p:sp>
        <p:nvSpPr>
          <p:cNvPr id="19" name="Picture Placeholder 11"/>
          <p:cNvSpPr>
            <a:spLocks noGrp="1"/>
          </p:cNvSpPr>
          <p:nvPr>
            <p:ph type="pic" sz="quarter" idx="15"/>
          </p:nvPr>
        </p:nvSpPr>
        <p:spPr>
          <a:xfrm>
            <a:off x="7120778" y="1555451"/>
            <a:ext cx="1215000" cy="1215000"/>
          </a:xfrm>
          <a:prstGeom prst="ellipse">
            <a:avLst/>
          </a:prstGeom>
        </p:spPr>
        <p:txBody>
          <a:bodyPr>
            <a:normAutofit/>
          </a:bodyPr>
          <a:lstStyle>
            <a:lvl1pPr>
              <a:defRPr sz="1400"/>
            </a:lvl1pPr>
          </a:lstStyle>
          <a:p>
            <a:endParaRPr lang="id-ID"/>
          </a:p>
        </p:txBody>
      </p:sp>
      <p:sp>
        <p:nvSpPr>
          <p:cNvPr id="20" name="Picture Placeholder 11"/>
          <p:cNvSpPr>
            <a:spLocks noGrp="1"/>
          </p:cNvSpPr>
          <p:nvPr>
            <p:ph type="pic" sz="quarter" idx="16"/>
          </p:nvPr>
        </p:nvSpPr>
        <p:spPr>
          <a:xfrm>
            <a:off x="5346317" y="1555451"/>
            <a:ext cx="1215000" cy="1215000"/>
          </a:xfrm>
          <a:prstGeom prst="ellipse">
            <a:avLst/>
          </a:prstGeom>
        </p:spPr>
        <p:txBody>
          <a:bodyPr>
            <a:normAutofit/>
          </a:bodyPr>
          <a:lstStyle>
            <a:lvl1pPr>
              <a:defRPr sz="1400"/>
            </a:lvl1pPr>
          </a:lstStyle>
          <a:p>
            <a:endParaRPr lang="id-ID"/>
          </a:p>
        </p:txBody>
      </p:sp>
      <p:sp>
        <p:nvSpPr>
          <p:cNvPr id="10" name="Slide Number Placeholder 4"/>
          <p:cNvSpPr>
            <a:spLocks noGrp="1"/>
          </p:cNvSpPr>
          <p:nvPr>
            <p:ph type="sldNum" sz="quarter" idx="12"/>
          </p:nvPr>
        </p:nvSpPr>
        <p:spPr>
          <a:xfrm>
            <a:off x="8604249" y="100805"/>
            <a:ext cx="438151" cy="273844"/>
          </a:xfrm>
        </p:spPr>
        <p:txBody>
          <a:bodyPr/>
          <a:lstStyle>
            <a:lvl1pPr algn="ctr">
              <a:defRPr b="1">
                <a:solidFill>
                  <a:schemeClr val="bg1"/>
                </a:solidFill>
              </a:defRPr>
            </a:lvl1pPr>
          </a:lstStyle>
          <a:p>
            <a:fld id="{7A5DDAD3-E743-4B29-A948-63E93E36D1BF}" type="slidenum">
              <a:rPr lang="id-ID" smtClean="0"/>
              <a:pPr/>
              <a:t>‹#›</a:t>
            </a:fld>
            <a:endParaRPr lang="id-ID" dirty="0"/>
          </a:p>
        </p:txBody>
      </p:sp>
    </p:spTree>
    <p:extLst>
      <p:ext uri="{BB962C8B-B14F-4D97-AF65-F5344CB8AC3E}">
        <p14:creationId xmlns:p14="http://schemas.microsoft.com/office/powerpoint/2010/main" val="3190358540"/>
      </p:ext>
    </p:extLst>
  </p:cSld>
  <p:clrMapOvr>
    <a:masterClrMapping/>
  </p:clrMapOvr>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elcome Page">
    <p:spTree>
      <p:nvGrpSpPr>
        <p:cNvPr id="1" name=""/>
        <p:cNvGrpSpPr/>
        <p:nvPr/>
      </p:nvGrpSpPr>
      <p:grpSpPr>
        <a:xfrm>
          <a:off x="0" y="0"/>
          <a:ext cx="0" cy="0"/>
          <a:chOff x="0" y="0"/>
          <a:chExt cx="0" cy="0"/>
        </a:xfrm>
      </p:grpSpPr>
      <p:sp>
        <p:nvSpPr>
          <p:cNvPr id="6" name="Freeform 49"/>
          <p:cNvSpPr>
            <a:spLocks/>
          </p:cNvSpPr>
          <p:nvPr userDrawn="1"/>
        </p:nvSpPr>
        <p:spPr bwMode="auto">
          <a:xfrm flipH="1">
            <a:off x="-2849" y="7297"/>
            <a:ext cx="9146849" cy="5164337"/>
          </a:xfrm>
          <a:custGeom>
            <a:avLst/>
            <a:gdLst>
              <a:gd name="T0" fmla="*/ 5630 w 5630"/>
              <a:gd name="T1" fmla="*/ 2131 h 3194"/>
              <a:gd name="T2" fmla="*/ 5630 w 5630"/>
              <a:gd name="T3" fmla="*/ 3194 h 3194"/>
              <a:gd name="T4" fmla="*/ 0 w 5630"/>
              <a:gd name="T5" fmla="*/ 3194 h 3194"/>
              <a:gd name="T6" fmla="*/ 0 w 5630"/>
              <a:gd name="T7" fmla="*/ 0 h 3194"/>
              <a:gd name="T8" fmla="*/ 5630 w 5630"/>
              <a:gd name="T9" fmla="*/ 2131 h 3194"/>
            </a:gdLst>
            <a:ahLst/>
            <a:cxnLst>
              <a:cxn ang="0">
                <a:pos x="T0" y="T1"/>
              </a:cxn>
              <a:cxn ang="0">
                <a:pos x="T2" y="T3"/>
              </a:cxn>
              <a:cxn ang="0">
                <a:pos x="T4" y="T5"/>
              </a:cxn>
              <a:cxn ang="0">
                <a:pos x="T6" y="T7"/>
              </a:cxn>
              <a:cxn ang="0">
                <a:pos x="T8" y="T9"/>
              </a:cxn>
            </a:cxnLst>
            <a:rect l="0" t="0" r="r" b="b"/>
            <a:pathLst>
              <a:path w="5630" h="3194">
                <a:moveTo>
                  <a:pt x="5630" y="2131"/>
                </a:moveTo>
                <a:lnTo>
                  <a:pt x="5630" y="3194"/>
                </a:lnTo>
                <a:lnTo>
                  <a:pt x="0" y="3194"/>
                </a:lnTo>
                <a:lnTo>
                  <a:pt x="0" y="0"/>
                </a:lnTo>
                <a:lnTo>
                  <a:pt x="5630" y="2131"/>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id-ID"/>
          </a:p>
        </p:txBody>
      </p:sp>
      <p:sp>
        <p:nvSpPr>
          <p:cNvPr id="3" name="Date Placeholder 2"/>
          <p:cNvSpPr>
            <a:spLocks noGrp="1"/>
          </p:cNvSpPr>
          <p:nvPr>
            <p:ph type="dt" sz="half" idx="10"/>
          </p:nvPr>
        </p:nvSpPr>
        <p:spPr>
          <a:xfrm>
            <a:off x="628650" y="4767263"/>
            <a:ext cx="2057400" cy="273844"/>
          </a:xfrm>
          <a:prstGeom prst="rect">
            <a:avLst/>
          </a:prstGeom>
        </p:spPr>
        <p:txBody>
          <a:bodyPr lIns="68580" tIns="34290" rIns="68580" bIns="34290"/>
          <a:lstStyle/>
          <a:p>
            <a:fld id="{6CF9BB31-60D2-4BE9-92FE-A8798CD84CF0}" type="datetime1">
              <a:rPr lang="id-ID" smtClean="0"/>
              <a:pPr/>
              <a:t>26.05.15</a:t>
            </a:fld>
            <a:endParaRPr lang="id-ID"/>
          </a:p>
        </p:txBody>
      </p:sp>
      <p:sp>
        <p:nvSpPr>
          <p:cNvPr id="8" name="Oval 7"/>
          <p:cNvSpPr/>
          <p:nvPr userDrawn="1"/>
        </p:nvSpPr>
        <p:spPr>
          <a:xfrm>
            <a:off x="8655051" y="76200"/>
            <a:ext cx="336550" cy="3365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2" name="Rectangle 1"/>
          <p:cNvSpPr/>
          <p:nvPr userDrawn="1"/>
        </p:nvSpPr>
        <p:spPr>
          <a:xfrm>
            <a:off x="2997775" y="4717942"/>
            <a:ext cx="3146960" cy="330860"/>
          </a:xfrm>
          <a:prstGeom prst="rect">
            <a:avLst/>
          </a:prstGeom>
        </p:spPr>
        <p:txBody>
          <a:bodyPr wrap="square" lIns="68580" tIns="34290" rIns="68580" bIns="34290">
            <a:spAutoFit/>
          </a:bodyPr>
          <a:lstStyle/>
          <a:p>
            <a:pPr algn="ctr"/>
            <a:r>
              <a:rPr lang="id-ID" sz="900" dirty="0" smtClean="0">
                <a:solidFill>
                  <a:schemeClr val="tx1"/>
                </a:solidFill>
              </a:rPr>
              <a:t>www.YourCompany.com</a:t>
            </a:r>
          </a:p>
          <a:p>
            <a:pPr algn="ctr"/>
            <a:r>
              <a:rPr lang="en-US" sz="800" dirty="0" smtClean="0">
                <a:solidFill>
                  <a:schemeClr val="bg1"/>
                </a:solidFill>
              </a:rPr>
              <a:t>© 2020 </a:t>
            </a:r>
            <a:r>
              <a:rPr lang="en-US" sz="800" dirty="0" err="1" smtClean="0">
                <a:solidFill>
                  <a:schemeClr val="bg1"/>
                </a:solidFill>
              </a:rPr>
              <a:t>Companyname</a:t>
            </a:r>
            <a:r>
              <a:rPr lang="en-US" sz="800" dirty="0" smtClean="0">
                <a:solidFill>
                  <a:schemeClr val="bg1"/>
                </a:solidFill>
              </a:rPr>
              <a:t> </a:t>
            </a:r>
            <a:r>
              <a:rPr lang="id-ID" sz="800" dirty="0" smtClean="0">
                <a:solidFill>
                  <a:schemeClr val="bg1"/>
                </a:solidFill>
              </a:rPr>
              <a:t>PowerPoint Business </a:t>
            </a:r>
            <a:r>
              <a:rPr lang="en-US" sz="800" dirty="0" smtClean="0">
                <a:solidFill>
                  <a:schemeClr val="bg1"/>
                </a:solidFill>
              </a:rPr>
              <a:t>Theme. All Rights Reserved. </a:t>
            </a:r>
            <a:endParaRPr lang="id-ID" sz="800" dirty="0" smtClean="0">
              <a:solidFill>
                <a:schemeClr val="bg1"/>
              </a:solidFill>
            </a:endParaRPr>
          </a:p>
        </p:txBody>
      </p:sp>
      <p:sp>
        <p:nvSpPr>
          <p:cNvPr id="7" name="Slide Number Placeholder 4"/>
          <p:cNvSpPr>
            <a:spLocks noGrp="1"/>
          </p:cNvSpPr>
          <p:nvPr>
            <p:ph type="sldNum" sz="quarter" idx="12"/>
          </p:nvPr>
        </p:nvSpPr>
        <p:spPr>
          <a:xfrm>
            <a:off x="8604249" y="100805"/>
            <a:ext cx="438151" cy="273844"/>
          </a:xfrm>
        </p:spPr>
        <p:txBody>
          <a:bodyPr/>
          <a:lstStyle>
            <a:lvl1pPr algn="ctr">
              <a:defRPr b="1">
                <a:solidFill>
                  <a:schemeClr val="bg1"/>
                </a:solidFill>
              </a:defRPr>
            </a:lvl1pPr>
          </a:lstStyle>
          <a:p>
            <a:fld id="{7A5DDAD3-E743-4B29-A948-63E93E36D1BF}" type="slidenum">
              <a:rPr lang="id-ID" smtClean="0"/>
              <a:pPr/>
              <a:t>‹#›</a:t>
            </a:fld>
            <a:endParaRPr lang="id-ID" dirty="0"/>
          </a:p>
        </p:txBody>
      </p:sp>
    </p:spTree>
    <p:extLst>
      <p:ext uri="{BB962C8B-B14F-4D97-AF65-F5344CB8AC3E}">
        <p14:creationId xmlns:p14="http://schemas.microsoft.com/office/powerpoint/2010/main" val="1583506459"/>
      </p:ext>
    </p:extLst>
  </p:cSld>
  <p:clrMapOvr>
    <a:masterClrMapping/>
  </p:clrMapOvr>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elcome Page 2">
    <p:spTree>
      <p:nvGrpSpPr>
        <p:cNvPr id="1" name=""/>
        <p:cNvGrpSpPr/>
        <p:nvPr/>
      </p:nvGrpSpPr>
      <p:grpSpPr>
        <a:xfrm>
          <a:off x="0" y="0"/>
          <a:ext cx="0" cy="0"/>
          <a:chOff x="0" y="0"/>
          <a:chExt cx="0" cy="0"/>
        </a:xfrm>
      </p:grpSpPr>
      <p:sp>
        <p:nvSpPr>
          <p:cNvPr id="6" name="Freeform 49"/>
          <p:cNvSpPr>
            <a:spLocks/>
          </p:cNvSpPr>
          <p:nvPr userDrawn="1"/>
        </p:nvSpPr>
        <p:spPr bwMode="auto">
          <a:xfrm>
            <a:off x="-2849" y="7297"/>
            <a:ext cx="9146849" cy="5164337"/>
          </a:xfrm>
          <a:custGeom>
            <a:avLst/>
            <a:gdLst>
              <a:gd name="T0" fmla="*/ 5630 w 5630"/>
              <a:gd name="T1" fmla="*/ 2131 h 3194"/>
              <a:gd name="T2" fmla="*/ 5630 w 5630"/>
              <a:gd name="T3" fmla="*/ 3194 h 3194"/>
              <a:gd name="T4" fmla="*/ 0 w 5630"/>
              <a:gd name="T5" fmla="*/ 3194 h 3194"/>
              <a:gd name="T6" fmla="*/ 0 w 5630"/>
              <a:gd name="T7" fmla="*/ 0 h 3194"/>
              <a:gd name="T8" fmla="*/ 5630 w 5630"/>
              <a:gd name="T9" fmla="*/ 2131 h 3194"/>
              <a:gd name="connsiteX0" fmla="*/ 10000 w 10000"/>
              <a:gd name="connsiteY0" fmla="*/ 8632 h 10000"/>
              <a:gd name="connsiteX1" fmla="*/ 10000 w 10000"/>
              <a:gd name="connsiteY1" fmla="*/ 10000 h 10000"/>
              <a:gd name="connsiteX2" fmla="*/ 0 w 10000"/>
              <a:gd name="connsiteY2" fmla="*/ 10000 h 10000"/>
              <a:gd name="connsiteX3" fmla="*/ 0 w 10000"/>
              <a:gd name="connsiteY3" fmla="*/ 0 h 10000"/>
              <a:gd name="connsiteX4" fmla="*/ 10000 w 10000"/>
              <a:gd name="connsiteY4" fmla="*/ 8632 h 10000"/>
              <a:gd name="connsiteX0" fmla="*/ 10000 w 10000"/>
              <a:gd name="connsiteY0" fmla="*/ 6946 h 10000"/>
              <a:gd name="connsiteX1" fmla="*/ 10000 w 10000"/>
              <a:gd name="connsiteY1" fmla="*/ 10000 h 10000"/>
              <a:gd name="connsiteX2" fmla="*/ 0 w 10000"/>
              <a:gd name="connsiteY2" fmla="*/ 10000 h 10000"/>
              <a:gd name="connsiteX3" fmla="*/ 0 w 10000"/>
              <a:gd name="connsiteY3" fmla="*/ 0 h 10000"/>
              <a:gd name="connsiteX4" fmla="*/ 10000 w 10000"/>
              <a:gd name="connsiteY4" fmla="*/ 6946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10000" y="6946"/>
                </a:moveTo>
                <a:lnTo>
                  <a:pt x="10000" y="10000"/>
                </a:lnTo>
                <a:lnTo>
                  <a:pt x="0" y="10000"/>
                </a:lnTo>
                <a:lnTo>
                  <a:pt x="0" y="0"/>
                </a:lnTo>
                <a:lnTo>
                  <a:pt x="10000" y="6946"/>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id-ID"/>
          </a:p>
        </p:txBody>
      </p:sp>
      <p:sp>
        <p:nvSpPr>
          <p:cNvPr id="3" name="Date Placeholder 2"/>
          <p:cNvSpPr>
            <a:spLocks noGrp="1"/>
          </p:cNvSpPr>
          <p:nvPr>
            <p:ph type="dt" sz="half" idx="10"/>
          </p:nvPr>
        </p:nvSpPr>
        <p:spPr>
          <a:xfrm>
            <a:off x="628650" y="4767263"/>
            <a:ext cx="2057400" cy="273844"/>
          </a:xfrm>
          <a:prstGeom prst="rect">
            <a:avLst/>
          </a:prstGeom>
        </p:spPr>
        <p:txBody>
          <a:bodyPr lIns="68580" tIns="34290" rIns="68580" bIns="34290"/>
          <a:lstStyle/>
          <a:p>
            <a:fld id="{6CF9BB31-60D2-4BE9-92FE-A8798CD84CF0}" type="datetime1">
              <a:rPr lang="id-ID" smtClean="0"/>
              <a:pPr/>
              <a:t>26.05.15</a:t>
            </a:fld>
            <a:endParaRPr lang="id-ID"/>
          </a:p>
        </p:txBody>
      </p:sp>
      <p:sp>
        <p:nvSpPr>
          <p:cNvPr id="8" name="Oval 7"/>
          <p:cNvSpPr/>
          <p:nvPr userDrawn="1"/>
        </p:nvSpPr>
        <p:spPr>
          <a:xfrm>
            <a:off x="8655051" y="76200"/>
            <a:ext cx="336550" cy="3365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2" name="Rectangle 1"/>
          <p:cNvSpPr/>
          <p:nvPr userDrawn="1"/>
        </p:nvSpPr>
        <p:spPr>
          <a:xfrm>
            <a:off x="2997775" y="4717942"/>
            <a:ext cx="3146960" cy="330860"/>
          </a:xfrm>
          <a:prstGeom prst="rect">
            <a:avLst/>
          </a:prstGeom>
        </p:spPr>
        <p:txBody>
          <a:bodyPr wrap="square" lIns="68580" tIns="34290" rIns="68580" bIns="34290">
            <a:spAutoFit/>
          </a:bodyPr>
          <a:lstStyle/>
          <a:p>
            <a:pPr algn="ctr"/>
            <a:r>
              <a:rPr lang="id-ID" sz="900" dirty="0" smtClean="0">
                <a:solidFill>
                  <a:schemeClr val="tx1"/>
                </a:solidFill>
              </a:rPr>
              <a:t>www.YourCompany.com</a:t>
            </a:r>
          </a:p>
          <a:p>
            <a:pPr algn="ctr"/>
            <a:r>
              <a:rPr lang="en-US" sz="800" dirty="0" smtClean="0">
                <a:solidFill>
                  <a:schemeClr val="bg1"/>
                </a:solidFill>
              </a:rPr>
              <a:t>© 2020 </a:t>
            </a:r>
            <a:r>
              <a:rPr lang="en-US" sz="800" dirty="0" err="1" smtClean="0">
                <a:solidFill>
                  <a:schemeClr val="bg1"/>
                </a:solidFill>
              </a:rPr>
              <a:t>Companyname</a:t>
            </a:r>
            <a:r>
              <a:rPr lang="en-US" sz="800" dirty="0" smtClean="0">
                <a:solidFill>
                  <a:schemeClr val="bg1"/>
                </a:solidFill>
              </a:rPr>
              <a:t> </a:t>
            </a:r>
            <a:r>
              <a:rPr lang="id-ID" sz="800" dirty="0" smtClean="0">
                <a:solidFill>
                  <a:schemeClr val="bg1"/>
                </a:solidFill>
              </a:rPr>
              <a:t>PowerPoint Business </a:t>
            </a:r>
            <a:r>
              <a:rPr lang="en-US" sz="800" dirty="0" smtClean="0">
                <a:solidFill>
                  <a:schemeClr val="bg1"/>
                </a:solidFill>
              </a:rPr>
              <a:t>Theme. All Rights Reserved. </a:t>
            </a:r>
            <a:endParaRPr lang="id-ID" sz="800" dirty="0" smtClean="0">
              <a:solidFill>
                <a:schemeClr val="bg1"/>
              </a:solidFill>
            </a:endParaRPr>
          </a:p>
        </p:txBody>
      </p:sp>
      <p:sp>
        <p:nvSpPr>
          <p:cNvPr id="7" name="Slide Number Placeholder 4"/>
          <p:cNvSpPr>
            <a:spLocks noGrp="1"/>
          </p:cNvSpPr>
          <p:nvPr>
            <p:ph type="sldNum" sz="quarter" idx="12"/>
          </p:nvPr>
        </p:nvSpPr>
        <p:spPr>
          <a:xfrm>
            <a:off x="8604249" y="100805"/>
            <a:ext cx="438151" cy="273844"/>
          </a:xfrm>
        </p:spPr>
        <p:txBody>
          <a:bodyPr/>
          <a:lstStyle>
            <a:lvl1pPr algn="ctr">
              <a:defRPr b="1">
                <a:solidFill>
                  <a:schemeClr val="bg1"/>
                </a:solidFill>
              </a:defRPr>
            </a:lvl1pPr>
          </a:lstStyle>
          <a:p>
            <a:fld id="{7A5DDAD3-E743-4B29-A948-63E93E36D1BF}" type="slidenum">
              <a:rPr lang="id-ID" smtClean="0"/>
              <a:pPr/>
              <a:t>‹#›</a:t>
            </a:fld>
            <a:endParaRPr lang="id-ID" dirty="0"/>
          </a:p>
        </p:txBody>
      </p:sp>
    </p:spTree>
    <p:extLst>
      <p:ext uri="{BB962C8B-B14F-4D97-AF65-F5344CB8AC3E}">
        <p14:creationId xmlns:p14="http://schemas.microsoft.com/office/powerpoint/2010/main" val="1449255824"/>
      </p:ext>
    </p:extLst>
  </p:cSld>
  <p:clrMapOvr>
    <a:masterClrMapping/>
  </p:clrMapOvr>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Welcome Page 2">
    <p:spTree>
      <p:nvGrpSpPr>
        <p:cNvPr id="1" name=""/>
        <p:cNvGrpSpPr/>
        <p:nvPr/>
      </p:nvGrpSpPr>
      <p:grpSpPr>
        <a:xfrm>
          <a:off x="0" y="0"/>
          <a:ext cx="0" cy="0"/>
          <a:chOff x="0" y="0"/>
          <a:chExt cx="0" cy="0"/>
        </a:xfrm>
      </p:grpSpPr>
      <p:sp>
        <p:nvSpPr>
          <p:cNvPr id="10" name="Freeform 5"/>
          <p:cNvSpPr>
            <a:spLocks/>
          </p:cNvSpPr>
          <p:nvPr userDrawn="1"/>
        </p:nvSpPr>
        <p:spPr bwMode="auto">
          <a:xfrm>
            <a:off x="-2381" y="3657600"/>
            <a:ext cx="9146381" cy="1485900"/>
          </a:xfrm>
          <a:custGeom>
            <a:avLst/>
            <a:gdLst>
              <a:gd name="T0" fmla="*/ 7682 w 7682"/>
              <a:gd name="T1" fmla="*/ 941 h 1248"/>
              <a:gd name="T2" fmla="*/ 0 w 7682"/>
              <a:gd name="T3" fmla="*/ 0 h 1248"/>
              <a:gd name="T4" fmla="*/ 0 w 7682"/>
              <a:gd name="T5" fmla="*/ 911 h 1248"/>
              <a:gd name="T6" fmla="*/ 0 w 7682"/>
              <a:gd name="T7" fmla="*/ 943 h 1248"/>
              <a:gd name="T8" fmla="*/ 0 w 7682"/>
              <a:gd name="T9" fmla="*/ 1248 h 1248"/>
              <a:gd name="T10" fmla="*/ 7682 w 7682"/>
              <a:gd name="T11" fmla="*/ 1248 h 1248"/>
              <a:gd name="T12" fmla="*/ 7682 w 7682"/>
              <a:gd name="T13" fmla="*/ 943 h 1248"/>
              <a:gd name="T14" fmla="*/ 7682 w 7682"/>
              <a:gd name="T15" fmla="*/ 941 h 12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82" h="1248">
                <a:moveTo>
                  <a:pt x="7682" y="941"/>
                </a:moveTo>
                <a:lnTo>
                  <a:pt x="0" y="0"/>
                </a:lnTo>
                <a:lnTo>
                  <a:pt x="0" y="911"/>
                </a:lnTo>
                <a:lnTo>
                  <a:pt x="0" y="943"/>
                </a:lnTo>
                <a:lnTo>
                  <a:pt x="0" y="1248"/>
                </a:lnTo>
                <a:lnTo>
                  <a:pt x="7682" y="1248"/>
                </a:lnTo>
                <a:lnTo>
                  <a:pt x="7682" y="943"/>
                </a:lnTo>
                <a:lnTo>
                  <a:pt x="7682" y="941"/>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id-ID"/>
          </a:p>
        </p:txBody>
      </p:sp>
      <p:sp>
        <p:nvSpPr>
          <p:cNvPr id="3" name="Date Placeholder 2"/>
          <p:cNvSpPr>
            <a:spLocks noGrp="1"/>
          </p:cNvSpPr>
          <p:nvPr>
            <p:ph type="dt" sz="half" idx="10"/>
          </p:nvPr>
        </p:nvSpPr>
        <p:spPr>
          <a:xfrm>
            <a:off x="628650" y="4767263"/>
            <a:ext cx="2057400" cy="273844"/>
          </a:xfrm>
          <a:prstGeom prst="rect">
            <a:avLst/>
          </a:prstGeom>
        </p:spPr>
        <p:txBody>
          <a:bodyPr lIns="68580" tIns="34290" rIns="68580" bIns="34290"/>
          <a:lstStyle/>
          <a:p>
            <a:fld id="{6CF9BB31-60D2-4BE9-92FE-A8798CD84CF0}" type="datetime1">
              <a:rPr lang="id-ID" smtClean="0"/>
              <a:pPr/>
              <a:t>26.05.15</a:t>
            </a:fld>
            <a:endParaRPr lang="id-ID"/>
          </a:p>
        </p:txBody>
      </p:sp>
      <p:sp>
        <p:nvSpPr>
          <p:cNvPr id="8" name="Oval 7"/>
          <p:cNvSpPr/>
          <p:nvPr userDrawn="1"/>
        </p:nvSpPr>
        <p:spPr>
          <a:xfrm>
            <a:off x="8655051" y="76200"/>
            <a:ext cx="336550" cy="3365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2" name="Rectangle 1"/>
          <p:cNvSpPr/>
          <p:nvPr userDrawn="1"/>
        </p:nvSpPr>
        <p:spPr>
          <a:xfrm>
            <a:off x="2997775" y="4717942"/>
            <a:ext cx="3146960" cy="330860"/>
          </a:xfrm>
          <a:prstGeom prst="rect">
            <a:avLst/>
          </a:prstGeom>
        </p:spPr>
        <p:txBody>
          <a:bodyPr wrap="square" lIns="68580" tIns="34290" rIns="68580" bIns="34290">
            <a:spAutoFit/>
          </a:bodyPr>
          <a:lstStyle/>
          <a:p>
            <a:pPr algn="ctr"/>
            <a:r>
              <a:rPr lang="id-ID" sz="900" dirty="0" smtClean="0">
                <a:solidFill>
                  <a:schemeClr val="tx1"/>
                </a:solidFill>
              </a:rPr>
              <a:t>www.YourCompany.com</a:t>
            </a:r>
          </a:p>
          <a:p>
            <a:pPr algn="ctr"/>
            <a:r>
              <a:rPr lang="en-US" sz="800" dirty="0" smtClean="0">
                <a:solidFill>
                  <a:schemeClr val="bg1"/>
                </a:solidFill>
              </a:rPr>
              <a:t>© 2020 </a:t>
            </a:r>
            <a:r>
              <a:rPr lang="en-US" sz="800" dirty="0" err="1" smtClean="0">
                <a:solidFill>
                  <a:schemeClr val="bg1"/>
                </a:solidFill>
              </a:rPr>
              <a:t>Companyname</a:t>
            </a:r>
            <a:r>
              <a:rPr lang="en-US" sz="800" dirty="0" smtClean="0">
                <a:solidFill>
                  <a:schemeClr val="bg1"/>
                </a:solidFill>
              </a:rPr>
              <a:t> </a:t>
            </a:r>
            <a:r>
              <a:rPr lang="id-ID" sz="800" dirty="0" smtClean="0">
                <a:solidFill>
                  <a:schemeClr val="bg1"/>
                </a:solidFill>
              </a:rPr>
              <a:t>PowerPoint Business </a:t>
            </a:r>
            <a:r>
              <a:rPr lang="en-US" sz="800" dirty="0" smtClean="0">
                <a:solidFill>
                  <a:schemeClr val="bg1"/>
                </a:solidFill>
              </a:rPr>
              <a:t>Theme. All Rights Reserved. </a:t>
            </a:r>
            <a:endParaRPr lang="id-ID" sz="800" dirty="0" smtClean="0">
              <a:solidFill>
                <a:schemeClr val="bg1"/>
              </a:solidFill>
            </a:endParaRPr>
          </a:p>
        </p:txBody>
      </p:sp>
      <p:sp>
        <p:nvSpPr>
          <p:cNvPr id="7" name="Slide Number Placeholder 4"/>
          <p:cNvSpPr>
            <a:spLocks noGrp="1"/>
          </p:cNvSpPr>
          <p:nvPr>
            <p:ph type="sldNum" sz="quarter" idx="12"/>
          </p:nvPr>
        </p:nvSpPr>
        <p:spPr>
          <a:xfrm>
            <a:off x="8604249" y="100805"/>
            <a:ext cx="438151" cy="273844"/>
          </a:xfrm>
        </p:spPr>
        <p:txBody>
          <a:bodyPr/>
          <a:lstStyle>
            <a:lvl1pPr algn="ctr">
              <a:defRPr b="1">
                <a:solidFill>
                  <a:schemeClr val="bg1"/>
                </a:solidFill>
              </a:defRPr>
            </a:lvl1pPr>
          </a:lstStyle>
          <a:p>
            <a:fld id="{7A5DDAD3-E743-4B29-A948-63E93E36D1BF}" type="slidenum">
              <a:rPr lang="id-ID" smtClean="0"/>
              <a:pPr/>
              <a:t>‹#›</a:t>
            </a:fld>
            <a:endParaRPr lang="id-ID" dirty="0"/>
          </a:p>
        </p:txBody>
      </p:sp>
    </p:spTree>
    <p:extLst>
      <p:ext uri="{BB962C8B-B14F-4D97-AF65-F5344CB8AC3E}">
        <p14:creationId xmlns:p14="http://schemas.microsoft.com/office/powerpoint/2010/main" val="3714926837"/>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Normal Page">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8650" y="4767263"/>
            <a:ext cx="2057400" cy="273844"/>
          </a:xfrm>
          <a:prstGeom prst="rect">
            <a:avLst/>
          </a:prstGeom>
        </p:spPr>
        <p:txBody>
          <a:bodyPr lIns="68580" tIns="34290" rIns="68580" bIns="34290"/>
          <a:lstStyle/>
          <a:p>
            <a:fld id="{6CF9BB31-60D2-4BE9-92FE-A8798CD84CF0}" type="datetime1">
              <a:rPr lang="id-ID" smtClean="0"/>
              <a:pPr/>
              <a:t>26.05.15</a:t>
            </a:fld>
            <a:endParaRPr lang="id-ID"/>
          </a:p>
        </p:txBody>
      </p:sp>
      <p:sp>
        <p:nvSpPr>
          <p:cNvPr id="8" name="Oval 7"/>
          <p:cNvSpPr/>
          <p:nvPr userDrawn="1"/>
        </p:nvSpPr>
        <p:spPr>
          <a:xfrm>
            <a:off x="8655051" y="76200"/>
            <a:ext cx="336550" cy="3365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5" name="Slide Number Placeholder 4"/>
          <p:cNvSpPr>
            <a:spLocks noGrp="1"/>
          </p:cNvSpPr>
          <p:nvPr>
            <p:ph type="sldNum" sz="quarter" idx="12"/>
          </p:nvPr>
        </p:nvSpPr>
        <p:spPr>
          <a:xfrm>
            <a:off x="8623300" y="100805"/>
            <a:ext cx="412751" cy="273844"/>
          </a:xfrm>
        </p:spPr>
        <p:txBody>
          <a:bodyPr/>
          <a:lstStyle>
            <a:lvl1pPr algn="ctr">
              <a:defRPr b="1">
                <a:solidFill>
                  <a:schemeClr val="bg1"/>
                </a:solidFill>
              </a:defRPr>
            </a:lvl1pPr>
          </a:lstStyle>
          <a:p>
            <a:fld id="{7A5DDAD3-E743-4B29-A948-63E93E36D1BF}" type="slidenum">
              <a:rPr lang="id-ID" smtClean="0"/>
              <a:pPr/>
              <a:t>‹#›</a:t>
            </a:fld>
            <a:endParaRPr lang="id-ID" dirty="0"/>
          </a:p>
        </p:txBody>
      </p:sp>
      <p:sp>
        <p:nvSpPr>
          <p:cNvPr id="2" name="Rectangle 1"/>
          <p:cNvSpPr/>
          <p:nvPr userDrawn="1"/>
        </p:nvSpPr>
        <p:spPr>
          <a:xfrm>
            <a:off x="2997775" y="4717942"/>
            <a:ext cx="3146960" cy="330860"/>
          </a:xfrm>
          <a:prstGeom prst="rect">
            <a:avLst/>
          </a:prstGeom>
        </p:spPr>
        <p:txBody>
          <a:bodyPr wrap="square" lIns="68580" tIns="34290" rIns="68580" bIns="34290">
            <a:spAutoFit/>
          </a:bodyPr>
          <a:lstStyle/>
          <a:p>
            <a:pPr algn="ctr"/>
            <a:r>
              <a:rPr lang="id-ID" sz="900" dirty="0" smtClean="0">
                <a:solidFill>
                  <a:schemeClr val="accent1"/>
                </a:solidFill>
              </a:rPr>
              <a:t>www.YourCompany.com</a:t>
            </a:r>
          </a:p>
          <a:p>
            <a:pPr algn="ctr"/>
            <a:r>
              <a:rPr lang="en-US" sz="800" dirty="0" smtClean="0">
                <a:solidFill>
                  <a:schemeClr val="tx2"/>
                </a:solidFill>
              </a:rPr>
              <a:t>© 2020 </a:t>
            </a:r>
            <a:r>
              <a:rPr lang="en-US" sz="800" dirty="0" err="1" smtClean="0">
                <a:solidFill>
                  <a:schemeClr val="tx2"/>
                </a:solidFill>
              </a:rPr>
              <a:t>Companyname</a:t>
            </a:r>
            <a:r>
              <a:rPr lang="en-US" sz="800" dirty="0" smtClean="0">
                <a:solidFill>
                  <a:schemeClr val="tx2"/>
                </a:solidFill>
              </a:rPr>
              <a:t> </a:t>
            </a:r>
            <a:r>
              <a:rPr lang="id-ID" sz="800" dirty="0" smtClean="0">
                <a:solidFill>
                  <a:schemeClr val="tx2"/>
                </a:solidFill>
              </a:rPr>
              <a:t>PowerPoint Business </a:t>
            </a:r>
            <a:r>
              <a:rPr lang="en-US" sz="800" dirty="0" smtClean="0">
                <a:solidFill>
                  <a:schemeClr val="tx2"/>
                </a:solidFill>
              </a:rPr>
              <a:t>Theme. All Rights Reserved. </a:t>
            </a:r>
            <a:endParaRPr lang="id-ID" sz="800" dirty="0" smtClean="0">
              <a:solidFill>
                <a:schemeClr val="tx2"/>
              </a:solidFill>
            </a:endParaRPr>
          </a:p>
        </p:txBody>
      </p:sp>
      <p:sp>
        <p:nvSpPr>
          <p:cNvPr id="6" name="Freeform 71"/>
          <p:cNvSpPr>
            <a:spLocks noEditPoints="1"/>
          </p:cNvSpPr>
          <p:nvPr userDrawn="1"/>
        </p:nvSpPr>
        <p:spPr bwMode="auto">
          <a:xfrm rot="5217264">
            <a:off x="7034680" y="830515"/>
            <a:ext cx="3428705" cy="2917880"/>
          </a:xfrm>
          <a:custGeom>
            <a:avLst/>
            <a:gdLst>
              <a:gd name="T0" fmla="*/ 881 w 1104"/>
              <a:gd name="T1" fmla="*/ 119 h 938"/>
              <a:gd name="T2" fmla="*/ 834 w 1104"/>
              <a:gd name="T3" fmla="*/ 182 h 938"/>
              <a:gd name="T4" fmla="*/ 513 w 1104"/>
              <a:gd name="T5" fmla="*/ 191 h 938"/>
              <a:gd name="T6" fmla="*/ 17 w 1104"/>
              <a:gd name="T7" fmla="*/ 1 h 938"/>
              <a:gd name="T8" fmla="*/ 16 w 1104"/>
              <a:gd name="T9" fmla="*/ 2 h 938"/>
              <a:gd name="T10" fmla="*/ 135 w 1104"/>
              <a:gd name="T11" fmla="*/ 137 h 938"/>
              <a:gd name="T12" fmla="*/ 37 w 1104"/>
              <a:gd name="T13" fmla="*/ 496 h 938"/>
              <a:gd name="T14" fmla="*/ 502 w 1104"/>
              <a:gd name="T15" fmla="*/ 210 h 938"/>
              <a:gd name="T16" fmla="*/ 250 w 1104"/>
              <a:gd name="T17" fmla="*/ 509 h 938"/>
              <a:gd name="T18" fmla="*/ 1 w 1104"/>
              <a:gd name="T19" fmla="*/ 735 h 938"/>
              <a:gd name="T20" fmla="*/ 250 w 1104"/>
              <a:gd name="T21" fmla="*/ 770 h 938"/>
              <a:gd name="T22" fmla="*/ 823 w 1104"/>
              <a:gd name="T23" fmla="*/ 938 h 938"/>
              <a:gd name="T24" fmla="*/ 262 w 1104"/>
              <a:gd name="T25" fmla="*/ 525 h 938"/>
              <a:gd name="T26" fmla="*/ 554 w 1104"/>
              <a:gd name="T27" fmla="*/ 682 h 938"/>
              <a:gd name="T28" fmla="*/ 802 w 1104"/>
              <a:gd name="T29" fmla="*/ 802 h 938"/>
              <a:gd name="T30" fmla="*/ 1091 w 1104"/>
              <a:gd name="T31" fmla="*/ 488 h 938"/>
              <a:gd name="T32" fmla="*/ 763 w 1104"/>
              <a:gd name="T33" fmla="*/ 319 h 938"/>
              <a:gd name="T34" fmla="*/ 780 w 1104"/>
              <a:gd name="T35" fmla="*/ 288 h 938"/>
              <a:gd name="T36" fmla="*/ 855 w 1104"/>
              <a:gd name="T37" fmla="*/ 444 h 938"/>
              <a:gd name="T38" fmla="*/ 857 w 1104"/>
              <a:gd name="T39" fmla="*/ 437 h 938"/>
              <a:gd name="T40" fmla="*/ 761 w 1104"/>
              <a:gd name="T41" fmla="*/ 319 h 938"/>
              <a:gd name="T42" fmla="*/ 760 w 1104"/>
              <a:gd name="T43" fmla="*/ 320 h 938"/>
              <a:gd name="T44" fmla="*/ 760 w 1104"/>
              <a:gd name="T45" fmla="*/ 320 h 938"/>
              <a:gd name="T46" fmla="*/ 742 w 1104"/>
              <a:gd name="T47" fmla="*/ 311 h 938"/>
              <a:gd name="T48" fmla="*/ 524 w 1104"/>
              <a:gd name="T49" fmla="*/ 211 h 938"/>
              <a:gd name="T50" fmla="*/ 493 w 1104"/>
              <a:gd name="T51" fmla="*/ 228 h 938"/>
              <a:gd name="T52" fmla="*/ 739 w 1104"/>
              <a:gd name="T53" fmla="*/ 356 h 938"/>
              <a:gd name="T54" fmla="*/ 260 w 1104"/>
              <a:gd name="T55" fmla="*/ 514 h 938"/>
              <a:gd name="T56" fmla="*/ 855 w 1104"/>
              <a:gd name="T57" fmla="*/ 445 h 938"/>
              <a:gd name="T58" fmla="*/ 858 w 1104"/>
              <a:gd name="T59" fmla="*/ 435 h 938"/>
              <a:gd name="T60" fmla="*/ 1079 w 1104"/>
              <a:gd name="T61" fmla="*/ 475 h 938"/>
              <a:gd name="T62" fmla="*/ 863 w 1104"/>
              <a:gd name="T63" fmla="*/ 131 h 938"/>
              <a:gd name="T64" fmla="*/ 1083 w 1104"/>
              <a:gd name="T65" fmla="*/ 465 h 938"/>
              <a:gd name="T66" fmla="*/ 773 w 1104"/>
              <a:gd name="T67" fmla="*/ 286 h 938"/>
              <a:gd name="T68" fmla="*/ 525 w 1104"/>
              <a:gd name="T69" fmla="*/ 207 h 938"/>
              <a:gd name="T70" fmla="*/ 833 w 1104"/>
              <a:gd name="T71" fmla="*/ 184 h 938"/>
              <a:gd name="T72" fmla="*/ 161 w 1104"/>
              <a:gd name="T73" fmla="*/ 139 h 938"/>
              <a:gd name="T74" fmla="*/ 19 w 1104"/>
              <a:gd name="T75" fmla="*/ 4 h 938"/>
              <a:gd name="T76" fmla="*/ 145 w 1104"/>
              <a:gd name="T77" fmla="*/ 150 h 938"/>
              <a:gd name="T78" fmla="*/ 500 w 1104"/>
              <a:gd name="T79" fmla="*/ 204 h 938"/>
              <a:gd name="T80" fmla="*/ 239 w 1104"/>
              <a:gd name="T81" fmla="*/ 528 h 938"/>
              <a:gd name="T82" fmla="*/ 237 w 1104"/>
              <a:gd name="T83" fmla="*/ 755 h 938"/>
              <a:gd name="T84" fmla="*/ 262 w 1104"/>
              <a:gd name="T85" fmla="*/ 759 h 938"/>
              <a:gd name="T86" fmla="*/ 261 w 1104"/>
              <a:gd name="T87" fmla="*/ 527 h 938"/>
              <a:gd name="T88" fmla="*/ 262 w 1104"/>
              <a:gd name="T89" fmla="*/ 517 h 938"/>
              <a:gd name="T90" fmla="*/ 543 w 1104"/>
              <a:gd name="T91" fmla="*/ 663 h 938"/>
              <a:gd name="T92" fmla="*/ 566 w 1104"/>
              <a:gd name="T93" fmla="*/ 675 h 938"/>
              <a:gd name="T94" fmla="*/ 1080 w 1104"/>
              <a:gd name="T95" fmla="*/ 48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04" h="938">
                <a:moveTo>
                  <a:pt x="1091" y="462"/>
                </a:moveTo>
                <a:cubicBezTo>
                  <a:pt x="1089" y="462"/>
                  <a:pt x="1087" y="463"/>
                  <a:pt x="1085" y="464"/>
                </a:cubicBezTo>
                <a:cubicBezTo>
                  <a:pt x="875" y="130"/>
                  <a:pt x="875" y="130"/>
                  <a:pt x="875" y="130"/>
                </a:cubicBezTo>
                <a:cubicBezTo>
                  <a:pt x="879" y="127"/>
                  <a:pt x="881" y="123"/>
                  <a:pt x="881" y="119"/>
                </a:cubicBezTo>
                <a:cubicBezTo>
                  <a:pt x="881" y="112"/>
                  <a:pt x="875" y="106"/>
                  <a:pt x="868" y="106"/>
                </a:cubicBezTo>
                <a:cubicBezTo>
                  <a:pt x="861" y="106"/>
                  <a:pt x="855" y="112"/>
                  <a:pt x="855" y="119"/>
                </a:cubicBezTo>
                <a:cubicBezTo>
                  <a:pt x="855" y="124"/>
                  <a:pt x="858" y="128"/>
                  <a:pt x="861" y="130"/>
                </a:cubicBezTo>
                <a:cubicBezTo>
                  <a:pt x="834" y="182"/>
                  <a:pt x="834" y="182"/>
                  <a:pt x="834" y="182"/>
                </a:cubicBezTo>
                <a:cubicBezTo>
                  <a:pt x="674" y="1"/>
                  <a:pt x="674" y="1"/>
                  <a:pt x="674" y="1"/>
                </a:cubicBezTo>
                <a:cubicBezTo>
                  <a:pt x="673" y="0"/>
                  <a:pt x="673" y="0"/>
                  <a:pt x="673" y="0"/>
                </a:cubicBezTo>
                <a:cubicBezTo>
                  <a:pt x="520" y="193"/>
                  <a:pt x="520" y="193"/>
                  <a:pt x="520" y="193"/>
                </a:cubicBezTo>
                <a:cubicBezTo>
                  <a:pt x="518" y="192"/>
                  <a:pt x="516" y="191"/>
                  <a:pt x="513" y="191"/>
                </a:cubicBezTo>
                <a:cubicBezTo>
                  <a:pt x="509" y="191"/>
                  <a:pt x="505" y="194"/>
                  <a:pt x="502" y="197"/>
                </a:cubicBezTo>
                <a:cubicBezTo>
                  <a:pt x="17" y="1"/>
                  <a:pt x="17" y="1"/>
                  <a:pt x="17" y="1"/>
                </a:cubicBezTo>
                <a:cubicBezTo>
                  <a:pt x="17" y="1"/>
                  <a:pt x="17" y="1"/>
                  <a:pt x="17" y="1"/>
                </a:cubicBezTo>
                <a:cubicBezTo>
                  <a:pt x="17" y="1"/>
                  <a:pt x="17" y="1"/>
                  <a:pt x="17" y="1"/>
                </a:cubicBezTo>
                <a:cubicBezTo>
                  <a:pt x="16" y="1"/>
                  <a:pt x="16" y="1"/>
                  <a:pt x="16" y="1"/>
                </a:cubicBezTo>
                <a:cubicBezTo>
                  <a:pt x="16" y="1"/>
                  <a:pt x="16" y="1"/>
                  <a:pt x="16" y="1"/>
                </a:cubicBezTo>
                <a:cubicBezTo>
                  <a:pt x="16" y="2"/>
                  <a:pt x="16" y="2"/>
                  <a:pt x="16" y="2"/>
                </a:cubicBezTo>
                <a:cubicBezTo>
                  <a:pt x="16" y="2"/>
                  <a:pt x="16" y="2"/>
                  <a:pt x="16" y="2"/>
                </a:cubicBezTo>
                <a:cubicBezTo>
                  <a:pt x="16" y="2"/>
                  <a:pt x="16" y="2"/>
                  <a:pt x="16" y="2"/>
                </a:cubicBezTo>
                <a:cubicBezTo>
                  <a:pt x="16" y="2"/>
                  <a:pt x="16" y="2"/>
                  <a:pt x="16" y="2"/>
                </a:cubicBezTo>
                <a:cubicBezTo>
                  <a:pt x="138" y="129"/>
                  <a:pt x="138" y="129"/>
                  <a:pt x="138" y="129"/>
                </a:cubicBezTo>
                <a:cubicBezTo>
                  <a:pt x="136" y="131"/>
                  <a:pt x="135" y="134"/>
                  <a:pt x="135" y="137"/>
                </a:cubicBezTo>
                <a:cubicBezTo>
                  <a:pt x="135" y="143"/>
                  <a:pt x="139" y="147"/>
                  <a:pt x="144" y="149"/>
                </a:cubicBezTo>
                <a:cubicBezTo>
                  <a:pt x="52" y="484"/>
                  <a:pt x="52" y="484"/>
                  <a:pt x="52" y="484"/>
                </a:cubicBezTo>
                <a:cubicBezTo>
                  <a:pt x="52" y="484"/>
                  <a:pt x="51" y="483"/>
                  <a:pt x="50" y="483"/>
                </a:cubicBezTo>
                <a:cubicBezTo>
                  <a:pt x="43" y="483"/>
                  <a:pt x="37" y="489"/>
                  <a:pt x="37" y="496"/>
                </a:cubicBezTo>
                <a:cubicBezTo>
                  <a:pt x="37" y="503"/>
                  <a:pt x="43" y="509"/>
                  <a:pt x="50" y="509"/>
                </a:cubicBezTo>
                <a:cubicBezTo>
                  <a:pt x="57" y="509"/>
                  <a:pt x="63" y="503"/>
                  <a:pt x="63" y="496"/>
                </a:cubicBezTo>
                <a:cubicBezTo>
                  <a:pt x="63" y="494"/>
                  <a:pt x="62" y="492"/>
                  <a:pt x="61" y="490"/>
                </a:cubicBezTo>
                <a:cubicBezTo>
                  <a:pt x="502" y="210"/>
                  <a:pt x="502" y="210"/>
                  <a:pt x="502" y="210"/>
                </a:cubicBezTo>
                <a:cubicBezTo>
                  <a:pt x="503" y="211"/>
                  <a:pt x="503" y="212"/>
                  <a:pt x="504" y="213"/>
                </a:cubicBezTo>
                <a:cubicBezTo>
                  <a:pt x="495" y="224"/>
                  <a:pt x="495" y="224"/>
                  <a:pt x="495" y="224"/>
                </a:cubicBezTo>
                <a:cubicBezTo>
                  <a:pt x="255" y="510"/>
                  <a:pt x="255" y="510"/>
                  <a:pt x="255" y="510"/>
                </a:cubicBezTo>
                <a:cubicBezTo>
                  <a:pt x="254" y="509"/>
                  <a:pt x="252" y="509"/>
                  <a:pt x="250" y="509"/>
                </a:cubicBezTo>
                <a:cubicBezTo>
                  <a:pt x="243" y="509"/>
                  <a:pt x="237" y="514"/>
                  <a:pt x="237" y="521"/>
                </a:cubicBezTo>
                <a:cubicBezTo>
                  <a:pt x="237" y="523"/>
                  <a:pt x="238" y="525"/>
                  <a:pt x="238" y="527"/>
                </a:cubicBezTo>
                <a:cubicBezTo>
                  <a:pt x="0" y="735"/>
                  <a:pt x="0" y="735"/>
                  <a:pt x="0" y="735"/>
                </a:cubicBezTo>
                <a:cubicBezTo>
                  <a:pt x="1" y="735"/>
                  <a:pt x="1" y="735"/>
                  <a:pt x="1" y="735"/>
                </a:cubicBezTo>
                <a:cubicBezTo>
                  <a:pt x="1" y="736"/>
                  <a:pt x="1" y="736"/>
                  <a:pt x="1" y="736"/>
                </a:cubicBezTo>
                <a:cubicBezTo>
                  <a:pt x="237" y="756"/>
                  <a:pt x="237" y="756"/>
                  <a:pt x="237" y="756"/>
                </a:cubicBezTo>
                <a:cubicBezTo>
                  <a:pt x="237" y="756"/>
                  <a:pt x="237" y="757"/>
                  <a:pt x="237" y="757"/>
                </a:cubicBezTo>
                <a:cubicBezTo>
                  <a:pt x="237" y="764"/>
                  <a:pt x="243" y="770"/>
                  <a:pt x="250" y="770"/>
                </a:cubicBezTo>
                <a:cubicBezTo>
                  <a:pt x="256" y="770"/>
                  <a:pt x="260" y="766"/>
                  <a:pt x="262" y="760"/>
                </a:cubicBezTo>
                <a:cubicBezTo>
                  <a:pt x="810" y="923"/>
                  <a:pt x="810" y="923"/>
                  <a:pt x="810" y="923"/>
                </a:cubicBezTo>
                <a:cubicBezTo>
                  <a:pt x="810" y="924"/>
                  <a:pt x="810" y="924"/>
                  <a:pt x="810" y="925"/>
                </a:cubicBezTo>
                <a:cubicBezTo>
                  <a:pt x="810" y="932"/>
                  <a:pt x="816" y="938"/>
                  <a:pt x="823" y="938"/>
                </a:cubicBezTo>
                <a:cubicBezTo>
                  <a:pt x="830" y="938"/>
                  <a:pt x="835" y="932"/>
                  <a:pt x="835" y="925"/>
                </a:cubicBezTo>
                <a:cubicBezTo>
                  <a:pt x="835" y="918"/>
                  <a:pt x="830" y="912"/>
                  <a:pt x="823" y="912"/>
                </a:cubicBezTo>
                <a:cubicBezTo>
                  <a:pt x="818" y="912"/>
                  <a:pt x="814" y="915"/>
                  <a:pt x="811" y="919"/>
                </a:cubicBezTo>
                <a:cubicBezTo>
                  <a:pt x="262" y="525"/>
                  <a:pt x="262" y="525"/>
                  <a:pt x="262" y="525"/>
                </a:cubicBezTo>
                <a:cubicBezTo>
                  <a:pt x="262" y="525"/>
                  <a:pt x="262" y="525"/>
                  <a:pt x="262" y="525"/>
                </a:cubicBezTo>
                <a:cubicBezTo>
                  <a:pt x="542" y="665"/>
                  <a:pt x="542" y="665"/>
                  <a:pt x="542" y="665"/>
                </a:cubicBezTo>
                <a:cubicBezTo>
                  <a:pt x="542" y="666"/>
                  <a:pt x="541" y="668"/>
                  <a:pt x="541" y="670"/>
                </a:cubicBezTo>
                <a:cubicBezTo>
                  <a:pt x="541" y="677"/>
                  <a:pt x="547" y="682"/>
                  <a:pt x="554" y="682"/>
                </a:cubicBezTo>
                <a:cubicBezTo>
                  <a:pt x="559" y="682"/>
                  <a:pt x="563" y="680"/>
                  <a:pt x="565" y="676"/>
                </a:cubicBezTo>
                <a:cubicBezTo>
                  <a:pt x="791" y="784"/>
                  <a:pt x="791" y="784"/>
                  <a:pt x="791" y="784"/>
                </a:cubicBezTo>
                <a:cubicBezTo>
                  <a:pt x="790" y="785"/>
                  <a:pt x="790" y="787"/>
                  <a:pt x="790" y="789"/>
                </a:cubicBezTo>
                <a:cubicBezTo>
                  <a:pt x="790" y="796"/>
                  <a:pt x="795" y="802"/>
                  <a:pt x="802" y="802"/>
                </a:cubicBezTo>
                <a:cubicBezTo>
                  <a:pt x="809" y="802"/>
                  <a:pt x="815" y="796"/>
                  <a:pt x="815" y="789"/>
                </a:cubicBezTo>
                <a:cubicBezTo>
                  <a:pt x="815" y="786"/>
                  <a:pt x="814" y="784"/>
                  <a:pt x="813" y="782"/>
                </a:cubicBezTo>
                <a:cubicBezTo>
                  <a:pt x="1083" y="485"/>
                  <a:pt x="1083" y="485"/>
                  <a:pt x="1083" y="485"/>
                </a:cubicBezTo>
                <a:cubicBezTo>
                  <a:pt x="1085" y="487"/>
                  <a:pt x="1088" y="488"/>
                  <a:pt x="1091" y="488"/>
                </a:cubicBezTo>
                <a:cubicBezTo>
                  <a:pt x="1098" y="488"/>
                  <a:pt x="1104" y="482"/>
                  <a:pt x="1104" y="475"/>
                </a:cubicBezTo>
                <a:cubicBezTo>
                  <a:pt x="1104" y="468"/>
                  <a:pt x="1098" y="462"/>
                  <a:pt x="1091" y="462"/>
                </a:cubicBezTo>
                <a:close/>
                <a:moveTo>
                  <a:pt x="1080" y="469"/>
                </a:moveTo>
                <a:cubicBezTo>
                  <a:pt x="763" y="319"/>
                  <a:pt x="763" y="319"/>
                  <a:pt x="763" y="319"/>
                </a:cubicBezTo>
                <a:cubicBezTo>
                  <a:pt x="768" y="310"/>
                  <a:pt x="768" y="310"/>
                  <a:pt x="768" y="310"/>
                </a:cubicBezTo>
                <a:cubicBezTo>
                  <a:pt x="769" y="311"/>
                  <a:pt x="771" y="312"/>
                  <a:pt x="773" y="312"/>
                </a:cubicBezTo>
                <a:cubicBezTo>
                  <a:pt x="781" y="312"/>
                  <a:pt x="786" y="306"/>
                  <a:pt x="786" y="299"/>
                </a:cubicBezTo>
                <a:cubicBezTo>
                  <a:pt x="786" y="295"/>
                  <a:pt x="784" y="291"/>
                  <a:pt x="780" y="288"/>
                </a:cubicBezTo>
                <a:cubicBezTo>
                  <a:pt x="834" y="185"/>
                  <a:pt x="834" y="185"/>
                  <a:pt x="834" y="185"/>
                </a:cubicBezTo>
                <a:cubicBezTo>
                  <a:pt x="1082" y="466"/>
                  <a:pt x="1082" y="466"/>
                  <a:pt x="1082" y="466"/>
                </a:cubicBezTo>
                <a:cubicBezTo>
                  <a:pt x="1081" y="467"/>
                  <a:pt x="1081" y="468"/>
                  <a:pt x="1080" y="469"/>
                </a:cubicBezTo>
                <a:close/>
                <a:moveTo>
                  <a:pt x="855" y="444"/>
                </a:moveTo>
                <a:cubicBezTo>
                  <a:pt x="676" y="465"/>
                  <a:pt x="676" y="465"/>
                  <a:pt x="676" y="465"/>
                </a:cubicBezTo>
                <a:cubicBezTo>
                  <a:pt x="703" y="420"/>
                  <a:pt x="703" y="420"/>
                  <a:pt x="703" y="420"/>
                </a:cubicBezTo>
                <a:cubicBezTo>
                  <a:pt x="740" y="357"/>
                  <a:pt x="740" y="357"/>
                  <a:pt x="740" y="357"/>
                </a:cubicBezTo>
                <a:cubicBezTo>
                  <a:pt x="857" y="437"/>
                  <a:pt x="857" y="437"/>
                  <a:pt x="857" y="437"/>
                </a:cubicBezTo>
                <a:cubicBezTo>
                  <a:pt x="856" y="438"/>
                  <a:pt x="855" y="441"/>
                  <a:pt x="855" y="443"/>
                </a:cubicBezTo>
                <a:cubicBezTo>
                  <a:pt x="855" y="443"/>
                  <a:pt x="855" y="444"/>
                  <a:pt x="855" y="444"/>
                </a:cubicBezTo>
                <a:close/>
                <a:moveTo>
                  <a:pt x="766" y="310"/>
                </a:moveTo>
                <a:cubicBezTo>
                  <a:pt x="761" y="319"/>
                  <a:pt x="761" y="319"/>
                  <a:pt x="761" y="319"/>
                </a:cubicBezTo>
                <a:cubicBezTo>
                  <a:pt x="746" y="311"/>
                  <a:pt x="746" y="311"/>
                  <a:pt x="746" y="311"/>
                </a:cubicBezTo>
                <a:cubicBezTo>
                  <a:pt x="762" y="305"/>
                  <a:pt x="762" y="305"/>
                  <a:pt x="762" y="305"/>
                </a:cubicBezTo>
                <a:cubicBezTo>
                  <a:pt x="763" y="307"/>
                  <a:pt x="764" y="308"/>
                  <a:pt x="766" y="310"/>
                </a:cubicBezTo>
                <a:close/>
                <a:moveTo>
                  <a:pt x="760" y="320"/>
                </a:moveTo>
                <a:cubicBezTo>
                  <a:pt x="740" y="355"/>
                  <a:pt x="740" y="355"/>
                  <a:pt x="740" y="355"/>
                </a:cubicBezTo>
                <a:cubicBezTo>
                  <a:pt x="702" y="330"/>
                  <a:pt x="702" y="330"/>
                  <a:pt x="702" y="330"/>
                </a:cubicBezTo>
                <a:cubicBezTo>
                  <a:pt x="744" y="312"/>
                  <a:pt x="744" y="312"/>
                  <a:pt x="744" y="312"/>
                </a:cubicBezTo>
                <a:lnTo>
                  <a:pt x="760" y="320"/>
                </a:lnTo>
                <a:close/>
                <a:moveTo>
                  <a:pt x="701" y="329"/>
                </a:moveTo>
                <a:cubicBezTo>
                  <a:pt x="525" y="209"/>
                  <a:pt x="525" y="209"/>
                  <a:pt x="525" y="209"/>
                </a:cubicBezTo>
                <a:cubicBezTo>
                  <a:pt x="525" y="209"/>
                  <a:pt x="525" y="209"/>
                  <a:pt x="525" y="209"/>
                </a:cubicBezTo>
                <a:cubicBezTo>
                  <a:pt x="742" y="311"/>
                  <a:pt x="742" y="311"/>
                  <a:pt x="742" y="311"/>
                </a:cubicBezTo>
                <a:lnTo>
                  <a:pt x="701" y="329"/>
                </a:lnTo>
                <a:close/>
                <a:moveTo>
                  <a:pt x="505" y="214"/>
                </a:moveTo>
                <a:cubicBezTo>
                  <a:pt x="507" y="215"/>
                  <a:pt x="510" y="217"/>
                  <a:pt x="513" y="217"/>
                </a:cubicBezTo>
                <a:cubicBezTo>
                  <a:pt x="518" y="217"/>
                  <a:pt x="522" y="214"/>
                  <a:pt x="524" y="211"/>
                </a:cubicBezTo>
                <a:cubicBezTo>
                  <a:pt x="699" y="329"/>
                  <a:pt x="699" y="329"/>
                  <a:pt x="699" y="329"/>
                </a:cubicBezTo>
                <a:cubicBezTo>
                  <a:pt x="259" y="513"/>
                  <a:pt x="259" y="513"/>
                  <a:pt x="259" y="513"/>
                </a:cubicBezTo>
                <a:cubicBezTo>
                  <a:pt x="259" y="512"/>
                  <a:pt x="258" y="511"/>
                  <a:pt x="257" y="511"/>
                </a:cubicBezTo>
                <a:cubicBezTo>
                  <a:pt x="493" y="228"/>
                  <a:pt x="493" y="228"/>
                  <a:pt x="493" y="228"/>
                </a:cubicBezTo>
                <a:lnTo>
                  <a:pt x="505" y="214"/>
                </a:lnTo>
                <a:close/>
                <a:moveTo>
                  <a:pt x="260" y="514"/>
                </a:moveTo>
                <a:cubicBezTo>
                  <a:pt x="701" y="330"/>
                  <a:pt x="701" y="330"/>
                  <a:pt x="701" y="330"/>
                </a:cubicBezTo>
                <a:cubicBezTo>
                  <a:pt x="739" y="356"/>
                  <a:pt x="739" y="356"/>
                  <a:pt x="739" y="356"/>
                </a:cubicBezTo>
                <a:cubicBezTo>
                  <a:pt x="701" y="420"/>
                  <a:pt x="701" y="420"/>
                  <a:pt x="701" y="420"/>
                </a:cubicBezTo>
                <a:cubicBezTo>
                  <a:pt x="674" y="466"/>
                  <a:pt x="674" y="466"/>
                  <a:pt x="674" y="466"/>
                </a:cubicBezTo>
                <a:cubicBezTo>
                  <a:pt x="261" y="515"/>
                  <a:pt x="261" y="515"/>
                  <a:pt x="261" y="515"/>
                </a:cubicBezTo>
                <a:cubicBezTo>
                  <a:pt x="261" y="515"/>
                  <a:pt x="261" y="514"/>
                  <a:pt x="260" y="514"/>
                </a:cubicBezTo>
                <a:close/>
                <a:moveTo>
                  <a:pt x="566" y="665"/>
                </a:moveTo>
                <a:cubicBezTo>
                  <a:pt x="565" y="662"/>
                  <a:pt x="563" y="661"/>
                  <a:pt x="562" y="659"/>
                </a:cubicBezTo>
                <a:cubicBezTo>
                  <a:pt x="675" y="467"/>
                  <a:pt x="675" y="467"/>
                  <a:pt x="675" y="467"/>
                </a:cubicBezTo>
                <a:cubicBezTo>
                  <a:pt x="855" y="445"/>
                  <a:pt x="855" y="445"/>
                  <a:pt x="855" y="445"/>
                </a:cubicBezTo>
                <a:cubicBezTo>
                  <a:pt x="857" y="451"/>
                  <a:pt x="862" y="456"/>
                  <a:pt x="868" y="456"/>
                </a:cubicBezTo>
                <a:cubicBezTo>
                  <a:pt x="875" y="456"/>
                  <a:pt x="881" y="450"/>
                  <a:pt x="881" y="443"/>
                </a:cubicBezTo>
                <a:cubicBezTo>
                  <a:pt x="881" y="436"/>
                  <a:pt x="875" y="430"/>
                  <a:pt x="868" y="430"/>
                </a:cubicBezTo>
                <a:cubicBezTo>
                  <a:pt x="864" y="430"/>
                  <a:pt x="860" y="432"/>
                  <a:pt x="858" y="435"/>
                </a:cubicBezTo>
                <a:cubicBezTo>
                  <a:pt x="741" y="356"/>
                  <a:pt x="741" y="356"/>
                  <a:pt x="741" y="356"/>
                </a:cubicBezTo>
                <a:cubicBezTo>
                  <a:pt x="762" y="320"/>
                  <a:pt x="762" y="320"/>
                  <a:pt x="762" y="320"/>
                </a:cubicBezTo>
                <a:cubicBezTo>
                  <a:pt x="1080" y="470"/>
                  <a:pt x="1080" y="470"/>
                  <a:pt x="1080" y="470"/>
                </a:cubicBezTo>
                <a:cubicBezTo>
                  <a:pt x="1079" y="472"/>
                  <a:pt x="1079" y="473"/>
                  <a:pt x="1079" y="475"/>
                </a:cubicBezTo>
                <a:cubicBezTo>
                  <a:pt x="1079" y="476"/>
                  <a:pt x="1079" y="477"/>
                  <a:pt x="1079" y="479"/>
                </a:cubicBezTo>
                <a:cubicBezTo>
                  <a:pt x="786" y="585"/>
                  <a:pt x="786" y="585"/>
                  <a:pt x="786" y="585"/>
                </a:cubicBezTo>
                <a:lnTo>
                  <a:pt x="566" y="665"/>
                </a:lnTo>
                <a:close/>
                <a:moveTo>
                  <a:pt x="863" y="131"/>
                </a:moveTo>
                <a:cubicBezTo>
                  <a:pt x="864" y="132"/>
                  <a:pt x="866" y="132"/>
                  <a:pt x="868" y="132"/>
                </a:cubicBezTo>
                <a:cubicBezTo>
                  <a:pt x="870" y="132"/>
                  <a:pt x="872" y="131"/>
                  <a:pt x="874" y="130"/>
                </a:cubicBezTo>
                <a:cubicBezTo>
                  <a:pt x="1084" y="465"/>
                  <a:pt x="1084" y="465"/>
                  <a:pt x="1084" y="465"/>
                </a:cubicBezTo>
                <a:cubicBezTo>
                  <a:pt x="1084" y="465"/>
                  <a:pt x="1084" y="465"/>
                  <a:pt x="1083" y="465"/>
                </a:cubicBezTo>
                <a:cubicBezTo>
                  <a:pt x="835" y="184"/>
                  <a:pt x="835" y="184"/>
                  <a:pt x="835" y="184"/>
                </a:cubicBezTo>
                <a:lnTo>
                  <a:pt x="863" y="131"/>
                </a:lnTo>
                <a:close/>
                <a:moveTo>
                  <a:pt x="779" y="288"/>
                </a:moveTo>
                <a:cubicBezTo>
                  <a:pt x="777" y="287"/>
                  <a:pt x="775" y="286"/>
                  <a:pt x="773" y="286"/>
                </a:cubicBezTo>
                <a:cubicBezTo>
                  <a:pt x="766" y="286"/>
                  <a:pt x="761" y="292"/>
                  <a:pt x="761" y="299"/>
                </a:cubicBezTo>
                <a:cubicBezTo>
                  <a:pt x="761" y="301"/>
                  <a:pt x="761" y="302"/>
                  <a:pt x="761" y="303"/>
                </a:cubicBezTo>
                <a:cubicBezTo>
                  <a:pt x="744" y="311"/>
                  <a:pt x="744" y="311"/>
                  <a:pt x="744" y="311"/>
                </a:cubicBezTo>
                <a:cubicBezTo>
                  <a:pt x="525" y="207"/>
                  <a:pt x="525" y="207"/>
                  <a:pt x="525" y="207"/>
                </a:cubicBezTo>
                <a:cubicBezTo>
                  <a:pt x="526" y="206"/>
                  <a:pt x="526" y="205"/>
                  <a:pt x="526" y="204"/>
                </a:cubicBezTo>
                <a:cubicBezTo>
                  <a:pt x="526" y="200"/>
                  <a:pt x="524" y="196"/>
                  <a:pt x="521" y="194"/>
                </a:cubicBezTo>
                <a:cubicBezTo>
                  <a:pt x="673" y="2"/>
                  <a:pt x="673" y="2"/>
                  <a:pt x="673" y="2"/>
                </a:cubicBezTo>
                <a:cubicBezTo>
                  <a:pt x="833" y="184"/>
                  <a:pt x="833" y="184"/>
                  <a:pt x="833" y="184"/>
                </a:cubicBezTo>
                <a:lnTo>
                  <a:pt x="779" y="288"/>
                </a:lnTo>
                <a:close/>
                <a:moveTo>
                  <a:pt x="502" y="199"/>
                </a:moveTo>
                <a:cubicBezTo>
                  <a:pt x="502" y="199"/>
                  <a:pt x="501" y="199"/>
                  <a:pt x="501" y="200"/>
                </a:cubicBezTo>
                <a:cubicBezTo>
                  <a:pt x="161" y="139"/>
                  <a:pt x="161" y="139"/>
                  <a:pt x="161" y="139"/>
                </a:cubicBezTo>
                <a:cubicBezTo>
                  <a:pt x="161" y="138"/>
                  <a:pt x="161" y="138"/>
                  <a:pt x="161" y="137"/>
                </a:cubicBezTo>
                <a:cubicBezTo>
                  <a:pt x="161" y="130"/>
                  <a:pt x="155" y="124"/>
                  <a:pt x="148" y="124"/>
                </a:cubicBezTo>
                <a:cubicBezTo>
                  <a:pt x="145" y="124"/>
                  <a:pt x="142" y="126"/>
                  <a:pt x="139" y="128"/>
                </a:cubicBezTo>
                <a:cubicBezTo>
                  <a:pt x="19" y="4"/>
                  <a:pt x="19" y="4"/>
                  <a:pt x="19" y="4"/>
                </a:cubicBezTo>
                <a:lnTo>
                  <a:pt x="502" y="199"/>
                </a:lnTo>
                <a:close/>
                <a:moveTo>
                  <a:pt x="61" y="489"/>
                </a:moveTo>
                <a:cubicBezTo>
                  <a:pt x="59" y="487"/>
                  <a:pt x="57" y="485"/>
                  <a:pt x="54" y="484"/>
                </a:cubicBezTo>
                <a:cubicBezTo>
                  <a:pt x="145" y="150"/>
                  <a:pt x="145" y="150"/>
                  <a:pt x="145" y="150"/>
                </a:cubicBezTo>
                <a:cubicBezTo>
                  <a:pt x="146" y="150"/>
                  <a:pt x="147" y="150"/>
                  <a:pt x="148" y="150"/>
                </a:cubicBezTo>
                <a:cubicBezTo>
                  <a:pt x="154" y="150"/>
                  <a:pt x="159" y="146"/>
                  <a:pt x="160" y="140"/>
                </a:cubicBezTo>
                <a:cubicBezTo>
                  <a:pt x="501" y="201"/>
                  <a:pt x="501" y="201"/>
                  <a:pt x="501" y="201"/>
                </a:cubicBezTo>
                <a:cubicBezTo>
                  <a:pt x="501" y="202"/>
                  <a:pt x="500" y="203"/>
                  <a:pt x="500" y="204"/>
                </a:cubicBezTo>
                <a:cubicBezTo>
                  <a:pt x="500" y="206"/>
                  <a:pt x="501" y="208"/>
                  <a:pt x="502" y="209"/>
                </a:cubicBezTo>
                <a:lnTo>
                  <a:pt x="61" y="489"/>
                </a:lnTo>
                <a:close/>
                <a:moveTo>
                  <a:pt x="2" y="735"/>
                </a:moveTo>
                <a:cubicBezTo>
                  <a:pt x="239" y="528"/>
                  <a:pt x="239" y="528"/>
                  <a:pt x="239" y="528"/>
                </a:cubicBezTo>
                <a:cubicBezTo>
                  <a:pt x="241" y="531"/>
                  <a:pt x="245" y="534"/>
                  <a:pt x="249" y="534"/>
                </a:cubicBezTo>
                <a:cubicBezTo>
                  <a:pt x="252" y="744"/>
                  <a:pt x="252" y="744"/>
                  <a:pt x="252" y="744"/>
                </a:cubicBezTo>
                <a:cubicBezTo>
                  <a:pt x="251" y="744"/>
                  <a:pt x="251" y="744"/>
                  <a:pt x="250" y="744"/>
                </a:cubicBezTo>
                <a:cubicBezTo>
                  <a:pt x="244" y="744"/>
                  <a:pt x="238" y="749"/>
                  <a:pt x="237" y="755"/>
                </a:cubicBezTo>
                <a:lnTo>
                  <a:pt x="2" y="735"/>
                </a:lnTo>
                <a:close/>
                <a:moveTo>
                  <a:pt x="811" y="920"/>
                </a:moveTo>
                <a:cubicBezTo>
                  <a:pt x="811" y="921"/>
                  <a:pt x="810" y="921"/>
                  <a:pt x="810" y="922"/>
                </a:cubicBezTo>
                <a:cubicBezTo>
                  <a:pt x="262" y="759"/>
                  <a:pt x="262" y="759"/>
                  <a:pt x="262" y="759"/>
                </a:cubicBezTo>
                <a:cubicBezTo>
                  <a:pt x="263" y="758"/>
                  <a:pt x="263" y="758"/>
                  <a:pt x="263" y="757"/>
                </a:cubicBezTo>
                <a:cubicBezTo>
                  <a:pt x="263" y="751"/>
                  <a:pt x="259" y="746"/>
                  <a:pt x="253" y="744"/>
                </a:cubicBezTo>
                <a:cubicBezTo>
                  <a:pt x="251" y="534"/>
                  <a:pt x="251" y="534"/>
                  <a:pt x="251" y="534"/>
                </a:cubicBezTo>
                <a:cubicBezTo>
                  <a:pt x="255" y="534"/>
                  <a:pt x="259" y="531"/>
                  <a:pt x="261" y="527"/>
                </a:cubicBezTo>
                <a:lnTo>
                  <a:pt x="811" y="920"/>
                </a:lnTo>
                <a:close/>
                <a:moveTo>
                  <a:pt x="263" y="523"/>
                </a:moveTo>
                <a:cubicBezTo>
                  <a:pt x="263" y="522"/>
                  <a:pt x="263" y="522"/>
                  <a:pt x="263" y="521"/>
                </a:cubicBezTo>
                <a:cubicBezTo>
                  <a:pt x="263" y="520"/>
                  <a:pt x="262" y="518"/>
                  <a:pt x="262" y="517"/>
                </a:cubicBezTo>
                <a:cubicBezTo>
                  <a:pt x="673" y="467"/>
                  <a:pt x="673" y="467"/>
                  <a:pt x="673" y="467"/>
                </a:cubicBezTo>
                <a:cubicBezTo>
                  <a:pt x="560" y="658"/>
                  <a:pt x="560" y="658"/>
                  <a:pt x="560" y="658"/>
                </a:cubicBezTo>
                <a:cubicBezTo>
                  <a:pt x="558" y="657"/>
                  <a:pt x="556" y="657"/>
                  <a:pt x="554" y="657"/>
                </a:cubicBezTo>
                <a:cubicBezTo>
                  <a:pt x="549" y="657"/>
                  <a:pt x="545" y="660"/>
                  <a:pt x="543" y="663"/>
                </a:cubicBezTo>
                <a:lnTo>
                  <a:pt x="263" y="523"/>
                </a:lnTo>
                <a:close/>
                <a:moveTo>
                  <a:pt x="802" y="777"/>
                </a:moveTo>
                <a:cubicBezTo>
                  <a:pt x="798" y="777"/>
                  <a:pt x="794" y="779"/>
                  <a:pt x="792" y="782"/>
                </a:cubicBezTo>
                <a:cubicBezTo>
                  <a:pt x="566" y="675"/>
                  <a:pt x="566" y="675"/>
                  <a:pt x="566" y="675"/>
                </a:cubicBezTo>
                <a:cubicBezTo>
                  <a:pt x="567" y="673"/>
                  <a:pt x="567" y="671"/>
                  <a:pt x="567" y="670"/>
                </a:cubicBezTo>
                <a:cubicBezTo>
                  <a:pt x="567" y="668"/>
                  <a:pt x="567" y="667"/>
                  <a:pt x="566" y="666"/>
                </a:cubicBezTo>
                <a:cubicBezTo>
                  <a:pt x="777" y="590"/>
                  <a:pt x="777" y="590"/>
                  <a:pt x="777" y="590"/>
                </a:cubicBezTo>
                <a:cubicBezTo>
                  <a:pt x="1080" y="480"/>
                  <a:pt x="1080" y="480"/>
                  <a:pt x="1080" y="480"/>
                </a:cubicBezTo>
                <a:cubicBezTo>
                  <a:pt x="1080" y="481"/>
                  <a:pt x="1081" y="483"/>
                  <a:pt x="1082" y="484"/>
                </a:cubicBezTo>
                <a:cubicBezTo>
                  <a:pt x="812" y="781"/>
                  <a:pt x="812" y="781"/>
                  <a:pt x="812" y="781"/>
                </a:cubicBezTo>
                <a:cubicBezTo>
                  <a:pt x="809" y="778"/>
                  <a:pt x="806" y="777"/>
                  <a:pt x="802" y="777"/>
                </a:cubicBezTo>
                <a:close/>
              </a:path>
            </a:pathLst>
          </a:custGeom>
          <a:solidFill>
            <a:schemeClr val="tx2">
              <a:alpha val="25000"/>
            </a:schemeClr>
          </a:solidFill>
          <a:ln>
            <a:noFill/>
          </a:ln>
        </p:spPr>
        <p:txBody>
          <a:bodyPr vert="horz" wrap="square" lIns="68580" tIns="34290" rIns="68580" bIns="34290" numCol="1" anchor="t" anchorCtr="0" compatLnSpc="1">
            <a:prstTxWarp prst="textNoShape">
              <a:avLst/>
            </a:prstTxWarp>
          </a:bodyPr>
          <a:lstStyle/>
          <a:p>
            <a:endParaRPr lang="id-ID"/>
          </a:p>
        </p:txBody>
      </p:sp>
    </p:spTree>
    <p:extLst>
      <p:ext uri="{BB962C8B-B14F-4D97-AF65-F5344CB8AC3E}">
        <p14:creationId xmlns:p14="http://schemas.microsoft.com/office/powerpoint/2010/main" val="39701075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Welcome Page 2">
    <p:spTree>
      <p:nvGrpSpPr>
        <p:cNvPr id="1" name=""/>
        <p:cNvGrpSpPr/>
        <p:nvPr/>
      </p:nvGrpSpPr>
      <p:grpSpPr>
        <a:xfrm>
          <a:off x="0" y="0"/>
          <a:ext cx="0" cy="0"/>
          <a:chOff x="0" y="0"/>
          <a:chExt cx="0" cy="0"/>
        </a:xfrm>
      </p:grpSpPr>
      <p:sp>
        <p:nvSpPr>
          <p:cNvPr id="10" name="Freeform 5"/>
          <p:cNvSpPr>
            <a:spLocks/>
          </p:cNvSpPr>
          <p:nvPr userDrawn="1"/>
        </p:nvSpPr>
        <p:spPr bwMode="auto">
          <a:xfrm flipH="1">
            <a:off x="-2381" y="3657600"/>
            <a:ext cx="9146381" cy="1485900"/>
          </a:xfrm>
          <a:custGeom>
            <a:avLst/>
            <a:gdLst>
              <a:gd name="T0" fmla="*/ 7682 w 7682"/>
              <a:gd name="T1" fmla="*/ 941 h 1248"/>
              <a:gd name="T2" fmla="*/ 0 w 7682"/>
              <a:gd name="T3" fmla="*/ 0 h 1248"/>
              <a:gd name="T4" fmla="*/ 0 w 7682"/>
              <a:gd name="T5" fmla="*/ 911 h 1248"/>
              <a:gd name="T6" fmla="*/ 0 w 7682"/>
              <a:gd name="T7" fmla="*/ 943 h 1248"/>
              <a:gd name="T8" fmla="*/ 0 w 7682"/>
              <a:gd name="T9" fmla="*/ 1248 h 1248"/>
              <a:gd name="T10" fmla="*/ 7682 w 7682"/>
              <a:gd name="T11" fmla="*/ 1248 h 1248"/>
              <a:gd name="T12" fmla="*/ 7682 w 7682"/>
              <a:gd name="T13" fmla="*/ 943 h 1248"/>
              <a:gd name="T14" fmla="*/ 7682 w 7682"/>
              <a:gd name="T15" fmla="*/ 941 h 12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82" h="1248">
                <a:moveTo>
                  <a:pt x="7682" y="941"/>
                </a:moveTo>
                <a:lnTo>
                  <a:pt x="0" y="0"/>
                </a:lnTo>
                <a:lnTo>
                  <a:pt x="0" y="911"/>
                </a:lnTo>
                <a:lnTo>
                  <a:pt x="0" y="943"/>
                </a:lnTo>
                <a:lnTo>
                  <a:pt x="0" y="1248"/>
                </a:lnTo>
                <a:lnTo>
                  <a:pt x="7682" y="1248"/>
                </a:lnTo>
                <a:lnTo>
                  <a:pt x="7682" y="943"/>
                </a:lnTo>
                <a:lnTo>
                  <a:pt x="7682" y="941"/>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id-ID"/>
          </a:p>
        </p:txBody>
      </p:sp>
      <p:sp>
        <p:nvSpPr>
          <p:cNvPr id="3" name="Date Placeholder 2"/>
          <p:cNvSpPr>
            <a:spLocks noGrp="1"/>
          </p:cNvSpPr>
          <p:nvPr>
            <p:ph type="dt" sz="half" idx="10"/>
          </p:nvPr>
        </p:nvSpPr>
        <p:spPr>
          <a:xfrm>
            <a:off x="628650" y="4767263"/>
            <a:ext cx="2057400" cy="273844"/>
          </a:xfrm>
          <a:prstGeom prst="rect">
            <a:avLst/>
          </a:prstGeom>
        </p:spPr>
        <p:txBody>
          <a:bodyPr lIns="68580" tIns="34290" rIns="68580" bIns="34290"/>
          <a:lstStyle/>
          <a:p>
            <a:fld id="{6CF9BB31-60D2-4BE9-92FE-A8798CD84CF0}" type="datetime1">
              <a:rPr lang="id-ID" smtClean="0"/>
              <a:pPr/>
              <a:t>26.05.15</a:t>
            </a:fld>
            <a:endParaRPr lang="id-ID"/>
          </a:p>
        </p:txBody>
      </p:sp>
    </p:spTree>
    <p:extLst>
      <p:ext uri="{BB962C8B-B14F-4D97-AF65-F5344CB8AC3E}">
        <p14:creationId xmlns:p14="http://schemas.microsoft.com/office/powerpoint/2010/main" val="920990353"/>
      </p:ext>
    </p:extLst>
  </p:cSld>
  <p:clrMapOvr>
    <a:masterClrMapping/>
  </p:clrMapOvr>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alf Color">
    <p:spTree>
      <p:nvGrpSpPr>
        <p:cNvPr id="1" name=""/>
        <p:cNvGrpSpPr/>
        <p:nvPr/>
      </p:nvGrpSpPr>
      <p:grpSpPr>
        <a:xfrm>
          <a:off x="0" y="0"/>
          <a:ext cx="0" cy="0"/>
          <a:chOff x="0" y="0"/>
          <a:chExt cx="0" cy="0"/>
        </a:xfrm>
      </p:grpSpPr>
      <p:sp>
        <p:nvSpPr>
          <p:cNvPr id="9" name="Rectangle 8"/>
          <p:cNvSpPr/>
          <p:nvPr userDrawn="1"/>
        </p:nvSpPr>
        <p:spPr>
          <a:xfrm>
            <a:off x="0" y="0"/>
            <a:ext cx="9144000" cy="337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3" name="Date Placeholder 2"/>
          <p:cNvSpPr>
            <a:spLocks noGrp="1"/>
          </p:cNvSpPr>
          <p:nvPr>
            <p:ph type="dt" sz="half" idx="10"/>
          </p:nvPr>
        </p:nvSpPr>
        <p:spPr>
          <a:xfrm>
            <a:off x="628650" y="4767263"/>
            <a:ext cx="2057400" cy="273844"/>
          </a:xfrm>
          <a:prstGeom prst="rect">
            <a:avLst/>
          </a:prstGeom>
        </p:spPr>
        <p:txBody>
          <a:bodyPr lIns="68580" tIns="34290" rIns="68580" bIns="34290"/>
          <a:lstStyle/>
          <a:p>
            <a:fld id="{6CF9BB31-60D2-4BE9-92FE-A8798CD84CF0}" type="datetime1">
              <a:rPr lang="id-ID" smtClean="0"/>
              <a:pPr/>
              <a:t>26.05.15</a:t>
            </a:fld>
            <a:endParaRPr lang="id-ID"/>
          </a:p>
        </p:txBody>
      </p:sp>
      <p:sp>
        <p:nvSpPr>
          <p:cNvPr id="8" name="Oval 7"/>
          <p:cNvSpPr/>
          <p:nvPr userDrawn="1"/>
        </p:nvSpPr>
        <p:spPr>
          <a:xfrm>
            <a:off x="8655051" y="76200"/>
            <a:ext cx="336550" cy="3365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10" name="Rectangle 9"/>
          <p:cNvSpPr/>
          <p:nvPr userDrawn="1"/>
        </p:nvSpPr>
        <p:spPr>
          <a:xfrm>
            <a:off x="2997775" y="4717942"/>
            <a:ext cx="3146960" cy="330860"/>
          </a:xfrm>
          <a:prstGeom prst="rect">
            <a:avLst/>
          </a:prstGeom>
        </p:spPr>
        <p:txBody>
          <a:bodyPr wrap="square" lIns="68580" tIns="34290" rIns="68580" bIns="34290">
            <a:spAutoFit/>
          </a:bodyPr>
          <a:lstStyle/>
          <a:p>
            <a:pPr algn="ctr"/>
            <a:r>
              <a:rPr lang="id-ID" sz="900" dirty="0" smtClean="0">
                <a:solidFill>
                  <a:schemeClr val="accent1"/>
                </a:solidFill>
              </a:rPr>
              <a:t>www.YourCompany.com</a:t>
            </a:r>
          </a:p>
          <a:p>
            <a:pPr algn="ctr"/>
            <a:r>
              <a:rPr lang="en-US" sz="800" dirty="0" smtClean="0">
                <a:solidFill>
                  <a:schemeClr val="tx2"/>
                </a:solidFill>
              </a:rPr>
              <a:t>© 2020 </a:t>
            </a:r>
            <a:r>
              <a:rPr lang="en-US" sz="800" dirty="0" err="1" smtClean="0">
                <a:solidFill>
                  <a:schemeClr val="tx2"/>
                </a:solidFill>
              </a:rPr>
              <a:t>Companyname</a:t>
            </a:r>
            <a:r>
              <a:rPr lang="en-US" sz="800" dirty="0" smtClean="0">
                <a:solidFill>
                  <a:schemeClr val="tx2"/>
                </a:solidFill>
              </a:rPr>
              <a:t> </a:t>
            </a:r>
            <a:r>
              <a:rPr lang="id-ID" sz="800" dirty="0" smtClean="0">
                <a:solidFill>
                  <a:schemeClr val="tx2"/>
                </a:solidFill>
              </a:rPr>
              <a:t>PowerPoint Business </a:t>
            </a:r>
            <a:r>
              <a:rPr lang="en-US" sz="800" dirty="0" smtClean="0">
                <a:solidFill>
                  <a:schemeClr val="tx2"/>
                </a:solidFill>
              </a:rPr>
              <a:t>Theme. All Rights Reserved. </a:t>
            </a:r>
            <a:endParaRPr lang="id-ID" sz="800" dirty="0" smtClean="0">
              <a:solidFill>
                <a:schemeClr val="tx2"/>
              </a:solidFill>
            </a:endParaRPr>
          </a:p>
        </p:txBody>
      </p:sp>
      <p:sp>
        <p:nvSpPr>
          <p:cNvPr id="7" name="Slide Number Placeholder 4"/>
          <p:cNvSpPr>
            <a:spLocks noGrp="1"/>
          </p:cNvSpPr>
          <p:nvPr>
            <p:ph type="sldNum" sz="quarter" idx="12"/>
          </p:nvPr>
        </p:nvSpPr>
        <p:spPr>
          <a:xfrm>
            <a:off x="8604249" y="100805"/>
            <a:ext cx="438151" cy="273844"/>
          </a:xfrm>
        </p:spPr>
        <p:txBody>
          <a:bodyPr/>
          <a:lstStyle>
            <a:lvl1pPr algn="ctr">
              <a:defRPr b="1">
                <a:solidFill>
                  <a:schemeClr val="bg1"/>
                </a:solidFill>
              </a:defRPr>
            </a:lvl1pPr>
          </a:lstStyle>
          <a:p>
            <a:fld id="{7A5DDAD3-E743-4B29-A948-63E93E36D1BF}" type="slidenum">
              <a:rPr lang="id-ID" smtClean="0"/>
              <a:pPr/>
              <a:t>‹#›</a:t>
            </a:fld>
            <a:endParaRPr lang="id-ID" dirty="0"/>
          </a:p>
        </p:txBody>
      </p:sp>
    </p:spTree>
    <p:extLst>
      <p:ext uri="{BB962C8B-B14F-4D97-AF65-F5344CB8AC3E}">
        <p14:creationId xmlns:p14="http://schemas.microsoft.com/office/powerpoint/2010/main" val="2161124509"/>
      </p:ext>
    </p:extLst>
  </p:cSld>
  <p:clrMapOvr>
    <a:masterClrMapping/>
  </p:clrMapOvr>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alf Color for smart phone">
    <p:spTree>
      <p:nvGrpSpPr>
        <p:cNvPr id="1" name=""/>
        <p:cNvGrpSpPr/>
        <p:nvPr/>
      </p:nvGrpSpPr>
      <p:grpSpPr>
        <a:xfrm>
          <a:off x="0" y="0"/>
          <a:ext cx="0" cy="0"/>
          <a:chOff x="0" y="0"/>
          <a:chExt cx="0" cy="0"/>
        </a:xfrm>
      </p:grpSpPr>
      <p:sp>
        <p:nvSpPr>
          <p:cNvPr id="9" name="Rectangle 8"/>
          <p:cNvSpPr/>
          <p:nvPr userDrawn="1"/>
        </p:nvSpPr>
        <p:spPr>
          <a:xfrm>
            <a:off x="0" y="0"/>
            <a:ext cx="9144000" cy="337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3" name="Date Placeholder 2"/>
          <p:cNvSpPr>
            <a:spLocks noGrp="1"/>
          </p:cNvSpPr>
          <p:nvPr>
            <p:ph type="dt" sz="half" idx="10"/>
          </p:nvPr>
        </p:nvSpPr>
        <p:spPr>
          <a:xfrm>
            <a:off x="628650" y="4767263"/>
            <a:ext cx="2057400" cy="273844"/>
          </a:xfrm>
          <a:prstGeom prst="rect">
            <a:avLst/>
          </a:prstGeom>
        </p:spPr>
        <p:txBody>
          <a:bodyPr lIns="68580" tIns="34290" rIns="68580" bIns="34290"/>
          <a:lstStyle/>
          <a:p>
            <a:fld id="{6CF9BB31-60D2-4BE9-92FE-A8798CD84CF0}" type="datetime1">
              <a:rPr lang="id-ID" smtClean="0"/>
              <a:pPr/>
              <a:t>26.05.15</a:t>
            </a:fld>
            <a:endParaRPr lang="id-ID"/>
          </a:p>
        </p:txBody>
      </p:sp>
      <p:sp>
        <p:nvSpPr>
          <p:cNvPr id="8" name="Oval 7"/>
          <p:cNvSpPr/>
          <p:nvPr userDrawn="1"/>
        </p:nvSpPr>
        <p:spPr>
          <a:xfrm>
            <a:off x="8655051" y="76200"/>
            <a:ext cx="336550" cy="3365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10" name="Rectangle 9"/>
          <p:cNvSpPr/>
          <p:nvPr userDrawn="1"/>
        </p:nvSpPr>
        <p:spPr>
          <a:xfrm>
            <a:off x="2997775" y="4717942"/>
            <a:ext cx="3146960" cy="330860"/>
          </a:xfrm>
          <a:prstGeom prst="rect">
            <a:avLst/>
          </a:prstGeom>
        </p:spPr>
        <p:txBody>
          <a:bodyPr wrap="square" lIns="68580" tIns="34290" rIns="68580" bIns="34290">
            <a:spAutoFit/>
          </a:bodyPr>
          <a:lstStyle/>
          <a:p>
            <a:pPr algn="ctr"/>
            <a:r>
              <a:rPr lang="id-ID" sz="900" dirty="0" smtClean="0">
                <a:solidFill>
                  <a:schemeClr val="accent1"/>
                </a:solidFill>
              </a:rPr>
              <a:t>www.YourCompany.com</a:t>
            </a:r>
          </a:p>
          <a:p>
            <a:pPr algn="ctr"/>
            <a:r>
              <a:rPr lang="en-US" sz="800" dirty="0" smtClean="0">
                <a:solidFill>
                  <a:schemeClr val="tx2"/>
                </a:solidFill>
              </a:rPr>
              <a:t>© 2020 </a:t>
            </a:r>
            <a:r>
              <a:rPr lang="en-US" sz="800" dirty="0" err="1" smtClean="0">
                <a:solidFill>
                  <a:schemeClr val="tx2"/>
                </a:solidFill>
              </a:rPr>
              <a:t>Companyname</a:t>
            </a:r>
            <a:r>
              <a:rPr lang="en-US" sz="800" dirty="0" smtClean="0">
                <a:solidFill>
                  <a:schemeClr val="tx2"/>
                </a:solidFill>
              </a:rPr>
              <a:t> </a:t>
            </a:r>
            <a:r>
              <a:rPr lang="id-ID" sz="800" dirty="0" smtClean="0">
                <a:solidFill>
                  <a:schemeClr val="tx2"/>
                </a:solidFill>
              </a:rPr>
              <a:t>PowerPoint Business </a:t>
            </a:r>
            <a:r>
              <a:rPr lang="en-US" sz="800" dirty="0" smtClean="0">
                <a:solidFill>
                  <a:schemeClr val="tx2"/>
                </a:solidFill>
              </a:rPr>
              <a:t>Theme. All Rights Reserved. </a:t>
            </a:r>
            <a:endParaRPr lang="id-ID" sz="800" dirty="0" smtClean="0">
              <a:solidFill>
                <a:schemeClr val="tx2"/>
              </a:solidFill>
            </a:endParaRPr>
          </a:p>
        </p:txBody>
      </p:sp>
      <p:sp>
        <p:nvSpPr>
          <p:cNvPr id="4" name="Picture Placeholder 3"/>
          <p:cNvSpPr>
            <a:spLocks noGrp="1"/>
          </p:cNvSpPr>
          <p:nvPr>
            <p:ph type="pic" sz="quarter" idx="13"/>
          </p:nvPr>
        </p:nvSpPr>
        <p:spPr>
          <a:xfrm>
            <a:off x="916782" y="1051322"/>
            <a:ext cx="1665685" cy="2947988"/>
          </a:xfrm>
        </p:spPr>
        <p:txBody>
          <a:bodyPr/>
          <a:lstStyle/>
          <a:p>
            <a:endParaRPr lang="id-ID"/>
          </a:p>
        </p:txBody>
      </p:sp>
      <p:sp>
        <p:nvSpPr>
          <p:cNvPr id="11" name="Slide Number Placeholder 4"/>
          <p:cNvSpPr>
            <a:spLocks noGrp="1"/>
          </p:cNvSpPr>
          <p:nvPr>
            <p:ph type="sldNum" sz="quarter" idx="12"/>
          </p:nvPr>
        </p:nvSpPr>
        <p:spPr>
          <a:xfrm>
            <a:off x="8604249" y="100805"/>
            <a:ext cx="438151" cy="273844"/>
          </a:xfrm>
        </p:spPr>
        <p:txBody>
          <a:bodyPr/>
          <a:lstStyle>
            <a:lvl1pPr algn="ctr">
              <a:defRPr b="1">
                <a:solidFill>
                  <a:schemeClr val="bg1"/>
                </a:solidFill>
              </a:defRPr>
            </a:lvl1pPr>
          </a:lstStyle>
          <a:p>
            <a:fld id="{7A5DDAD3-E743-4B29-A948-63E93E36D1BF}" type="slidenum">
              <a:rPr lang="id-ID" smtClean="0"/>
              <a:pPr/>
              <a:t>‹#›</a:t>
            </a:fld>
            <a:endParaRPr lang="id-ID" dirty="0"/>
          </a:p>
        </p:txBody>
      </p:sp>
    </p:spTree>
    <p:extLst>
      <p:ext uri="{BB962C8B-B14F-4D97-AF65-F5344CB8AC3E}">
        <p14:creationId xmlns:p14="http://schemas.microsoft.com/office/powerpoint/2010/main" val="1275352129"/>
      </p:ext>
    </p:extLst>
  </p:cSld>
  <p:clrMapOvr>
    <a:masterClrMapping/>
  </p:clrMapOvr>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Half Color for smart phone">
    <p:spTree>
      <p:nvGrpSpPr>
        <p:cNvPr id="1" name=""/>
        <p:cNvGrpSpPr/>
        <p:nvPr/>
      </p:nvGrpSpPr>
      <p:grpSpPr>
        <a:xfrm>
          <a:off x="0" y="0"/>
          <a:ext cx="0" cy="0"/>
          <a:chOff x="0" y="0"/>
          <a:chExt cx="0" cy="0"/>
        </a:xfrm>
      </p:grpSpPr>
      <p:sp>
        <p:nvSpPr>
          <p:cNvPr id="9" name="Rectangle 8"/>
          <p:cNvSpPr/>
          <p:nvPr userDrawn="1"/>
        </p:nvSpPr>
        <p:spPr>
          <a:xfrm>
            <a:off x="0" y="0"/>
            <a:ext cx="9144000" cy="25828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3" name="Date Placeholder 2"/>
          <p:cNvSpPr>
            <a:spLocks noGrp="1"/>
          </p:cNvSpPr>
          <p:nvPr>
            <p:ph type="dt" sz="half" idx="10"/>
          </p:nvPr>
        </p:nvSpPr>
        <p:spPr>
          <a:xfrm>
            <a:off x="628650" y="4767263"/>
            <a:ext cx="2057400" cy="273844"/>
          </a:xfrm>
          <a:prstGeom prst="rect">
            <a:avLst/>
          </a:prstGeom>
        </p:spPr>
        <p:txBody>
          <a:bodyPr lIns="68580" tIns="34290" rIns="68580" bIns="34290"/>
          <a:lstStyle/>
          <a:p>
            <a:fld id="{6CF9BB31-60D2-4BE9-92FE-A8798CD84CF0}" type="datetime1">
              <a:rPr lang="id-ID" smtClean="0"/>
              <a:pPr/>
              <a:t>26.05.15</a:t>
            </a:fld>
            <a:endParaRPr lang="id-ID"/>
          </a:p>
        </p:txBody>
      </p:sp>
      <p:sp>
        <p:nvSpPr>
          <p:cNvPr id="8" name="Oval 7"/>
          <p:cNvSpPr/>
          <p:nvPr userDrawn="1"/>
        </p:nvSpPr>
        <p:spPr>
          <a:xfrm>
            <a:off x="8655051" y="76200"/>
            <a:ext cx="336550" cy="3365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5" name="Slide Number Placeholder 4"/>
          <p:cNvSpPr>
            <a:spLocks noGrp="1"/>
          </p:cNvSpPr>
          <p:nvPr>
            <p:ph type="sldNum" sz="quarter" idx="12"/>
          </p:nvPr>
        </p:nvSpPr>
        <p:spPr>
          <a:xfrm>
            <a:off x="8642353" y="100805"/>
            <a:ext cx="361950" cy="273844"/>
          </a:xfrm>
        </p:spPr>
        <p:txBody>
          <a:bodyPr/>
          <a:lstStyle>
            <a:lvl1pPr algn="ctr">
              <a:defRPr b="1">
                <a:solidFill>
                  <a:schemeClr val="bg1"/>
                </a:solidFill>
              </a:defRPr>
            </a:lvl1pPr>
          </a:lstStyle>
          <a:p>
            <a:fld id="{7A5DDAD3-E743-4B29-A948-63E93E36D1BF}" type="slidenum">
              <a:rPr lang="id-ID" smtClean="0"/>
              <a:pPr/>
              <a:t>‹#›</a:t>
            </a:fld>
            <a:endParaRPr lang="id-ID" dirty="0"/>
          </a:p>
        </p:txBody>
      </p:sp>
      <p:sp>
        <p:nvSpPr>
          <p:cNvPr id="10" name="Rectangle 9"/>
          <p:cNvSpPr/>
          <p:nvPr userDrawn="1"/>
        </p:nvSpPr>
        <p:spPr>
          <a:xfrm>
            <a:off x="2997775" y="4717942"/>
            <a:ext cx="3146960" cy="330860"/>
          </a:xfrm>
          <a:prstGeom prst="rect">
            <a:avLst/>
          </a:prstGeom>
        </p:spPr>
        <p:txBody>
          <a:bodyPr wrap="square" lIns="68580" tIns="34290" rIns="68580" bIns="34290">
            <a:spAutoFit/>
          </a:bodyPr>
          <a:lstStyle/>
          <a:p>
            <a:pPr algn="ctr"/>
            <a:r>
              <a:rPr lang="id-ID" sz="900" dirty="0" smtClean="0">
                <a:solidFill>
                  <a:schemeClr val="accent1"/>
                </a:solidFill>
              </a:rPr>
              <a:t>www.YourCompany.com</a:t>
            </a:r>
          </a:p>
          <a:p>
            <a:pPr algn="ctr"/>
            <a:r>
              <a:rPr lang="en-US" sz="800" dirty="0" smtClean="0">
                <a:solidFill>
                  <a:schemeClr val="tx2"/>
                </a:solidFill>
              </a:rPr>
              <a:t>© 2020 </a:t>
            </a:r>
            <a:r>
              <a:rPr lang="en-US" sz="800" dirty="0" err="1" smtClean="0">
                <a:solidFill>
                  <a:schemeClr val="tx2"/>
                </a:solidFill>
              </a:rPr>
              <a:t>Companyname</a:t>
            </a:r>
            <a:r>
              <a:rPr lang="en-US" sz="800" dirty="0" smtClean="0">
                <a:solidFill>
                  <a:schemeClr val="tx2"/>
                </a:solidFill>
              </a:rPr>
              <a:t> </a:t>
            </a:r>
            <a:r>
              <a:rPr lang="id-ID" sz="800" dirty="0" smtClean="0">
                <a:solidFill>
                  <a:schemeClr val="tx2"/>
                </a:solidFill>
              </a:rPr>
              <a:t>PowerPoint Business </a:t>
            </a:r>
            <a:r>
              <a:rPr lang="en-US" sz="800" dirty="0" smtClean="0">
                <a:solidFill>
                  <a:schemeClr val="tx2"/>
                </a:solidFill>
              </a:rPr>
              <a:t>Theme. All Rights Reserved. </a:t>
            </a:r>
            <a:endParaRPr lang="id-ID" sz="800" dirty="0" smtClean="0">
              <a:solidFill>
                <a:schemeClr val="tx2"/>
              </a:solidFill>
            </a:endParaRPr>
          </a:p>
        </p:txBody>
      </p:sp>
      <p:sp>
        <p:nvSpPr>
          <p:cNvPr id="4" name="Picture Placeholder 3"/>
          <p:cNvSpPr>
            <a:spLocks noGrp="1"/>
          </p:cNvSpPr>
          <p:nvPr>
            <p:ph type="pic" sz="quarter" idx="13"/>
          </p:nvPr>
        </p:nvSpPr>
        <p:spPr>
          <a:xfrm>
            <a:off x="916782" y="1051322"/>
            <a:ext cx="1665685" cy="2947988"/>
          </a:xfrm>
        </p:spPr>
        <p:txBody>
          <a:bodyPr/>
          <a:lstStyle/>
          <a:p>
            <a:endParaRPr lang="id-ID"/>
          </a:p>
        </p:txBody>
      </p:sp>
    </p:spTree>
    <p:extLst>
      <p:ext uri="{BB962C8B-B14F-4D97-AF65-F5344CB8AC3E}">
        <p14:creationId xmlns:p14="http://schemas.microsoft.com/office/powerpoint/2010/main" val="1144645482"/>
      </p:ext>
    </p:extLst>
  </p:cSld>
  <p:clrMapOvr>
    <a:masterClrMapping/>
  </p:clrMapOvr>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Normal Page">
    <p:spTree>
      <p:nvGrpSpPr>
        <p:cNvPr id="1" name=""/>
        <p:cNvGrpSpPr/>
        <p:nvPr/>
      </p:nvGrpSpPr>
      <p:grpSpPr>
        <a:xfrm>
          <a:off x="0" y="0"/>
          <a:ext cx="0" cy="0"/>
          <a:chOff x="0" y="0"/>
          <a:chExt cx="0" cy="0"/>
        </a:xfrm>
      </p:grpSpPr>
      <p:sp>
        <p:nvSpPr>
          <p:cNvPr id="7" name="Rectangle 6"/>
          <p:cNvSpPr/>
          <p:nvPr userDrawn="1"/>
        </p:nvSpPr>
        <p:spPr>
          <a:xfrm>
            <a:off x="0" y="1768500"/>
            <a:ext cx="9144000" cy="337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3" name="Date Placeholder 2"/>
          <p:cNvSpPr>
            <a:spLocks noGrp="1"/>
          </p:cNvSpPr>
          <p:nvPr>
            <p:ph type="dt" sz="half" idx="10"/>
          </p:nvPr>
        </p:nvSpPr>
        <p:spPr>
          <a:xfrm>
            <a:off x="628650" y="4767263"/>
            <a:ext cx="2057400" cy="273844"/>
          </a:xfrm>
          <a:prstGeom prst="rect">
            <a:avLst/>
          </a:prstGeom>
        </p:spPr>
        <p:txBody>
          <a:bodyPr lIns="68580" tIns="34290" rIns="68580" bIns="34290"/>
          <a:lstStyle/>
          <a:p>
            <a:fld id="{6CF9BB31-60D2-4BE9-92FE-A8798CD84CF0}" type="datetime1">
              <a:rPr lang="id-ID" smtClean="0"/>
              <a:pPr/>
              <a:t>26.05.15</a:t>
            </a:fld>
            <a:endParaRPr lang="id-ID"/>
          </a:p>
        </p:txBody>
      </p:sp>
      <p:sp>
        <p:nvSpPr>
          <p:cNvPr id="8" name="Oval 7"/>
          <p:cNvSpPr/>
          <p:nvPr userDrawn="1"/>
        </p:nvSpPr>
        <p:spPr>
          <a:xfrm>
            <a:off x="8655051" y="76200"/>
            <a:ext cx="336550" cy="3365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6" name="Rectangle 5"/>
          <p:cNvSpPr/>
          <p:nvPr userDrawn="1"/>
        </p:nvSpPr>
        <p:spPr>
          <a:xfrm>
            <a:off x="2997775" y="4717942"/>
            <a:ext cx="3146960" cy="330860"/>
          </a:xfrm>
          <a:prstGeom prst="rect">
            <a:avLst/>
          </a:prstGeom>
        </p:spPr>
        <p:txBody>
          <a:bodyPr wrap="square" lIns="68580" tIns="34290" rIns="68580" bIns="34290">
            <a:spAutoFit/>
          </a:bodyPr>
          <a:lstStyle/>
          <a:p>
            <a:pPr algn="ctr"/>
            <a:r>
              <a:rPr lang="id-ID" sz="900" dirty="0" smtClean="0">
                <a:solidFill>
                  <a:schemeClr val="tx1"/>
                </a:solidFill>
              </a:rPr>
              <a:t>www.YourCompany.com</a:t>
            </a:r>
          </a:p>
          <a:p>
            <a:pPr algn="ctr"/>
            <a:r>
              <a:rPr lang="en-US" sz="800" dirty="0" smtClean="0">
                <a:solidFill>
                  <a:schemeClr val="bg1"/>
                </a:solidFill>
              </a:rPr>
              <a:t>© 2020 </a:t>
            </a:r>
            <a:r>
              <a:rPr lang="en-US" sz="800" dirty="0" err="1" smtClean="0">
                <a:solidFill>
                  <a:schemeClr val="bg1"/>
                </a:solidFill>
              </a:rPr>
              <a:t>Companyname</a:t>
            </a:r>
            <a:r>
              <a:rPr lang="en-US" sz="800" dirty="0" smtClean="0">
                <a:solidFill>
                  <a:schemeClr val="bg1"/>
                </a:solidFill>
              </a:rPr>
              <a:t> </a:t>
            </a:r>
            <a:r>
              <a:rPr lang="id-ID" sz="800" dirty="0" smtClean="0">
                <a:solidFill>
                  <a:schemeClr val="bg1"/>
                </a:solidFill>
              </a:rPr>
              <a:t>PowerPoint Business </a:t>
            </a:r>
            <a:r>
              <a:rPr lang="en-US" sz="800" dirty="0" smtClean="0">
                <a:solidFill>
                  <a:schemeClr val="bg1"/>
                </a:solidFill>
              </a:rPr>
              <a:t>Theme. All Rights Reserved. </a:t>
            </a:r>
            <a:endParaRPr lang="id-ID" sz="800" dirty="0" smtClean="0">
              <a:solidFill>
                <a:schemeClr val="bg1"/>
              </a:solidFill>
            </a:endParaRPr>
          </a:p>
        </p:txBody>
      </p:sp>
      <p:sp>
        <p:nvSpPr>
          <p:cNvPr id="9" name="Slide Number Placeholder 4"/>
          <p:cNvSpPr>
            <a:spLocks noGrp="1"/>
          </p:cNvSpPr>
          <p:nvPr>
            <p:ph type="sldNum" sz="quarter" idx="12"/>
          </p:nvPr>
        </p:nvSpPr>
        <p:spPr>
          <a:xfrm>
            <a:off x="8604249" y="100805"/>
            <a:ext cx="438151" cy="273844"/>
          </a:xfrm>
        </p:spPr>
        <p:txBody>
          <a:bodyPr/>
          <a:lstStyle>
            <a:lvl1pPr algn="ctr">
              <a:defRPr b="1">
                <a:solidFill>
                  <a:schemeClr val="bg1"/>
                </a:solidFill>
              </a:defRPr>
            </a:lvl1pPr>
          </a:lstStyle>
          <a:p>
            <a:fld id="{7A5DDAD3-E743-4B29-A948-63E93E36D1BF}" type="slidenum">
              <a:rPr lang="id-ID" smtClean="0"/>
              <a:pPr/>
              <a:t>‹#›</a:t>
            </a:fld>
            <a:endParaRPr lang="id-ID" dirty="0"/>
          </a:p>
        </p:txBody>
      </p:sp>
    </p:spTree>
    <p:extLst>
      <p:ext uri="{BB962C8B-B14F-4D97-AF65-F5344CB8AC3E}">
        <p14:creationId xmlns:p14="http://schemas.microsoft.com/office/powerpoint/2010/main" val="326910701"/>
      </p:ext>
    </p:extLst>
  </p:cSld>
  <p:clrMapOvr>
    <a:masterClrMapping/>
  </p:clrMapOvr>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alf Color 2">
    <p:spTree>
      <p:nvGrpSpPr>
        <p:cNvPr id="1" name=""/>
        <p:cNvGrpSpPr/>
        <p:nvPr/>
      </p:nvGrpSpPr>
      <p:grpSpPr>
        <a:xfrm>
          <a:off x="0" y="0"/>
          <a:ext cx="0" cy="0"/>
          <a:chOff x="0" y="0"/>
          <a:chExt cx="0" cy="0"/>
        </a:xfrm>
      </p:grpSpPr>
      <p:sp>
        <p:nvSpPr>
          <p:cNvPr id="9" name="Rectangle 8"/>
          <p:cNvSpPr/>
          <p:nvPr userDrawn="1"/>
        </p:nvSpPr>
        <p:spPr>
          <a:xfrm>
            <a:off x="0" y="0"/>
            <a:ext cx="9144000" cy="36504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3" name="Date Placeholder 2"/>
          <p:cNvSpPr>
            <a:spLocks noGrp="1"/>
          </p:cNvSpPr>
          <p:nvPr>
            <p:ph type="dt" sz="half" idx="10"/>
          </p:nvPr>
        </p:nvSpPr>
        <p:spPr>
          <a:xfrm>
            <a:off x="628650" y="4767263"/>
            <a:ext cx="2057400" cy="273844"/>
          </a:xfrm>
          <a:prstGeom prst="rect">
            <a:avLst/>
          </a:prstGeom>
        </p:spPr>
        <p:txBody>
          <a:bodyPr lIns="68580" tIns="34290" rIns="68580" bIns="34290"/>
          <a:lstStyle/>
          <a:p>
            <a:fld id="{6CF9BB31-60D2-4BE9-92FE-A8798CD84CF0}" type="datetime1">
              <a:rPr lang="id-ID" smtClean="0"/>
              <a:pPr/>
              <a:t>26.05.15</a:t>
            </a:fld>
            <a:endParaRPr lang="id-ID"/>
          </a:p>
        </p:txBody>
      </p:sp>
      <p:sp>
        <p:nvSpPr>
          <p:cNvPr id="10" name="Rectangle 9"/>
          <p:cNvSpPr/>
          <p:nvPr userDrawn="1"/>
        </p:nvSpPr>
        <p:spPr>
          <a:xfrm>
            <a:off x="2997775" y="4717942"/>
            <a:ext cx="3146960" cy="330860"/>
          </a:xfrm>
          <a:prstGeom prst="rect">
            <a:avLst/>
          </a:prstGeom>
        </p:spPr>
        <p:txBody>
          <a:bodyPr wrap="square" lIns="68580" tIns="34290" rIns="68580" bIns="34290">
            <a:spAutoFit/>
          </a:bodyPr>
          <a:lstStyle/>
          <a:p>
            <a:pPr algn="ctr"/>
            <a:r>
              <a:rPr lang="id-ID" sz="900" dirty="0" smtClean="0">
                <a:solidFill>
                  <a:schemeClr val="accent1"/>
                </a:solidFill>
              </a:rPr>
              <a:t>www.YourCompany.com</a:t>
            </a:r>
          </a:p>
          <a:p>
            <a:pPr algn="ctr"/>
            <a:r>
              <a:rPr lang="en-US" sz="800" dirty="0" smtClean="0">
                <a:solidFill>
                  <a:schemeClr val="tx2"/>
                </a:solidFill>
              </a:rPr>
              <a:t>© 2020 </a:t>
            </a:r>
            <a:r>
              <a:rPr lang="en-US" sz="800" dirty="0" err="1" smtClean="0">
                <a:solidFill>
                  <a:schemeClr val="tx2"/>
                </a:solidFill>
              </a:rPr>
              <a:t>Companyname</a:t>
            </a:r>
            <a:r>
              <a:rPr lang="en-US" sz="800" dirty="0" smtClean="0">
                <a:solidFill>
                  <a:schemeClr val="tx2"/>
                </a:solidFill>
              </a:rPr>
              <a:t> </a:t>
            </a:r>
            <a:r>
              <a:rPr lang="id-ID" sz="800" dirty="0" smtClean="0">
                <a:solidFill>
                  <a:schemeClr val="tx2"/>
                </a:solidFill>
              </a:rPr>
              <a:t>PowerPoint Business </a:t>
            </a:r>
            <a:r>
              <a:rPr lang="en-US" sz="800" dirty="0" smtClean="0">
                <a:solidFill>
                  <a:schemeClr val="tx2"/>
                </a:solidFill>
              </a:rPr>
              <a:t>Theme. All Rights Reserved. </a:t>
            </a:r>
            <a:endParaRPr lang="id-ID" sz="800" dirty="0" smtClean="0">
              <a:solidFill>
                <a:schemeClr val="tx2"/>
              </a:solidFill>
            </a:endParaRPr>
          </a:p>
        </p:txBody>
      </p:sp>
    </p:spTree>
    <p:extLst>
      <p:ext uri="{BB962C8B-B14F-4D97-AF65-F5344CB8AC3E}">
        <p14:creationId xmlns:p14="http://schemas.microsoft.com/office/powerpoint/2010/main" val="3698338754"/>
      </p:ext>
    </p:extLst>
  </p:cSld>
  <p:clrMapOvr>
    <a:masterClrMapping/>
  </p:clrMapOvr>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Half Color 2">
    <p:spTree>
      <p:nvGrpSpPr>
        <p:cNvPr id="1" name=""/>
        <p:cNvGrpSpPr/>
        <p:nvPr/>
      </p:nvGrpSpPr>
      <p:grpSpPr>
        <a:xfrm>
          <a:off x="0" y="0"/>
          <a:ext cx="0" cy="0"/>
          <a:chOff x="0" y="0"/>
          <a:chExt cx="0" cy="0"/>
        </a:xfrm>
      </p:grpSpPr>
      <p:sp>
        <p:nvSpPr>
          <p:cNvPr id="9" name="Rectangle 8"/>
          <p:cNvSpPr/>
          <p:nvPr userDrawn="1"/>
        </p:nvSpPr>
        <p:spPr>
          <a:xfrm>
            <a:off x="0" y="-1"/>
            <a:ext cx="9144000" cy="51435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11" name="Picture Placeholder 4"/>
          <p:cNvSpPr>
            <a:spLocks noGrp="1"/>
          </p:cNvSpPr>
          <p:nvPr>
            <p:ph type="pic" sz="quarter" idx="13"/>
          </p:nvPr>
        </p:nvSpPr>
        <p:spPr>
          <a:xfrm>
            <a:off x="786817" y="1077904"/>
            <a:ext cx="2383895" cy="3108722"/>
          </a:xfrm>
        </p:spPr>
      </p:sp>
    </p:spTree>
    <p:extLst>
      <p:ext uri="{BB962C8B-B14F-4D97-AF65-F5344CB8AC3E}">
        <p14:creationId xmlns:p14="http://schemas.microsoft.com/office/powerpoint/2010/main" val="1947743840"/>
      </p:ext>
    </p:extLst>
  </p:cSld>
  <p:clrMapOvr>
    <a:masterClrMapping/>
  </p:clrMapOvr>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Half Color 2">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25271402"/>
      </p:ext>
    </p:extLst>
  </p:cSld>
  <p:clrMapOvr>
    <a:masterClrMapping/>
  </p:clrMapOvr>
  <p:timing>
    <p:tnLst>
      <p:par>
        <p:cTn xmlns:p14="http://schemas.microsoft.com/office/powerpoint/2010/mai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everse Color Bubble">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8650" y="4767263"/>
            <a:ext cx="2057400" cy="273844"/>
          </a:xfrm>
          <a:prstGeom prst="rect">
            <a:avLst/>
          </a:prstGeom>
        </p:spPr>
        <p:txBody>
          <a:bodyPr lIns="68580" tIns="34290" rIns="68580" bIns="34290"/>
          <a:lstStyle/>
          <a:p>
            <a:fld id="{6CF9BB31-60D2-4BE9-92FE-A8798CD84CF0}" type="datetime1">
              <a:rPr lang="id-ID" smtClean="0"/>
              <a:pPr/>
              <a:t>26.05.15</a:t>
            </a:fld>
            <a:endParaRPr lang="id-ID"/>
          </a:p>
        </p:txBody>
      </p:sp>
      <p:sp>
        <p:nvSpPr>
          <p:cNvPr id="8" name="Oval 7"/>
          <p:cNvSpPr/>
          <p:nvPr userDrawn="1"/>
        </p:nvSpPr>
        <p:spPr>
          <a:xfrm>
            <a:off x="8655051" y="76200"/>
            <a:ext cx="336550" cy="3365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10" name="Rectangle 9"/>
          <p:cNvSpPr/>
          <p:nvPr userDrawn="1"/>
        </p:nvSpPr>
        <p:spPr>
          <a:xfrm>
            <a:off x="2997775" y="4717942"/>
            <a:ext cx="3146960" cy="330860"/>
          </a:xfrm>
          <a:prstGeom prst="rect">
            <a:avLst/>
          </a:prstGeom>
        </p:spPr>
        <p:txBody>
          <a:bodyPr wrap="square" lIns="68580" tIns="34290" rIns="68580" bIns="34290">
            <a:spAutoFit/>
          </a:bodyPr>
          <a:lstStyle/>
          <a:p>
            <a:pPr algn="ctr"/>
            <a:r>
              <a:rPr lang="id-ID" sz="900" dirty="0" smtClean="0">
                <a:solidFill>
                  <a:schemeClr val="accent1"/>
                </a:solidFill>
              </a:rPr>
              <a:t>www.YourCompany.com</a:t>
            </a:r>
          </a:p>
          <a:p>
            <a:pPr algn="ctr"/>
            <a:r>
              <a:rPr lang="en-US" sz="800" dirty="0" smtClean="0">
                <a:solidFill>
                  <a:schemeClr val="tx2"/>
                </a:solidFill>
              </a:rPr>
              <a:t>© 2020 </a:t>
            </a:r>
            <a:r>
              <a:rPr lang="en-US" sz="800" dirty="0" err="1" smtClean="0">
                <a:solidFill>
                  <a:schemeClr val="tx2"/>
                </a:solidFill>
              </a:rPr>
              <a:t>Companyname</a:t>
            </a:r>
            <a:r>
              <a:rPr lang="en-US" sz="800" dirty="0" smtClean="0">
                <a:solidFill>
                  <a:schemeClr val="tx2"/>
                </a:solidFill>
              </a:rPr>
              <a:t> </a:t>
            </a:r>
            <a:r>
              <a:rPr lang="id-ID" sz="800" dirty="0" smtClean="0">
                <a:solidFill>
                  <a:schemeClr val="tx2"/>
                </a:solidFill>
              </a:rPr>
              <a:t>PowerPoint Business </a:t>
            </a:r>
            <a:r>
              <a:rPr lang="en-US" sz="800" dirty="0" smtClean="0">
                <a:solidFill>
                  <a:schemeClr val="tx2"/>
                </a:solidFill>
              </a:rPr>
              <a:t>Theme. All Rights Reserved. </a:t>
            </a:r>
            <a:endParaRPr lang="id-ID" sz="800" dirty="0" smtClean="0">
              <a:solidFill>
                <a:schemeClr val="tx2"/>
              </a:solidFill>
            </a:endParaRPr>
          </a:p>
        </p:txBody>
      </p:sp>
      <p:sp>
        <p:nvSpPr>
          <p:cNvPr id="6" name="Slide Number Placeholder 4"/>
          <p:cNvSpPr>
            <a:spLocks noGrp="1"/>
          </p:cNvSpPr>
          <p:nvPr>
            <p:ph type="sldNum" sz="quarter" idx="12"/>
          </p:nvPr>
        </p:nvSpPr>
        <p:spPr>
          <a:xfrm>
            <a:off x="8604249" y="100805"/>
            <a:ext cx="438151" cy="273844"/>
          </a:xfrm>
        </p:spPr>
        <p:txBody>
          <a:bodyPr/>
          <a:lstStyle>
            <a:lvl1pPr algn="ctr">
              <a:defRPr b="1">
                <a:solidFill>
                  <a:schemeClr val="bg1"/>
                </a:solidFill>
              </a:defRPr>
            </a:lvl1pPr>
          </a:lstStyle>
          <a:p>
            <a:fld id="{7A5DDAD3-E743-4B29-A948-63E93E36D1BF}" type="slidenum">
              <a:rPr lang="id-ID" smtClean="0"/>
              <a:pPr/>
              <a:t>‹#›</a:t>
            </a:fld>
            <a:endParaRPr lang="id-ID" dirty="0"/>
          </a:p>
        </p:txBody>
      </p:sp>
    </p:spTree>
    <p:extLst>
      <p:ext uri="{BB962C8B-B14F-4D97-AF65-F5344CB8AC3E}">
        <p14:creationId xmlns:p14="http://schemas.microsoft.com/office/powerpoint/2010/main" val="92896512"/>
      </p:ext>
    </p:extLst>
  </p:cSld>
  <p:clrMapOvr>
    <a:masterClrMapping/>
  </p:clrMapOvr>
  <p:timing>
    <p:tnLst>
      <p:par>
        <p:cTn xmlns:p14="http://schemas.microsoft.com/office/powerpoint/2010/mai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Reverse Color Bubble">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8650" y="4767263"/>
            <a:ext cx="2057400" cy="273844"/>
          </a:xfrm>
          <a:prstGeom prst="rect">
            <a:avLst/>
          </a:prstGeom>
        </p:spPr>
        <p:txBody>
          <a:bodyPr lIns="68580" tIns="34290" rIns="68580" bIns="34290"/>
          <a:lstStyle/>
          <a:p>
            <a:fld id="{6CF9BB31-60D2-4BE9-92FE-A8798CD84CF0}" type="datetime1">
              <a:rPr lang="id-ID" smtClean="0"/>
              <a:pPr/>
              <a:t>26.05.15</a:t>
            </a:fld>
            <a:endParaRPr lang="id-ID"/>
          </a:p>
        </p:txBody>
      </p:sp>
      <p:sp>
        <p:nvSpPr>
          <p:cNvPr id="4" name="Picture Placeholder 3"/>
          <p:cNvSpPr>
            <a:spLocks noGrp="1"/>
          </p:cNvSpPr>
          <p:nvPr>
            <p:ph type="pic" sz="quarter" idx="13"/>
          </p:nvPr>
        </p:nvSpPr>
        <p:spPr>
          <a:xfrm>
            <a:off x="0" y="-1"/>
            <a:ext cx="4572000" cy="1709100"/>
          </a:xfrm>
        </p:spPr>
        <p:txBody>
          <a:bodyPr/>
          <a:lstStyle/>
          <a:p>
            <a:endParaRPr lang="id-ID"/>
          </a:p>
        </p:txBody>
      </p:sp>
      <p:sp>
        <p:nvSpPr>
          <p:cNvPr id="9" name="Picture Placeholder 3"/>
          <p:cNvSpPr>
            <a:spLocks noGrp="1"/>
          </p:cNvSpPr>
          <p:nvPr>
            <p:ph type="pic" sz="quarter" idx="14"/>
          </p:nvPr>
        </p:nvSpPr>
        <p:spPr>
          <a:xfrm>
            <a:off x="4572000" y="1719281"/>
            <a:ext cx="4572000" cy="1709100"/>
          </a:xfrm>
        </p:spPr>
        <p:txBody>
          <a:bodyPr/>
          <a:lstStyle/>
          <a:p>
            <a:endParaRPr lang="id-ID"/>
          </a:p>
        </p:txBody>
      </p:sp>
      <p:sp>
        <p:nvSpPr>
          <p:cNvPr id="11" name="Picture Placeholder 3"/>
          <p:cNvSpPr>
            <a:spLocks noGrp="1"/>
          </p:cNvSpPr>
          <p:nvPr>
            <p:ph type="pic" sz="quarter" idx="15"/>
          </p:nvPr>
        </p:nvSpPr>
        <p:spPr>
          <a:xfrm>
            <a:off x="-746" y="3434568"/>
            <a:ext cx="4572000" cy="1709100"/>
          </a:xfrm>
        </p:spPr>
        <p:txBody>
          <a:bodyPr/>
          <a:lstStyle/>
          <a:p>
            <a:endParaRPr lang="id-ID"/>
          </a:p>
        </p:txBody>
      </p:sp>
    </p:spTree>
    <p:extLst>
      <p:ext uri="{BB962C8B-B14F-4D97-AF65-F5344CB8AC3E}">
        <p14:creationId xmlns:p14="http://schemas.microsoft.com/office/powerpoint/2010/main" val="3326189240"/>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Normal Page">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8650" y="4767263"/>
            <a:ext cx="2057400" cy="273844"/>
          </a:xfrm>
          <a:prstGeom prst="rect">
            <a:avLst/>
          </a:prstGeom>
        </p:spPr>
        <p:txBody>
          <a:bodyPr lIns="68580" tIns="34290" rIns="68580" bIns="34290"/>
          <a:lstStyle/>
          <a:p>
            <a:fld id="{6CF9BB31-60D2-4BE9-92FE-A8798CD84CF0}" type="datetime1">
              <a:rPr lang="id-ID" smtClean="0"/>
              <a:pPr/>
              <a:t>26.05.15</a:t>
            </a:fld>
            <a:endParaRPr lang="id-ID"/>
          </a:p>
        </p:txBody>
      </p:sp>
      <p:sp>
        <p:nvSpPr>
          <p:cNvPr id="8" name="Oval 7"/>
          <p:cNvSpPr/>
          <p:nvPr userDrawn="1"/>
        </p:nvSpPr>
        <p:spPr>
          <a:xfrm>
            <a:off x="8655051" y="76200"/>
            <a:ext cx="336550" cy="3365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5" name="Slide Number Placeholder 4"/>
          <p:cNvSpPr>
            <a:spLocks noGrp="1"/>
          </p:cNvSpPr>
          <p:nvPr>
            <p:ph type="sldNum" sz="quarter" idx="12"/>
          </p:nvPr>
        </p:nvSpPr>
        <p:spPr>
          <a:xfrm>
            <a:off x="8623300" y="100805"/>
            <a:ext cx="412751" cy="273844"/>
          </a:xfrm>
        </p:spPr>
        <p:txBody>
          <a:bodyPr/>
          <a:lstStyle>
            <a:lvl1pPr algn="ctr">
              <a:defRPr b="1">
                <a:solidFill>
                  <a:schemeClr val="bg1"/>
                </a:solidFill>
              </a:defRPr>
            </a:lvl1pPr>
          </a:lstStyle>
          <a:p>
            <a:fld id="{7A5DDAD3-E743-4B29-A948-63E93E36D1BF}" type="slidenum">
              <a:rPr lang="id-ID" smtClean="0"/>
              <a:pPr/>
              <a:t>‹#›</a:t>
            </a:fld>
            <a:endParaRPr lang="id-ID" dirty="0"/>
          </a:p>
        </p:txBody>
      </p:sp>
      <p:sp>
        <p:nvSpPr>
          <p:cNvPr id="2" name="Rectangle 1"/>
          <p:cNvSpPr/>
          <p:nvPr userDrawn="1"/>
        </p:nvSpPr>
        <p:spPr>
          <a:xfrm>
            <a:off x="2997775" y="4717942"/>
            <a:ext cx="3146960" cy="330860"/>
          </a:xfrm>
          <a:prstGeom prst="rect">
            <a:avLst/>
          </a:prstGeom>
        </p:spPr>
        <p:txBody>
          <a:bodyPr wrap="square" lIns="68580" tIns="34290" rIns="68580" bIns="34290">
            <a:spAutoFit/>
          </a:bodyPr>
          <a:lstStyle/>
          <a:p>
            <a:pPr algn="ctr"/>
            <a:r>
              <a:rPr lang="id-ID" sz="900" dirty="0" smtClean="0">
                <a:solidFill>
                  <a:schemeClr val="accent1"/>
                </a:solidFill>
              </a:rPr>
              <a:t>www.YourCompany.com</a:t>
            </a:r>
          </a:p>
          <a:p>
            <a:pPr algn="ctr"/>
            <a:r>
              <a:rPr lang="en-US" sz="800" dirty="0" smtClean="0">
                <a:solidFill>
                  <a:schemeClr val="tx2"/>
                </a:solidFill>
              </a:rPr>
              <a:t>© 2020 </a:t>
            </a:r>
            <a:r>
              <a:rPr lang="en-US" sz="800" dirty="0" err="1" smtClean="0">
                <a:solidFill>
                  <a:schemeClr val="tx2"/>
                </a:solidFill>
              </a:rPr>
              <a:t>Companyname</a:t>
            </a:r>
            <a:r>
              <a:rPr lang="en-US" sz="800" dirty="0" smtClean="0">
                <a:solidFill>
                  <a:schemeClr val="tx2"/>
                </a:solidFill>
              </a:rPr>
              <a:t> </a:t>
            </a:r>
            <a:r>
              <a:rPr lang="id-ID" sz="800" dirty="0" smtClean="0">
                <a:solidFill>
                  <a:schemeClr val="tx2"/>
                </a:solidFill>
              </a:rPr>
              <a:t>PowerPoint Business </a:t>
            </a:r>
            <a:r>
              <a:rPr lang="en-US" sz="800" dirty="0" smtClean="0">
                <a:solidFill>
                  <a:schemeClr val="tx2"/>
                </a:solidFill>
              </a:rPr>
              <a:t>Theme. All Rights Reserved. </a:t>
            </a:r>
            <a:endParaRPr lang="id-ID" sz="800" dirty="0" smtClean="0">
              <a:solidFill>
                <a:schemeClr val="tx2"/>
              </a:solidFill>
            </a:endParaRPr>
          </a:p>
        </p:txBody>
      </p:sp>
      <p:sp>
        <p:nvSpPr>
          <p:cNvPr id="6" name="Freeform 71"/>
          <p:cNvSpPr>
            <a:spLocks noEditPoints="1"/>
          </p:cNvSpPr>
          <p:nvPr userDrawn="1"/>
        </p:nvSpPr>
        <p:spPr bwMode="auto">
          <a:xfrm rot="5217264">
            <a:off x="-1186012" y="-523272"/>
            <a:ext cx="3428705" cy="2917880"/>
          </a:xfrm>
          <a:custGeom>
            <a:avLst/>
            <a:gdLst>
              <a:gd name="T0" fmla="*/ 881 w 1104"/>
              <a:gd name="T1" fmla="*/ 119 h 938"/>
              <a:gd name="T2" fmla="*/ 834 w 1104"/>
              <a:gd name="T3" fmla="*/ 182 h 938"/>
              <a:gd name="T4" fmla="*/ 513 w 1104"/>
              <a:gd name="T5" fmla="*/ 191 h 938"/>
              <a:gd name="T6" fmla="*/ 17 w 1104"/>
              <a:gd name="T7" fmla="*/ 1 h 938"/>
              <a:gd name="T8" fmla="*/ 16 w 1104"/>
              <a:gd name="T9" fmla="*/ 2 h 938"/>
              <a:gd name="T10" fmla="*/ 135 w 1104"/>
              <a:gd name="T11" fmla="*/ 137 h 938"/>
              <a:gd name="T12" fmla="*/ 37 w 1104"/>
              <a:gd name="T13" fmla="*/ 496 h 938"/>
              <a:gd name="T14" fmla="*/ 502 w 1104"/>
              <a:gd name="T15" fmla="*/ 210 h 938"/>
              <a:gd name="T16" fmla="*/ 250 w 1104"/>
              <a:gd name="T17" fmla="*/ 509 h 938"/>
              <a:gd name="T18" fmla="*/ 1 w 1104"/>
              <a:gd name="T19" fmla="*/ 735 h 938"/>
              <a:gd name="T20" fmla="*/ 250 w 1104"/>
              <a:gd name="T21" fmla="*/ 770 h 938"/>
              <a:gd name="T22" fmla="*/ 823 w 1104"/>
              <a:gd name="T23" fmla="*/ 938 h 938"/>
              <a:gd name="T24" fmla="*/ 262 w 1104"/>
              <a:gd name="T25" fmla="*/ 525 h 938"/>
              <a:gd name="T26" fmla="*/ 554 w 1104"/>
              <a:gd name="T27" fmla="*/ 682 h 938"/>
              <a:gd name="T28" fmla="*/ 802 w 1104"/>
              <a:gd name="T29" fmla="*/ 802 h 938"/>
              <a:gd name="T30" fmla="*/ 1091 w 1104"/>
              <a:gd name="T31" fmla="*/ 488 h 938"/>
              <a:gd name="T32" fmla="*/ 763 w 1104"/>
              <a:gd name="T33" fmla="*/ 319 h 938"/>
              <a:gd name="T34" fmla="*/ 780 w 1104"/>
              <a:gd name="T35" fmla="*/ 288 h 938"/>
              <a:gd name="T36" fmla="*/ 855 w 1104"/>
              <a:gd name="T37" fmla="*/ 444 h 938"/>
              <a:gd name="T38" fmla="*/ 857 w 1104"/>
              <a:gd name="T39" fmla="*/ 437 h 938"/>
              <a:gd name="T40" fmla="*/ 761 w 1104"/>
              <a:gd name="T41" fmla="*/ 319 h 938"/>
              <a:gd name="T42" fmla="*/ 760 w 1104"/>
              <a:gd name="T43" fmla="*/ 320 h 938"/>
              <a:gd name="T44" fmla="*/ 760 w 1104"/>
              <a:gd name="T45" fmla="*/ 320 h 938"/>
              <a:gd name="T46" fmla="*/ 742 w 1104"/>
              <a:gd name="T47" fmla="*/ 311 h 938"/>
              <a:gd name="T48" fmla="*/ 524 w 1104"/>
              <a:gd name="T49" fmla="*/ 211 h 938"/>
              <a:gd name="T50" fmla="*/ 493 w 1104"/>
              <a:gd name="T51" fmla="*/ 228 h 938"/>
              <a:gd name="T52" fmla="*/ 739 w 1104"/>
              <a:gd name="T53" fmla="*/ 356 h 938"/>
              <a:gd name="T54" fmla="*/ 260 w 1104"/>
              <a:gd name="T55" fmla="*/ 514 h 938"/>
              <a:gd name="T56" fmla="*/ 855 w 1104"/>
              <a:gd name="T57" fmla="*/ 445 h 938"/>
              <a:gd name="T58" fmla="*/ 858 w 1104"/>
              <a:gd name="T59" fmla="*/ 435 h 938"/>
              <a:gd name="T60" fmla="*/ 1079 w 1104"/>
              <a:gd name="T61" fmla="*/ 475 h 938"/>
              <a:gd name="T62" fmla="*/ 863 w 1104"/>
              <a:gd name="T63" fmla="*/ 131 h 938"/>
              <a:gd name="T64" fmla="*/ 1083 w 1104"/>
              <a:gd name="T65" fmla="*/ 465 h 938"/>
              <a:gd name="T66" fmla="*/ 773 w 1104"/>
              <a:gd name="T67" fmla="*/ 286 h 938"/>
              <a:gd name="T68" fmla="*/ 525 w 1104"/>
              <a:gd name="T69" fmla="*/ 207 h 938"/>
              <a:gd name="T70" fmla="*/ 833 w 1104"/>
              <a:gd name="T71" fmla="*/ 184 h 938"/>
              <a:gd name="T72" fmla="*/ 161 w 1104"/>
              <a:gd name="T73" fmla="*/ 139 h 938"/>
              <a:gd name="T74" fmla="*/ 19 w 1104"/>
              <a:gd name="T75" fmla="*/ 4 h 938"/>
              <a:gd name="T76" fmla="*/ 145 w 1104"/>
              <a:gd name="T77" fmla="*/ 150 h 938"/>
              <a:gd name="T78" fmla="*/ 500 w 1104"/>
              <a:gd name="T79" fmla="*/ 204 h 938"/>
              <a:gd name="T80" fmla="*/ 239 w 1104"/>
              <a:gd name="T81" fmla="*/ 528 h 938"/>
              <a:gd name="T82" fmla="*/ 237 w 1104"/>
              <a:gd name="T83" fmla="*/ 755 h 938"/>
              <a:gd name="T84" fmla="*/ 262 w 1104"/>
              <a:gd name="T85" fmla="*/ 759 h 938"/>
              <a:gd name="T86" fmla="*/ 261 w 1104"/>
              <a:gd name="T87" fmla="*/ 527 h 938"/>
              <a:gd name="T88" fmla="*/ 262 w 1104"/>
              <a:gd name="T89" fmla="*/ 517 h 938"/>
              <a:gd name="T90" fmla="*/ 543 w 1104"/>
              <a:gd name="T91" fmla="*/ 663 h 938"/>
              <a:gd name="T92" fmla="*/ 566 w 1104"/>
              <a:gd name="T93" fmla="*/ 675 h 938"/>
              <a:gd name="T94" fmla="*/ 1080 w 1104"/>
              <a:gd name="T95" fmla="*/ 48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04" h="938">
                <a:moveTo>
                  <a:pt x="1091" y="462"/>
                </a:moveTo>
                <a:cubicBezTo>
                  <a:pt x="1089" y="462"/>
                  <a:pt x="1087" y="463"/>
                  <a:pt x="1085" y="464"/>
                </a:cubicBezTo>
                <a:cubicBezTo>
                  <a:pt x="875" y="130"/>
                  <a:pt x="875" y="130"/>
                  <a:pt x="875" y="130"/>
                </a:cubicBezTo>
                <a:cubicBezTo>
                  <a:pt x="879" y="127"/>
                  <a:pt x="881" y="123"/>
                  <a:pt x="881" y="119"/>
                </a:cubicBezTo>
                <a:cubicBezTo>
                  <a:pt x="881" y="112"/>
                  <a:pt x="875" y="106"/>
                  <a:pt x="868" y="106"/>
                </a:cubicBezTo>
                <a:cubicBezTo>
                  <a:pt x="861" y="106"/>
                  <a:pt x="855" y="112"/>
                  <a:pt x="855" y="119"/>
                </a:cubicBezTo>
                <a:cubicBezTo>
                  <a:pt x="855" y="124"/>
                  <a:pt x="858" y="128"/>
                  <a:pt x="861" y="130"/>
                </a:cubicBezTo>
                <a:cubicBezTo>
                  <a:pt x="834" y="182"/>
                  <a:pt x="834" y="182"/>
                  <a:pt x="834" y="182"/>
                </a:cubicBezTo>
                <a:cubicBezTo>
                  <a:pt x="674" y="1"/>
                  <a:pt x="674" y="1"/>
                  <a:pt x="674" y="1"/>
                </a:cubicBezTo>
                <a:cubicBezTo>
                  <a:pt x="673" y="0"/>
                  <a:pt x="673" y="0"/>
                  <a:pt x="673" y="0"/>
                </a:cubicBezTo>
                <a:cubicBezTo>
                  <a:pt x="520" y="193"/>
                  <a:pt x="520" y="193"/>
                  <a:pt x="520" y="193"/>
                </a:cubicBezTo>
                <a:cubicBezTo>
                  <a:pt x="518" y="192"/>
                  <a:pt x="516" y="191"/>
                  <a:pt x="513" y="191"/>
                </a:cubicBezTo>
                <a:cubicBezTo>
                  <a:pt x="509" y="191"/>
                  <a:pt x="505" y="194"/>
                  <a:pt x="502" y="197"/>
                </a:cubicBezTo>
                <a:cubicBezTo>
                  <a:pt x="17" y="1"/>
                  <a:pt x="17" y="1"/>
                  <a:pt x="17" y="1"/>
                </a:cubicBezTo>
                <a:cubicBezTo>
                  <a:pt x="17" y="1"/>
                  <a:pt x="17" y="1"/>
                  <a:pt x="17" y="1"/>
                </a:cubicBezTo>
                <a:cubicBezTo>
                  <a:pt x="17" y="1"/>
                  <a:pt x="17" y="1"/>
                  <a:pt x="17" y="1"/>
                </a:cubicBezTo>
                <a:cubicBezTo>
                  <a:pt x="16" y="1"/>
                  <a:pt x="16" y="1"/>
                  <a:pt x="16" y="1"/>
                </a:cubicBezTo>
                <a:cubicBezTo>
                  <a:pt x="16" y="1"/>
                  <a:pt x="16" y="1"/>
                  <a:pt x="16" y="1"/>
                </a:cubicBezTo>
                <a:cubicBezTo>
                  <a:pt x="16" y="2"/>
                  <a:pt x="16" y="2"/>
                  <a:pt x="16" y="2"/>
                </a:cubicBezTo>
                <a:cubicBezTo>
                  <a:pt x="16" y="2"/>
                  <a:pt x="16" y="2"/>
                  <a:pt x="16" y="2"/>
                </a:cubicBezTo>
                <a:cubicBezTo>
                  <a:pt x="16" y="2"/>
                  <a:pt x="16" y="2"/>
                  <a:pt x="16" y="2"/>
                </a:cubicBezTo>
                <a:cubicBezTo>
                  <a:pt x="16" y="2"/>
                  <a:pt x="16" y="2"/>
                  <a:pt x="16" y="2"/>
                </a:cubicBezTo>
                <a:cubicBezTo>
                  <a:pt x="138" y="129"/>
                  <a:pt x="138" y="129"/>
                  <a:pt x="138" y="129"/>
                </a:cubicBezTo>
                <a:cubicBezTo>
                  <a:pt x="136" y="131"/>
                  <a:pt x="135" y="134"/>
                  <a:pt x="135" y="137"/>
                </a:cubicBezTo>
                <a:cubicBezTo>
                  <a:pt x="135" y="143"/>
                  <a:pt x="139" y="147"/>
                  <a:pt x="144" y="149"/>
                </a:cubicBezTo>
                <a:cubicBezTo>
                  <a:pt x="52" y="484"/>
                  <a:pt x="52" y="484"/>
                  <a:pt x="52" y="484"/>
                </a:cubicBezTo>
                <a:cubicBezTo>
                  <a:pt x="52" y="484"/>
                  <a:pt x="51" y="483"/>
                  <a:pt x="50" y="483"/>
                </a:cubicBezTo>
                <a:cubicBezTo>
                  <a:pt x="43" y="483"/>
                  <a:pt x="37" y="489"/>
                  <a:pt x="37" y="496"/>
                </a:cubicBezTo>
                <a:cubicBezTo>
                  <a:pt x="37" y="503"/>
                  <a:pt x="43" y="509"/>
                  <a:pt x="50" y="509"/>
                </a:cubicBezTo>
                <a:cubicBezTo>
                  <a:pt x="57" y="509"/>
                  <a:pt x="63" y="503"/>
                  <a:pt x="63" y="496"/>
                </a:cubicBezTo>
                <a:cubicBezTo>
                  <a:pt x="63" y="494"/>
                  <a:pt x="62" y="492"/>
                  <a:pt x="61" y="490"/>
                </a:cubicBezTo>
                <a:cubicBezTo>
                  <a:pt x="502" y="210"/>
                  <a:pt x="502" y="210"/>
                  <a:pt x="502" y="210"/>
                </a:cubicBezTo>
                <a:cubicBezTo>
                  <a:pt x="503" y="211"/>
                  <a:pt x="503" y="212"/>
                  <a:pt x="504" y="213"/>
                </a:cubicBezTo>
                <a:cubicBezTo>
                  <a:pt x="495" y="224"/>
                  <a:pt x="495" y="224"/>
                  <a:pt x="495" y="224"/>
                </a:cubicBezTo>
                <a:cubicBezTo>
                  <a:pt x="255" y="510"/>
                  <a:pt x="255" y="510"/>
                  <a:pt x="255" y="510"/>
                </a:cubicBezTo>
                <a:cubicBezTo>
                  <a:pt x="254" y="509"/>
                  <a:pt x="252" y="509"/>
                  <a:pt x="250" y="509"/>
                </a:cubicBezTo>
                <a:cubicBezTo>
                  <a:pt x="243" y="509"/>
                  <a:pt x="237" y="514"/>
                  <a:pt x="237" y="521"/>
                </a:cubicBezTo>
                <a:cubicBezTo>
                  <a:pt x="237" y="523"/>
                  <a:pt x="238" y="525"/>
                  <a:pt x="238" y="527"/>
                </a:cubicBezTo>
                <a:cubicBezTo>
                  <a:pt x="0" y="735"/>
                  <a:pt x="0" y="735"/>
                  <a:pt x="0" y="735"/>
                </a:cubicBezTo>
                <a:cubicBezTo>
                  <a:pt x="1" y="735"/>
                  <a:pt x="1" y="735"/>
                  <a:pt x="1" y="735"/>
                </a:cubicBezTo>
                <a:cubicBezTo>
                  <a:pt x="1" y="736"/>
                  <a:pt x="1" y="736"/>
                  <a:pt x="1" y="736"/>
                </a:cubicBezTo>
                <a:cubicBezTo>
                  <a:pt x="237" y="756"/>
                  <a:pt x="237" y="756"/>
                  <a:pt x="237" y="756"/>
                </a:cubicBezTo>
                <a:cubicBezTo>
                  <a:pt x="237" y="756"/>
                  <a:pt x="237" y="757"/>
                  <a:pt x="237" y="757"/>
                </a:cubicBezTo>
                <a:cubicBezTo>
                  <a:pt x="237" y="764"/>
                  <a:pt x="243" y="770"/>
                  <a:pt x="250" y="770"/>
                </a:cubicBezTo>
                <a:cubicBezTo>
                  <a:pt x="256" y="770"/>
                  <a:pt x="260" y="766"/>
                  <a:pt x="262" y="760"/>
                </a:cubicBezTo>
                <a:cubicBezTo>
                  <a:pt x="810" y="923"/>
                  <a:pt x="810" y="923"/>
                  <a:pt x="810" y="923"/>
                </a:cubicBezTo>
                <a:cubicBezTo>
                  <a:pt x="810" y="924"/>
                  <a:pt x="810" y="924"/>
                  <a:pt x="810" y="925"/>
                </a:cubicBezTo>
                <a:cubicBezTo>
                  <a:pt x="810" y="932"/>
                  <a:pt x="816" y="938"/>
                  <a:pt x="823" y="938"/>
                </a:cubicBezTo>
                <a:cubicBezTo>
                  <a:pt x="830" y="938"/>
                  <a:pt x="835" y="932"/>
                  <a:pt x="835" y="925"/>
                </a:cubicBezTo>
                <a:cubicBezTo>
                  <a:pt x="835" y="918"/>
                  <a:pt x="830" y="912"/>
                  <a:pt x="823" y="912"/>
                </a:cubicBezTo>
                <a:cubicBezTo>
                  <a:pt x="818" y="912"/>
                  <a:pt x="814" y="915"/>
                  <a:pt x="811" y="919"/>
                </a:cubicBezTo>
                <a:cubicBezTo>
                  <a:pt x="262" y="525"/>
                  <a:pt x="262" y="525"/>
                  <a:pt x="262" y="525"/>
                </a:cubicBezTo>
                <a:cubicBezTo>
                  <a:pt x="262" y="525"/>
                  <a:pt x="262" y="525"/>
                  <a:pt x="262" y="525"/>
                </a:cubicBezTo>
                <a:cubicBezTo>
                  <a:pt x="542" y="665"/>
                  <a:pt x="542" y="665"/>
                  <a:pt x="542" y="665"/>
                </a:cubicBezTo>
                <a:cubicBezTo>
                  <a:pt x="542" y="666"/>
                  <a:pt x="541" y="668"/>
                  <a:pt x="541" y="670"/>
                </a:cubicBezTo>
                <a:cubicBezTo>
                  <a:pt x="541" y="677"/>
                  <a:pt x="547" y="682"/>
                  <a:pt x="554" y="682"/>
                </a:cubicBezTo>
                <a:cubicBezTo>
                  <a:pt x="559" y="682"/>
                  <a:pt x="563" y="680"/>
                  <a:pt x="565" y="676"/>
                </a:cubicBezTo>
                <a:cubicBezTo>
                  <a:pt x="791" y="784"/>
                  <a:pt x="791" y="784"/>
                  <a:pt x="791" y="784"/>
                </a:cubicBezTo>
                <a:cubicBezTo>
                  <a:pt x="790" y="785"/>
                  <a:pt x="790" y="787"/>
                  <a:pt x="790" y="789"/>
                </a:cubicBezTo>
                <a:cubicBezTo>
                  <a:pt x="790" y="796"/>
                  <a:pt x="795" y="802"/>
                  <a:pt x="802" y="802"/>
                </a:cubicBezTo>
                <a:cubicBezTo>
                  <a:pt x="809" y="802"/>
                  <a:pt x="815" y="796"/>
                  <a:pt x="815" y="789"/>
                </a:cubicBezTo>
                <a:cubicBezTo>
                  <a:pt x="815" y="786"/>
                  <a:pt x="814" y="784"/>
                  <a:pt x="813" y="782"/>
                </a:cubicBezTo>
                <a:cubicBezTo>
                  <a:pt x="1083" y="485"/>
                  <a:pt x="1083" y="485"/>
                  <a:pt x="1083" y="485"/>
                </a:cubicBezTo>
                <a:cubicBezTo>
                  <a:pt x="1085" y="487"/>
                  <a:pt x="1088" y="488"/>
                  <a:pt x="1091" y="488"/>
                </a:cubicBezTo>
                <a:cubicBezTo>
                  <a:pt x="1098" y="488"/>
                  <a:pt x="1104" y="482"/>
                  <a:pt x="1104" y="475"/>
                </a:cubicBezTo>
                <a:cubicBezTo>
                  <a:pt x="1104" y="468"/>
                  <a:pt x="1098" y="462"/>
                  <a:pt x="1091" y="462"/>
                </a:cubicBezTo>
                <a:close/>
                <a:moveTo>
                  <a:pt x="1080" y="469"/>
                </a:moveTo>
                <a:cubicBezTo>
                  <a:pt x="763" y="319"/>
                  <a:pt x="763" y="319"/>
                  <a:pt x="763" y="319"/>
                </a:cubicBezTo>
                <a:cubicBezTo>
                  <a:pt x="768" y="310"/>
                  <a:pt x="768" y="310"/>
                  <a:pt x="768" y="310"/>
                </a:cubicBezTo>
                <a:cubicBezTo>
                  <a:pt x="769" y="311"/>
                  <a:pt x="771" y="312"/>
                  <a:pt x="773" y="312"/>
                </a:cubicBezTo>
                <a:cubicBezTo>
                  <a:pt x="781" y="312"/>
                  <a:pt x="786" y="306"/>
                  <a:pt x="786" y="299"/>
                </a:cubicBezTo>
                <a:cubicBezTo>
                  <a:pt x="786" y="295"/>
                  <a:pt x="784" y="291"/>
                  <a:pt x="780" y="288"/>
                </a:cubicBezTo>
                <a:cubicBezTo>
                  <a:pt x="834" y="185"/>
                  <a:pt x="834" y="185"/>
                  <a:pt x="834" y="185"/>
                </a:cubicBezTo>
                <a:cubicBezTo>
                  <a:pt x="1082" y="466"/>
                  <a:pt x="1082" y="466"/>
                  <a:pt x="1082" y="466"/>
                </a:cubicBezTo>
                <a:cubicBezTo>
                  <a:pt x="1081" y="467"/>
                  <a:pt x="1081" y="468"/>
                  <a:pt x="1080" y="469"/>
                </a:cubicBezTo>
                <a:close/>
                <a:moveTo>
                  <a:pt x="855" y="444"/>
                </a:moveTo>
                <a:cubicBezTo>
                  <a:pt x="676" y="465"/>
                  <a:pt x="676" y="465"/>
                  <a:pt x="676" y="465"/>
                </a:cubicBezTo>
                <a:cubicBezTo>
                  <a:pt x="703" y="420"/>
                  <a:pt x="703" y="420"/>
                  <a:pt x="703" y="420"/>
                </a:cubicBezTo>
                <a:cubicBezTo>
                  <a:pt x="740" y="357"/>
                  <a:pt x="740" y="357"/>
                  <a:pt x="740" y="357"/>
                </a:cubicBezTo>
                <a:cubicBezTo>
                  <a:pt x="857" y="437"/>
                  <a:pt x="857" y="437"/>
                  <a:pt x="857" y="437"/>
                </a:cubicBezTo>
                <a:cubicBezTo>
                  <a:pt x="856" y="438"/>
                  <a:pt x="855" y="441"/>
                  <a:pt x="855" y="443"/>
                </a:cubicBezTo>
                <a:cubicBezTo>
                  <a:pt x="855" y="443"/>
                  <a:pt x="855" y="444"/>
                  <a:pt x="855" y="444"/>
                </a:cubicBezTo>
                <a:close/>
                <a:moveTo>
                  <a:pt x="766" y="310"/>
                </a:moveTo>
                <a:cubicBezTo>
                  <a:pt x="761" y="319"/>
                  <a:pt x="761" y="319"/>
                  <a:pt x="761" y="319"/>
                </a:cubicBezTo>
                <a:cubicBezTo>
                  <a:pt x="746" y="311"/>
                  <a:pt x="746" y="311"/>
                  <a:pt x="746" y="311"/>
                </a:cubicBezTo>
                <a:cubicBezTo>
                  <a:pt x="762" y="305"/>
                  <a:pt x="762" y="305"/>
                  <a:pt x="762" y="305"/>
                </a:cubicBezTo>
                <a:cubicBezTo>
                  <a:pt x="763" y="307"/>
                  <a:pt x="764" y="308"/>
                  <a:pt x="766" y="310"/>
                </a:cubicBezTo>
                <a:close/>
                <a:moveTo>
                  <a:pt x="760" y="320"/>
                </a:moveTo>
                <a:cubicBezTo>
                  <a:pt x="740" y="355"/>
                  <a:pt x="740" y="355"/>
                  <a:pt x="740" y="355"/>
                </a:cubicBezTo>
                <a:cubicBezTo>
                  <a:pt x="702" y="330"/>
                  <a:pt x="702" y="330"/>
                  <a:pt x="702" y="330"/>
                </a:cubicBezTo>
                <a:cubicBezTo>
                  <a:pt x="744" y="312"/>
                  <a:pt x="744" y="312"/>
                  <a:pt x="744" y="312"/>
                </a:cubicBezTo>
                <a:lnTo>
                  <a:pt x="760" y="320"/>
                </a:lnTo>
                <a:close/>
                <a:moveTo>
                  <a:pt x="701" y="329"/>
                </a:moveTo>
                <a:cubicBezTo>
                  <a:pt x="525" y="209"/>
                  <a:pt x="525" y="209"/>
                  <a:pt x="525" y="209"/>
                </a:cubicBezTo>
                <a:cubicBezTo>
                  <a:pt x="525" y="209"/>
                  <a:pt x="525" y="209"/>
                  <a:pt x="525" y="209"/>
                </a:cubicBezTo>
                <a:cubicBezTo>
                  <a:pt x="742" y="311"/>
                  <a:pt x="742" y="311"/>
                  <a:pt x="742" y="311"/>
                </a:cubicBezTo>
                <a:lnTo>
                  <a:pt x="701" y="329"/>
                </a:lnTo>
                <a:close/>
                <a:moveTo>
                  <a:pt x="505" y="214"/>
                </a:moveTo>
                <a:cubicBezTo>
                  <a:pt x="507" y="215"/>
                  <a:pt x="510" y="217"/>
                  <a:pt x="513" y="217"/>
                </a:cubicBezTo>
                <a:cubicBezTo>
                  <a:pt x="518" y="217"/>
                  <a:pt x="522" y="214"/>
                  <a:pt x="524" y="211"/>
                </a:cubicBezTo>
                <a:cubicBezTo>
                  <a:pt x="699" y="329"/>
                  <a:pt x="699" y="329"/>
                  <a:pt x="699" y="329"/>
                </a:cubicBezTo>
                <a:cubicBezTo>
                  <a:pt x="259" y="513"/>
                  <a:pt x="259" y="513"/>
                  <a:pt x="259" y="513"/>
                </a:cubicBezTo>
                <a:cubicBezTo>
                  <a:pt x="259" y="512"/>
                  <a:pt x="258" y="511"/>
                  <a:pt x="257" y="511"/>
                </a:cubicBezTo>
                <a:cubicBezTo>
                  <a:pt x="493" y="228"/>
                  <a:pt x="493" y="228"/>
                  <a:pt x="493" y="228"/>
                </a:cubicBezTo>
                <a:lnTo>
                  <a:pt x="505" y="214"/>
                </a:lnTo>
                <a:close/>
                <a:moveTo>
                  <a:pt x="260" y="514"/>
                </a:moveTo>
                <a:cubicBezTo>
                  <a:pt x="701" y="330"/>
                  <a:pt x="701" y="330"/>
                  <a:pt x="701" y="330"/>
                </a:cubicBezTo>
                <a:cubicBezTo>
                  <a:pt x="739" y="356"/>
                  <a:pt x="739" y="356"/>
                  <a:pt x="739" y="356"/>
                </a:cubicBezTo>
                <a:cubicBezTo>
                  <a:pt x="701" y="420"/>
                  <a:pt x="701" y="420"/>
                  <a:pt x="701" y="420"/>
                </a:cubicBezTo>
                <a:cubicBezTo>
                  <a:pt x="674" y="466"/>
                  <a:pt x="674" y="466"/>
                  <a:pt x="674" y="466"/>
                </a:cubicBezTo>
                <a:cubicBezTo>
                  <a:pt x="261" y="515"/>
                  <a:pt x="261" y="515"/>
                  <a:pt x="261" y="515"/>
                </a:cubicBezTo>
                <a:cubicBezTo>
                  <a:pt x="261" y="515"/>
                  <a:pt x="261" y="514"/>
                  <a:pt x="260" y="514"/>
                </a:cubicBezTo>
                <a:close/>
                <a:moveTo>
                  <a:pt x="566" y="665"/>
                </a:moveTo>
                <a:cubicBezTo>
                  <a:pt x="565" y="662"/>
                  <a:pt x="563" y="661"/>
                  <a:pt x="562" y="659"/>
                </a:cubicBezTo>
                <a:cubicBezTo>
                  <a:pt x="675" y="467"/>
                  <a:pt x="675" y="467"/>
                  <a:pt x="675" y="467"/>
                </a:cubicBezTo>
                <a:cubicBezTo>
                  <a:pt x="855" y="445"/>
                  <a:pt x="855" y="445"/>
                  <a:pt x="855" y="445"/>
                </a:cubicBezTo>
                <a:cubicBezTo>
                  <a:pt x="857" y="451"/>
                  <a:pt x="862" y="456"/>
                  <a:pt x="868" y="456"/>
                </a:cubicBezTo>
                <a:cubicBezTo>
                  <a:pt x="875" y="456"/>
                  <a:pt x="881" y="450"/>
                  <a:pt x="881" y="443"/>
                </a:cubicBezTo>
                <a:cubicBezTo>
                  <a:pt x="881" y="436"/>
                  <a:pt x="875" y="430"/>
                  <a:pt x="868" y="430"/>
                </a:cubicBezTo>
                <a:cubicBezTo>
                  <a:pt x="864" y="430"/>
                  <a:pt x="860" y="432"/>
                  <a:pt x="858" y="435"/>
                </a:cubicBezTo>
                <a:cubicBezTo>
                  <a:pt x="741" y="356"/>
                  <a:pt x="741" y="356"/>
                  <a:pt x="741" y="356"/>
                </a:cubicBezTo>
                <a:cubicBezTo>
                  <a:pt x="762" y="320"/>
                  <a:pt x="762" y="320"/>
                  <a:pt x="762" y="320"/>
                </a:cubicBezTo>
                <a:cubicBezTo>
                  <a:pt x="1080" y="470"/>
                  <a:pt x="1080" y="470"/>
                  <a:pt x="1080" y="470"/>
                </a:cubicBezTo>
                <a:cubicBezTo>
                  <a:pt x="1079" y="472"/>
                  <a:pt x="1079" y="473"/>
                  <a:pt x="1079" y="475"/>
                </a:cubicBezTo>
                <a:cubicBezTo>
                  <a:pt x="1079" y="476"/>
                  <a:pt x="1079" y="477"/>
                  <a:pt x="1079" y="479"/>
                </a:cubicBezTo>
                <a:cubicBezTo>
                  <a:pt x="786" y="585"/>
                  <a:pt x="786" y="585"/>
                  <a:pt x="786" y="585"/>
                </a:cubicBezTo>
                <a:lnTo>
                  <a:pt x="566" y="665"/>
                </a:lnTo>
                <a:close/>
                <a:moveTo>
                  <a:pt x="863" y="131"/>
                </a:moveTo>
                <a:cubicBezTo>
                  <a:pt x="864" y="132"/>
                  <a:pt x="866" y="132"/>
                  <a:pt x="868" y="132"/>
                </a:cubicBezTo>
                <a:cubicBezTo>
                  <a:pt x="870" y="132"/>
                  <a:pt x="872" y="131"/>
                  <a:pt x="874" y="130"/>
                </a:cubicBezTo>
                <a:cubicBezTo>
                  <a:pt x="1084" y="465"/>
                  <a:pt x="1084" y="465"/>
                  <a:pt x="1084" y="465"/>
                </a:cubicBezTo>
                <a:cubicBezTo>
                  <a:pt x="1084" y="465"/>
                  <a:pt x="1084" y="465"/>
                  <a:pt x="1083" y="465"/>
                </a:cubicBezTo>
                <a:cubicBezTo>
                  <a:pt x="835" y="184"/>
                  <a:pt x="835" y="184"/>
                  <a:pt x="835" y="184"/>
                </a:cubicBezTo>
                <a:lnTo>
                  <a:pt x="863" y="131"/>
                </a:lnTo>
                <a:close/>
                <a:moveTo>
                  <a:pt x="779" y="288"/>
                </a:moveTo>
                <a:cubicBezTo>
                  <a:pt x="777" y="287"/>
                  <a:pt x="775" y="286"/>
                  <a:pt x="773" y="286"/>
                </a:cubicBezTo>
                <a:cubicBezTo>
                  <a:pt x="766" y="286"/>
                  <a:pt x="761" y="292"/>
                  <a:pt x="761" y="299"/>
                </a:cubicBezTo>
                <a:cubicBezTo>
                  <a:pt x="761" y="301"/>
                  <a:pt x="761" y="302"/>
                  <a:pt x="761" y="303"/>
                </a:cubicBezTo>
                <a:cubicBezTo>
                  <a:pt x="744" y="311"/>
                  <a:pt x="744" y="311"/>
                  <a:pt x="744" y="311"/>
                </a:cubicBezTo>
                <a:cubicBezTo>
                  <a:pt x="525" y="207"/>
                  <a:pt x="525" y="207"/>
                  <a:pt x="525" y="207"/>
                </a:cubicBezTo>
                <a:cubicBezTo>
                  <a:pt x="526" y="206"/>
                  <a:pt x="526" y="205"/>
                  <a:pt x="526" y="204"/>
                </a:cubicBezTo>
                <a:cubicBezTo>
                  <a:pt x="526" y="200"/>
                  <a:pt x="524" y="196"/>
                  <a:pt x="521" y="194"/>
                </a:cubicBezTo>
                <a:cubicBezTo>
                  <a:pt x="673" y="2"/>
                  <a:pt x="673" y="2"/>
                  <a:pt x="673" y="2"/>
                </a:cubicBezTo>
                <a:cubicBezTo>
                  <a:pt x="833" y="184"/>
                  <a:pt x="833" y="184"/>
                  <a:pt x="833" y="184"/>
                </a:cubicBezTo>
                <a:lnTo>
                  <a:pt x="779" y="288"/>
                </a:lnTo>
                <a:close/>
                <a:moveTo>
                  <a:pt x="502" y="199"/>
                </a:moveTo>
                <a:cubicBezTo>
                  <a:pt x="502" y="199"/>
                  <a:pt x="501" y="199"/>
                  <a:pt x="501" y="200"/>
                </a:cubicBezTo>
                <a:cubicBezTo>
                  <a:pt x="161" y="139"/>
                  <a:pt x="161" y="139"/>
                  <a:pt x="161" y="139"/>
                </a:cubicBezTo>
                <a:cubicBezTo>
                  <a:pt x="161" y="138"/>
                  <a:pt x="161" y="138"/>
                  <a:pt x="161" y="137"/>
                </a:cubicBezTo>
                <a:cubicBezTo>
                  <a:pt x="161" y="130"/>
                  <a:pt x="155" y="124"/>
                  <a:pt x="148" y="124"/>
                </a:cubicBezTo>
                <a:cubicBezTo>
                  <a:pt x="145" y="124"/>
                  <a:pt x="142" y="126"/>
                  <a:pt x="139" y="128"/>
                </a:cubicBezTo>
                <a:cubicBezTo>
                  <a:pt x="19" y="4"/>
                  <a:pt x="19" y="4"/>
                  <a:pt x="19" y="4"/>
                </a:cubicBezTo>
                <a:lnTo>
                  <a:pt x="502" y="199"/>
                </a:lnTo>
                <a:close/>
                <a:moveTo>
                  <a:pt x="61" y="489"/>
                </a:moveTo>
                <a:cubicBezTo>
                  <a:pt x="59" y="487"/>
                  <a:pt x="57" y="485"/>
                  <a:pt x="54" y="484"/>
                </a:cubicBezTo>
                <a:cubicBezTo>
                  <a:pt x="145" y="150"/>
                  <a:pt x="145" y="150"/>
                  <a:pt x="145" y="150"/>
                </a:cubicBezTo>
                <a:cubicBezTo>
                  <a:pt x="146" y="150"/>
                  <a:pt x="147" y="150"/>
                  <a:pt x="148" y="150"/>
                </a:cubicBezTo>
                <a:cubicBezTo>
                  <a:pt x="154" y="150"/>
                  <a:pt x="159" y="146"/>
                  <a:pt x="160" y="140"/>
                </a:cubicBezTo>
                <a:cubicBezTo>
                  <a:pt x="501" y="201"/>
                  <a:pt x="501" y="201"/>
                  <a:pt x="501" y="201"/>
                </a:cubicBezTo>
                <a:cubicBezTo>
                  <a:pt x="501" y="202"/>
                  <a:pt x="500" y="203"/>
                  <a:pt x="500" y="204"/>
                </a:cubicBezTo>
                <a:cubicBezTo>
                  <a:pt x="500" y="206"/>
                  <a:pt x="501" y="208"/>
                  <a:pt x="502" y="209"/>
                </a:cubicBezTo>
                <a:lnTo>
                  <a:pt x="61" y="489"/>
                </a:lnTo>
                <a:close/>
                <a:moveTo>
                  <a:pt x="2" y="735"/>
                </a:moveTo>
                <a:cubicBezTo>
                  <a:pt x="239" y="528"/>
                  <a:pt x="239" y="528"/>
                  <a:pt x="239" y="528"/>
                </a:cubicBezTo>
                <a:cubicBezTo>
                  <a:pt x="241" y="531"/>
                  <a:pt x="245" y="534"/>
                  <a:pt x="249" y="534"/>
                </a:cubicBezTo>
                <a:cubicBezTo>
                  <a:pt x="252" y="744"/>
                  <a:pt x="252" y="744"/>
                  <a:pt x="252" y="744"/>
                </a:cubicBezTo>
                <a:cubicBezTo>
                  <a:pt x="251" y="744"/>
                  <a:pt x="251" y="744"/>
                  <a:pt x="250" y="744"/>
                </a:cubicBezTo>
                <a:cubicBezTo>
                  <a:pt x="244" y="744"/>
                  <a:pt x="238" y="749"/>
                  <a:pt x="237" y="755"/>
                </a:cubicBezTo>
                <a:lnTo>
                  <a:pt x="2" y="735"/>
                </a:lnTo>
                <a:close/>
                <a:moveTo>
                  <a:pt x="811" y="920"/>
                </a:moveTo>
                <a:cubicBezTo>
                  <a:pt x="811" y="921"/>
                  <a:pt x="810" y="921"/>
                  <a:pt x="810" y="922"/>
                </a:cubicBezTo>
                <a:cubicBezTo>
                  <a:pt x="262" y="759"/>
                  <a:pt x="262" y="759"/>
                  <a:pt x="262" y="759"/>
                </a:cubicBezTo>
                <a:cubicBezTo>
                  <a:pt x="263" y="758"/>
                  <a:pt x="263" y="758"/>
                  <a:pt x="263" y="757"/>
                </a:cubicBezTo>
                <a:cubicBezTo>
                  <a:pt x="263" y="751"/>
                  <a:pt x="259" y="746"/>
                  <a:pt x="253" y="744"/>
                </a:cubicBezTo>
                <a:cubicBezTo>
                  <a:pt x="251" y="534"/>
                  <a:pt x="251" y="534"/>
                  <a:pt x="251" y="534"/>
                </a:cubicBezTo>
                <a:cubicBezTo>
                  <a:pt x="255" y="534"/>
                  <a:pt x="259" y="531"/>
                  <a:pt x="261" y="527"/>
                </a:cubicBezTo>
                <a:lnTo>
                  <a:pt x="811" y="920"/>
                </a:lnTo>
                <a:close/>
                <a:moveTo>
                  <a:pt x="263" y="523"/>
                </a:moveTo>
                <a:cubicBezTo>
                  <a:pt x="263" y="522"/>
                  <a:pt x="263" y="522"/>
                  <a:pt x="263" y="521"/>
                </a:cubicBezTo>
                <a:cubicBezTo>
                  <a:pt x="263" y="520"/>
                  <a:pt x="262" y="518"/>
                  <a:pt x="262" y="517"/>
                </a:cubicBezTo>
                <a:cubicBezTo>
                  <a:pt x="673" y="467"/>
                  <a:pt x="673" y="467"/>
                  <a:pt x="673" y="467"/>
                </a:cubicBezTo>
                <a:cubicBezTo>
                  <a:pt x="560" y="658"/>
                  <a:pt x="560" y="658"/>
                  <a:pt x="560" y="658"/>
                </a:cubicBezTo>
                <a:cubicBezTo>
                  <a:pt x="558" y="657"/>
                  <a:pt x="556" y="657"/>
                  <a:pt x="554" y="657"/>
                </a:cubicBezTo>
                <a:cubicBezTo>
                  <a:pt x="549" y="657"/>
                  <a:pt x="545" y="660"/>
                  <a:pt x="543" y="663"/>
                </a:cubicBezTo>
                <a:lnTo>
                  <a:pt x="263" y="523"/>
                </a:lnTo>
                <a:close/>
                <a:moveTo>
                  <a:pt x="802" y="777"/>
                </a:moveTo>
                <a:cubicBezTo>
                  <a:pt x="798" y="777"/>
                  <a:pt x="794" y="779"/>
                  <a:pt x="792" y="782"/>
                </a:cubicBezTo>
                <a:cubicBezTo>
                  <a:pt x="566" y="675"/>
                  <a:pt x="566" y="675"/>
                  <a:pt x="566" y="675"/>
                </a:cubicBezTo>
                <a:cubicBezTo>
                  <a:pt x="567" y="673"/>
                  <a:pt x="567" y="671"/>
                  <a:pt x="567" y="670"/>
                </a:cubicBezTo>
                <a:cubicBezTo>
                  <a:pt x="567" y="668"/>
                  <a:pt x="567" y="667"/>
                  <a:pt x="566" y="666"/>
                </a:cubicBezTo>
                <a:cubicBezTo>
                  <a:pt x="777" y="590"/>
                  <a:pt x="777" y="590"/>
                  <a:pt x="777" y="590"/>
                </a:cubicBezTo>
                <a:cubicBezTo>
                  <a:pt x="1080" y="480"/>
                  <a:pt x="1080" y="480"/>
                  <a:pt x="1080" y="480"/>
                </a:cubicBezTo>
                <a:cubicBezTo>
                  <a:pt x="1080" y="481"/>
                  <a:pt x="1081" y="483"/>
                  <a:pt x="1082" y="484"/>
                </a:cubicBezTo>
                <a:cubicBezTo>
                  <a:pt x="812" y="781"/>
                  <a:pt x="812" y="781"/>
                  <a:pt x="812" y="781"/>
                </a:cubicBezTo>
                <a:cubicBezTo>
                  <a:pt x="809" y="778"/>
                  <a:pt x="806" y="777"/>
                  <a:pt x="802" y="777"/>
                </a:cubicBezTo>
                <a:close/>
              </a:path>
            </a:pathLst>
          </a:custGeom>
          <a:solidFill>
            <a:schemeClr val="tx2">
              <a:alpha val="25000"/>
            </a:schemeClr>
          </a:solidFill>
          <a:ln>
            <a:noFill/>
          </a:ln>
        </p:spPr>
        <p:txBody>
          <a:bodyPr vert="horz" wrap="square" lIns="68580" tIns="34290" rIns="68580" bIns="34290" numCol="1" anchor="t" anchorCtr="0" compatLnSpc="1">
            <a:prstTxWarp prst="textNoShape">
              <a:avLst/>
            </a:prstTxWarp>
          </a:bodyPr>
          <a:lstStyle/>
          <a:p>
            <a:endParaRPr lang="id-ID"/>
          </a:p>
        </p:txBody>
      </p:sp>
    </p:spTree>
    <p:extLst>
      <p:ext uri="{BB962C8B-B14F-4D97-AF65-F5344CB8AC3E}">
        <p14:creationId xmlns:p14="http://schemas.microsoft.com/office/powerpoint/2010/main" val="21617327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Half Color">
    <p:spTree>
      <p:nvGrpSpPr>
        <p:cNvPr id="1" name=""/>
        <p:cNvGrpSpPr/>
        <p:nvPr/>
      </p:nvGrpSpPr>
      <p:grpSpPr>
        <a:xfrm>
          <a:off x="0" y="0"/>
          <a:ext cx="0" cy="0"/>
          <a:chOff x="0" y="0"/>
          <a:chExt cx="0" cy="0"/>
        </a:xfrm>
      </p:grpSpPr>
      <p:sp>
        <p:nvSpPr>
          <p:cNvPr id="7" name="Rectangle 6"/>
          <p:cNvSpPr/>
          <p:nvPr userDrawn="1"/>
        </p:nvSpPr>
        <p:spPr>
          <a:xfrm>
            <a:off x="0" y="3353607"/>
            <a:ext cx="9144000" cy="1789894"/>
          </a:xfrm>
          <a:prstGeom prst="rect">
            <a:avLst/>
          </a:prstGeom>
          <a:solidFill>
            <a:srgbClr val="2D486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3" name="Date Placeholder 2"/>
          <p:cNvSpPr>
            <a:spLocks noGrp="1"/>
          </p:cNvSpPr>
          <p:nvPr>
            <p:ph type="dt" sz="half" idx="10"/>
          </p:nvPr>
        </p:nvSpPr>
        <p:spPr>
          <a:xfrm>
            <a:off x="628650" y="4767263"/>
            <a:ext cx="2057400" cy="273844"/>
          </a:xfrm>
          <a:prstGeom prst="rect">
            <a:avLst/>
          </a:prstGeom>
        </p:spPr>
        <p:txBody>
          <a:bodyPr lIns="68580" tIns="34290" rIns="68580" bIns="34290"/>
          <a:lstStyle/>
          <a:p>
            <a:fld id="{6CF9BB31-60D2-4BE9-92FE-A8798CD84CF0}" type="datetime1">
              <a:rPr lang="id-ID" smtClean="0"/>
              <a:pPr/>
              <a:t>26.05.15</a:t>
            </a:fld>
            <a:endParaRPr lang="id-ID"/>
          </a:p>
        </p:txBody>
      </p:sp>
    </p:spTree>
    <p:extLst>
      <p:ext uri="{BB962C8B-B14F-4D97-AF65-F5344CB8AC3E}">
        <p14:creationId xmlns:p14="http://schemas.microsoft.com/office/powerpoint/2010/main" val="1540603736"/>
      </p:ext>
    </p:extLst>
  </p:cSld>
  <p:clrMapOvr>
    <a:masterClrMapping/>
  </p:clrMapOvr>
  <p:timing>
    <p:tnLst>
      <p:par>
        <p:cTn xmlns:p14="http://schemas.microsoft.com/office/powerpoint/2010/mai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Half Color">
    <p:spTree>
      <p:nvGrpSpPr>
        <p:cNvPr id="1" name=""/>
        <p:cNvGrpSpPr/>
        <p:nvPr/>
      </p:nvGrpSpPr>
      <p:grpSpPr>
        <a:xfrm>
          <a:off x="0" y="0"/>
          <a:ext cx="0" cy="0"/>
          <a:chOff x="0" y="0"/>
          <a:chExt cx="0" cy="0"/>
        </a:xfrm>
      </p:grpSpPr>
      <p:sp>
        <p:nvSpPr>
          <p:cNvPr id="7" name="Rectangle 6"/>
          <p:cNvSpPr/>
          <p:nvPr userDrawn="1"/>
        </p:nvSpPr>
        <p:spPr>
          <a:xfrm>
            <a:off x="0" y="3647872"/>
            <a:ext cx="9144000" cy="1495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3" name="Date Placeholder 2"/>
          <p:cNvSpPr>
            <a:spLocks noGrp="1"/>
          </p:cNvSpPr>
          <p:nvPr>
            <p:ph type="dt" sz="half" idx="10"/>
          </p:nvPr>
        </p:nvSpPr>
        <p:spPr>
          <a:xfrm>
            <a:off x="628650" y="4767263"/>
            <a:ext cx="2057400" cy="273844"/>
          </a:xfrm>
          <a:prstGeom prst="rect">
            <a:avLst/>
          </a:prstGeom>
        </p:spPr>
        <p:txBody>
          <a:bodyPr lIns="68580" tIns="34290" rIns="68580" bIns="34290"/>
          <a:lstStyle/>
          <a:p>
            <a:fld id="{6CF9BB31-60D2-4BE9-92FE-A8798CD84CF0}" type="datetime1">
              <a:rPr lang="id-ID" smtClean="0"/>
              <a:pPr/>
              <a:t>26.05.15</a:t>
            </a:fld>
            <a:endParaRPr lang="id-ID"/>
          </a:p>
        </p:txBody>
      </p:sp>
    </p:spTree>
    <p:extLst>
      <p:ext uri="{BB962C8B-B14F-4D97-AF65-F5344CB8AC3E}">
        <p14:creationId xmlns:p14="http://schemas.microsoft.com/office/powerpoint/2010/main" val="213960155"/>
      </p:ext>
    </p:extLst>
  </p:cSld>
  <p:clrMapOvr>
    <a:masterClrMapping/>
  </p:clrMapOvr>
  <p:timing>
    <p:tnLst>
      <p:par>
        <p:cTn xmlns:p14="http://schemas.microsoft.com/office/powerpoint/2010/mai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ull Color + Picture">
    <p:bg>
      <p:bgPr>
        <a:solidFill>
          <a:schemeClr val="accent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2630091" y="1320403"/>
            <a:ext cx="1290638" cy="1289447"/>
          </a:xfrm>
          <a:prstGeom prst="ellipse">
            <a:avLst/>
          </a:prstGeom>
          <a:ln w="38100">
            <a:solidFill>
              <a:schemeClr val="bg1"/>
            </a:solidFill>
          </a:ln>
        </p:spPr>
        <p:txBody>
          <a:bodyPr>
            <a:normAutofit/>
          </a:bodyPr>
          <a:lstStyle>
            <a:lvl1pPr>
              <a:defRPr sz="1200"/>
            </a:lvl1pPr>
          </a:lstStyle>
          <a:p>
            <a:endParaRPr lang="id-ID"/>
          </a:p>
        </p:txBody>
      </p:sp>
      <p:sp>
        <p:nvSpPr>
          <p:cNvPr id="8" name="Picture Placeholder 2"/>
          <p:cNvSpPr>
            <a:spLocks noGrp="1"/>
          </p:cNvSpPr>
          <p:nvPr>
            <p:ph type="pic" sz="quarter" idx="14"/>
          </p:nvPr>
        </p:nvSpPr>
        <p:spPr>
          <a:xfrm>
            <a:off x="2630091" y="3021256"/>
            <a:ext cx="1290638" cy="1289447"/>
          </a:xfrm>
          <a:prstGeom prst="ellipse">
            <a:avLst/>
          </a:prstGeom>
          <a:ln w="38100">
            <a:solidFill>
              <a:schemeClr val="bg1"/>
            </a:solidFill>
          </a:ln>
        </p:spPr>
        <p:txBody>
          <a:bodyPr>
            <a:normAutofit/>
          </a:bodyPr>
          <a:lstStyle>
            <a:lvl1pPr>
              <a:defRPr sz="1200"/>
            </a:lvl1pPr>
          </a:lstStyle>
          <a:p>
            <a:endParaRPr lang="id-ID" dirty="0"/>
          </a:p>
        </p:txBody>
      </p:sp>
      <p:sp>
        <p:nvSpPr>
          <p:cNvPr id="9" name="Picture Placeholder 2"/>
          <p:cNvSpPr>
            <a:spLocks noGrp="1"/>
          </p:cNvSpPr>
          <p:nvPr>
            <p:ph type="pic" sz="quarter" idx="15"/>
          </p:nvPr>
        </p:nvSpPr>
        <p:spPr>
          <a:xfrm>
            <a:off x="5149809" y="1320403"/>
            <a:ext cx="1290638" cy="1289447"/>
          </a:xfrm>
          <a:prstGeom prst="ellipse">
            <a:avLst/>
          </a:prstGeom>
          <a:ln w="38100">
            <a:solidFill>
              <a:schemeClr val="bg1"/>
            </a:solidFill>
          </a:ln>
        </p:spPr>
        <p:txBody>
          <a:bodyPr>
            <a:normAutofit/>
          </a:bodyPr>
          <a:lstStyle>
            <a:lvl1pPr>
              <a:defRPr sz="1200"/>
            </a:lvl1pPr>
          </a:lstStyle>
          <a:p>
            <a:endParaRPr lang="id-ID"/>
          </a:p>
        </p:txBody>
      </p:sp>
      <p:sp>
        <p:nvSpPr>
          <p:cNvPr id="10" name="Picture Placeholder 2"/>
          <p:cNvSpPr>
            <a:spLocks noGrp="1"/>
          </p:cNvSpPr>
          <p:nvPr>
            <p:ph type="pic" sz="quarter" idx="16"/>
          </p:nvPr>
        </p:nvSpPr>
        <p:spPr>
          <a:xfrm>
            <a:off x="5149809" y="3021256"/>
            <a:ext cx="1290638" cy="1289447"/>
          </a:xfrm>
          <a:prstGeom prst="ellipse">
            <a:avLst/>
          </a:prstGeom>
          <a:ln w="38100">
            <a:solidFill>
              <a:schemeClr val="bg1"/>
            </a:solidFill>
          </a:ln>
        </p:spPr>
        <p:txBody>
          <a:bodyPr>
            <a:normAutofit/>
          </a:bodyPr>
          <a:lstStyle>
            <a:lvl1pPr>
              <a:defRPr sz="1200"/>
            </a:lvl1pPr>
          </a:lstStyle>
          <a:p>
            <a:endParaRPr lang="id-ID"/>
          </a:p>
        </p:txBody>
      </p:sp>
    </p:spTree>
    <p:extLst>
      <p:ext uri="{BB962C8B-B14F-4D97-AF65-F5344CB8AC3E}">
        <p14:creationId xmlns:p14="http://schemas.microsoft.com/office/powerpoint/2010/main" val="4253289881"/>
      </p:ext>
    </p:extLst>
  </p:cSld>
  <p:clrMapOvr>
    <a:masterClrMapping/>
  </p:clrMapOvr>
  <p:timing>
    <p:tnLst>
      <p:par>
        <p:cTn xmlns:p14="http://schemas.microsoft.com/office/powerpoint/2010/mai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Full Color + Picture">
    <p:bg>
      <p:bgPr>
        <a:solidFill>
          <a:schemeClr val="accent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2630091" y="1320403"/>
            <a:ext cx="1290638" cy="1289447"/>
          </a:xfrm>
          <a:prstGeom prst="ellipse">
            <a:avLst/>
          </a:prstGeom>
          <a:ln w="38100">
            <a:solidFill>
              <a:schemeClr val="bg1"/>
            </a:solidFill>
          </a:ln>
        </p:spPr>
        <p:txBody>
          <a:bodyPr>
            <a:normAutofit/>
          </a:bodyPr>
          <a:lstStyle>
            <a:lvl1pPr>
              <a:defRPr sz="1200"/>
            </a:lvl1pPr>
          </a:lstStyle>
          <a:p>
            <a:endParaRPr lang="id-ID"/>
          </a:p>
        </p:txBody>
      </p:sp>
      <p:sp>
        <p:nvSpPr>
          <p:cNvPr id="8" name="Picture Placeholder 2"/>
          <p:cNvSpPr>
            <a:spLocks noGrp="1"/>
          </p:cNvSpPr>
          <p:nvPr>
            <p:ph type="pic" sz="quarter" idx="14"/>
          </p:nvPr>
        </p:nvSpPr>
        <p:spPr>
          <a:xfrm>
            <a:off x="2630091" y="3021256"/>
            <a:ext cx="1290638" cy="1289447"/>
          </a:xfrm>
          <a:prstGeom prst="ellipse">
            <a:avLst/>
          </a:prstGeom>
          <a:ln w="38100">
            <a:solidFill>
              <a:schemeClr val="bg1"/>
            </a:solidFill>
          </a:ln>
        </p:spPr>
        <p:txBody>
          <a:bodyPr>
            <a:normAutofit/>
          </a:bodyPr>
          <a:lstStyle>
            <a:lvl1pPr>
              <a:defRPr sz="1200"/>
            </a:lvl1pPr>
          </a:lstStyle>
          <a:p>
            <a:endParaRPr lang="id-ID"/>
          </a:p>
        </p:txBody>
      </p:sp>
      <p:sp>
        <p:nvSpPr>
          <p:cNvPr id="9" name="Picture Placeholder 2"/>
          <p:cNvSpPr>
            <a:spLocks noGrp="1"/>
          </p:cNvSpPr>
          <p:nvPr>
            <p:ph type="pic" sz="quarter" idx="15"/>
          </p:nvPr>
        </p:nvSpPr>
        <p:spPr>
          <a:xfrm>
            <a:off x="5149809" y="1320403"/>
            <a:ext cx="1290638" cy="1289447"/>
          </a:xfrm>
          <a:prstGeom prst="ellipse">
            <a:avLst/>
          </a:prstGeom>
          <a:ln w="38100">
            <a:solidFill>
              <a:schemeClr val="bg1"/>
            </a:solidFill>
          </a:ln>
        </p:spPr>
        <p:txBody>
          <a:bodyPr>
            <a:normAutofit/>
          </a:bodyPr>
          <a:lstStyle>
            <a:lvl1pPr>
              <a:defRPr sz="1200"/>
            </a:lvl1pPr>
          </a:lstStyle>
          <a:p>
            <a:endParaRPr lang="id-ID"/>
          </a:p>
        </p:txBody>
      </p:sp>
      <p:sp>
        <p:nvSpPr>
          <p:cNvPr id="10" name="Picture Placeholder 2"/>
          <p:cNvSpPr>
            <a:spLocks noGrp="1"/>
          </p:cNvSpPr>
          <p:nvPr>
            <p:ph type="pic" sz="quarter" idx="16"/>
          </p:nvPr>
        </p:nvSpPr>
        <p:spPr>
          <a:xfrm>
            <a:off x="5149809" y="3021256"/>
            <a:ext cx="1290638" cy="1289447"/>
          </a:xfrm>
          <a:prstGeom prst="ellipse">
            <a:avLst/>
          </a:prstGeom>
          <a:ln w="38100">
            <a:solidFill>
              <a:schemeClr val="bg1"/>
            </a:solidFill>
          </a:ln>
        </p:spPr>
        <p:txBody>
          <a:bodyPr>
            <a:normAutofit/>
          </a:bodyPr>
          <a:lstStyle>
            <a:lvl1pPr>
              <a:defRPr sz="1200"/>
            </a:lvl1pPr>
          </a:lstStyle>
          <a:p>
            <a:endParaRPr lang="id-ID"/>
          </a:p>
        </p:txBody>
      </p:sp>
      <p:sp>
        <p:nvSpPr>
          <p:cNvPr id="11" name="Picture Placeholder 2"/>
          <p:cNvSpPr>
            <a:spLocks noGrp="1"/>
          </p:cNvSpPr>
          <p:nvPr>
            <p:ph type="pic" sz="quarter" idx="17"/>
          </p:nvPr>
        </p:nvSpPr>
        <p:spPr>
          <a:xfrm>
            <a:off x="1085962" y="3021256"/>
            <a:ext cx="1290638" cy="1289447"/>
          </a:xfrm>
          <a:prstGeom prst="ellipse">
            <a:avLst/>
          </a:prstGeom>
          <a:ln w="38100">
            <a:solidFill>
              <a:schemeClr val="bg1"/>
            </a:solidFill>
          </a:ln>
        </p:spPr>
        <p:txBody>
          <a:bodyPr>
            <a:normAutofit/>
          </a:bodyPr>
          <a:lstStyle>
            <a:lvl1pPr>
              <a:defRPr sz="1200"/>
            </a:lvl1pPr>
          </a:lstStyle>
          <a:p>
            <a:endParaRPr lang="id-ID"/>
          </a:p>
        </p:txBody>
      </p:sp>
      <p:sp>
        <p:nvSpPr>
          <p:cNvPr id="12" name="Picture Placeholder 2"/>
          <p:cNvSpPr>
            <a:spLocks noGrp="1"/>
          </p:cNvSpPr>
          <p:nvPr>
            <p:ph type="pic" sz="quarter" idx="18"/>
          </p:nvPr>
        </p:nvSpPr>
        <p:spPr>
          <a:xfrm>
            <a:off x="1085962" y="1367140"/>
            <a:ext cx="1290638" cy="1289447"/>
          </a:xfrm>
          <a:prstGeom prst="ellipse">
            <a:avLst/>
          </a:prstGeom>
          <a:ln w="38100">
            <a:solidFill>
              <a:schemeClr val="bg1"/>
            </a:solidFill>
          </a:ln>
        </p:spPr>
        <p:txBody>
          <a:bodyPr>
            <a:normAutofit/>
          </a:bodyPr>
          <a:lstStyle>
            <a:lvl1pPr>
              <a:defRPr sz="1200"/>
            </a:lvl1pPr>
          </a:lstStyle>
          <a:p>
            <a:endParaRPr lang="id-ID"/>
          </a:p>
        </p:txBody>
      </p:sp>
    </p:spTree>
    <p:extLst>
      <p:ext uri="{BB962C8B-B14F-4D97-AF65-F5344CB8AC3E}">
        <p14:creationId xmlns:p14="http://schemas.microsoft.com/office/powerpoint/2010/main" val="1779852618"/>
      </p:ext>
    </p:extLst>
  </p:cSld>
  <p:clrMapOvr>
    <a:masterClrMapping/>
  </p:clrMapOvr>
  <p:timing>
    <p:tnLst>
      <p:par>
        <p:cTn xmlns:p14="http://schemas.microsoft.com/office/powerpoint/2010/mai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ull Color">
    <p:bg>
      <p:bgPr>
        <a:solidFill>
          <a:schemeClr val="accent1"/>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sz="quarter" idx="13"/>
          </p:nvPr>
        </p:nvSpPr>
        <p:spPr>
          <a:xfrm>
            <a:off x="1858566" y="1320403"/>
            <a:ext cx="1290638" cy="1289447"/>
          </a:xfrm>
          <a:prstGeom prst="ellipse">
            <a:avLst/>
          </a:prstGeom>
          <a:ln w="38100">
            <a:noFill/>
          </a:ln>
        </p:spPr>
        <p:txBody>
          <a:bodyPr>
            <a:normAutofit/>
          </a:bodyPr>
          <a:lstStyle>
            <a:lvl1pPr marL="0" indent="0">
              <a:buNone/>
              <a:defRPr sz="800"/>
            </a:lvl1pPr>
          </a:lstStyle>
          <a:p>
            <a:endParaRPr lang="id-ID" dirty="0"/>
          </a:p>
        </p:txBody>
      </p:sp>
      <p:sp>
        <p:nvSpPr>
          <p:cNvPr id="8" name="Picture Placeholder 2"/>
          <p:cNvSpPr>
            <a:spLocks noGrp="1"/>
          </p:cNvSpPr>
          <p:nvPr>
            <p:ph type="pic" sz="quarter" idx="14"/>
          </p:nvPr>
        </p:nvSpPr>
        <p:spPr>
          <a:xfrm>
            <a:off x="1858566" y="3021256"/>
            <a:ext cx="1290638" cy="1289447"/>
          </a:xfrm>
          <a:prstGeom prst="ellipse">
            <a:avLst/>
          </a:prstGeom>
          <a:ln w="38100">
            <a:noFill/>
          </a:ln>
        </p:spPr>
        <p:txBody>
          <a:bodyPr>
            <a:normAutofit/>
          </a:bodyPr>
          <a:lstStyle>
            <a:lvl1pPr>
              <a:defRPr sz="800"/>
            </a:lvl1pPr>
          </a:lstStyle>
          <a:p>
            <a:endParaRPr lang="id-ID"/>
          </a:p>
        </p:txBody>
      </p:sp>
      <p:sp>
        <p:nvSpPr>
          <p:cNvPr id="9" name="Picture Placeholder 2"/>
          <p:cNvSpPr>
            <a:spLocks noGrp="1"/>
          </p:cNvSpPr>
          <p:nvPr>
            <p:ph type="pic" sz="quarter" idx="15"/>
          </p:nvPr>
        </p:nvSpPr>
        <p:spPr>
          <a:xfrm>
            <a:off x="3402694" y="1320403"/>
            <a:ext cx="1290638" cy="1289447"/>
          </a:xfrm>
          <a:prstGeom prst="ellipse">
            <a:avLst/>
          </a:prstGeom>
          <a:ln w="38100">
            <a:noFill/>
          </a:ln>
        </p:spPr>
        <p:txBody>
          <a:bodyPr>
            <a:normAutofit/>
          </a:bodyPr>
          <a:lstStyle>
            <a:lvl1pPr marL="0" indent="0">
              <a:buNone/>
              <a:defRPr sz="800"/>
            </a:lvl1pPr>
          </a:lstStyle>
          <a:p>
            <a:endParaRPr lang="id-ID" dirty="0"/>
          </a:p>
        </p:txBody>
      </p:sp>
      <p:sp>
        <p:nvSpPr>
          <p:cNvPr id="10" name="Picture Placeholder 2"/>
          <p:cNvSpPr>
            <a:spLocks noGrp="1"/>
          </p:cNvSpPr>
          <p:nvPr>
            <p:ph type="pic" sz="quarter" idx="16"/>
          </p:nvPr>
        </p:nvSpPr>
        <p:spPr>
          <a:xfrm>
            <a:off x="3402694" y="3021256"/>
            <a:ext cx="1290638" cy="1289447"/>
          </a:xfrm>
          <a:prstGeom prst="ellipse">
            <a:avLst/>
          </a:prstGeom>
          <a:ln w="38100">
            <a:noFill/>
          </a:ln>
        </p:spPr>
        <p:txBody>
          <a:bodyPr>
            <a:normAutofit/>
          </a:bodyPr>
          <a:lstStyle>
            <a:lvl1pPr>
              <a:defRPr sz="800"/>
            </a:lvl1pPr>
          </a:lstStyle>
          <a:p>
            <a:endParaRPr lang="id-ID"/>
          </a:p>
        </p:txBody>
      </p:sp>
      <p:sp>
        <p:nvSpPr>
          <p:cNvPr id="11" name="Picture Placeholder 2"/>
          <p:cNvSpPr>
            <a:spLocks noGrp="1"/>
          </p:cNvSpPr>
          <p:nvPr>
            <p:ph type="pic" sz="quarter" idx="17"/>
          </p:nvPr>
        </p:nvSpPr>
        <p:spPr>
          <a:xfrm>
            <a:off x="314437" y="3021256"/>
            <a:ext cx="1290638" cy="1289447"/>
          </a:xfrm>
          <a:prstGeom prst="ellipse">
            <a:avLst/>
          </a:prstGeom>
          <a:ln w="38100">
            <a:noFill/>
          </a:ln>
        </p:spPr>
        <p:txBody>
          <a:bodyPr>
            <a:normAutofit/>
          </a:bodyPr>
          <a:lstStyle>
            <a:lvl1pPr>
              <a:defRPr sz="800"/>
            </a:lvl1pPr>
          </a:lstStyle>
          <a:p>
            <a:endParaRPr lang="id-ID"/>
          </a:p>
        </p:txBody>
      </p:sp>
      <p:sp>
        <p:nvSpPr>
          <p:cNvPr id="12" name="Picture Placeholder 2"/>
          <p:cNvSpPr>
            <a:spLocks noGrp="1"/>
          </p:cNvSpPr>
          <p:nvPr>
            <p:ph type="pic" sz="quarter" idx="18"/>
          </p:nvPr>
        </p:nvSpPr>
        <p:spPr>
          <a:xfrm>
            <a:off x="314437" y="1367140"/>
            <a:ext cx="1290638" cy="1289447"/>
          </a:xfrm>
          <a:prstGeom prst="ellipse">
            <a:avLst/>
          </a:prstGeom>
          <a:ln w="38100">
            <a:noFill/>
          </a:ln>
        </p:spPr>
        <p:txBody>
          <a:bodyPr>
            <a:normAutofit/>
          </a:bodyPr>
          <a:lstStyle>
            <a:lvl1pPr marL="0" indent="0">
              <a:buNone/>
              <a:defRPr sz="800"/>
            </a:lvl1pPr>
          </a:lstStyle>
          <a:p>
            <a:endParaRPr lang="id-ID" dirty="0"/>
          </a:p>
        </p:txBody>
      </p:sp>
      <p:sp>
        <p:nvSpPr>
          <p:cNvPr id="13" name="Picture Placeholder 2"/>
          <p:cNvSpPr>
            <a:spLocks noGrp="1"/>
          </p:cNvSpPr>
          <p:nvPr>
            <p:ph type="pic" sz="quarter" idx="19"/>
          </p:nvPr>
        </p:nvSpPr>
        <p:spPr>
          <a:xfrm>
            <a:off x="6286864" y="1359165"/>
            <a:ext cx="1290638" cy="1289447"/>
          </a:xfrm>
          <a:prstGeom prst="ellipse">
            <a:avLst/>
          </a:prstGeom>
          <a:ln w="38100">
            <a:noFill/>
          </a:ln>
        </p:spPr>
        <p:txBody>
          <a:bodyPr>
            <a:normAutofit/>
          </a:bodyPr>
          <a:lstStyle>
            <a:lvl1pPr>
              <a:defRPr sz="800"/>
            </a:lvl1pPr>
          </a:lstStyle>
          <a:p>
            <a:endParaRPr lang="id-ID"/>
          </a:p>
        </p:txBody>
      </p:sp>
      <p:sp>
        <p:nvSpPr>
          <p:cNvPr id="14" name="Picture Placeholder 2"/>
          <p:cNvSpPr>
            <a:spLocks noGrp="1"/>
          </p:cNvSpPr>
          <p:nvPr>
            <p:ph type="pic" sz="quarter" idx="20"/>
          </p:nvPr>
        </p:nvSpPr>
        <p:spPr>
          <a:xfrm>
            <a:off x="6286864" y="3060017"/>
            <a:ext cx="1290638" cy="1289447"/>
          </a:xfrm>
          <a:prstGeom prst="ellipse">
            <a:avLst/>
          </a:prstGeom>
          <a:ln w="38100">
            <a:noFill/>
          </a:ln>
        </p:spPr>
        <p:txBody>
          <a:bodyPr>
            <a:normAutofit/>
          </a:bodyPr>
          <a:lstStyle>
            <a:lvl1pPr>
              <a:defRPr sz="800"/>
            </a:lvl1pPr>
          </a:lstStyle>
          <a:p>
            <a:endParaRPr lang="id-ID"/>
          </a:p>
        </p:txBody>
      </p:sp>
      <p:sp>
        <p:nvSpPr>
          <p:cNvPr id="15" name="Picture Placeholder 2"/>
          <p:cNvSpPr>
            <a:spLocks noGrp="1"/>
          </p:cNvSpPr>
          <p:nvPr>
            <p:ph type="pic" sz="quarter" idx="21"/>
          </p:nvPr>
        </p:nvSpPr>
        <p:spPr>
          <a:xfrm>
            <a:off x="7830993" y="1359165"/>
            <a:ext cx="1290638" cy="1289447"/>
          </a:xfrm>
          <a:prstGeom prst="ellipse">
            <a:avLst/>
          </a:prstGeom>
          <a:ln w="38100">
            <a:noFill/>
          </a:ln>
        </p:spPr>
        <p:txBody>
          <a:bodyPr>
            <a:normAutofit/>
          </a:bodyPr>
          <a:lstStyle>
            <a:lvl1pPr>
              <a:defRPr sz="800"/>
            </a:lvl1pPr>
          </a:lstStyle>
          <a:p>
            <a:endParaRPr lang="id-ID"/>
          </a:p>
        </p:txBody>
      </p:sp>
      <p:sp>
        <p:nvSpPr>
          <p:cNvPr id="16" name="Picture Placeholder 2"/>
          <p:cNvSpPr>
            <a:spLocks noGrp="1"/>
          </p:cNvSpPr>
          <p:nvPr>
            <p:ph type="pic" sz="quarter" idx="22"/>
          </p:nvPr>
        </p:nvSpPr>
        <p:spPr>
          <a:xfrm>
            <a:off x="7830993" y="3060017"/>
            <a:ext cx="1290638" cy="1289447"/>
          </a:xfrm>
          <a:prstGeom prst="ellipse">
            <a:avLst/>
          </a:prstGeom>
          <a:ln w="38100">
            <a:noFill/>
          </a:ln>
        </p:spPr>
        <p:txBody>
          <a:bodyPr>
            <a:normAutofit/>
          </a:bodyPr>
          <a:lstStyle>
            <a:lvl1pPr>
              <a:defRPr sz="800"/>
            </a:lvl1pPr>
          </a:lstStyle>
          <a:p>
            <a:endParaRPr lang="id-ID"/>
          </a:p>
        </p:txBody>
      </p:sp>
      <p:sp>
        <p:nvSpPr>
          <p:cNvPr id="17" name="Picture Placeholder 2"/>
          <p:cNvSpPr>
            <a:spLocks noGrp="1"/>
          </p:cNvSpPr>
          <p:nvPr>
            <p:ph type="pic" sz="quarter" idx="23"/>
          </p:nvPr>
        </p:nvSpPr>
        <p:spPr>
          <a:xfrm>
            <a:off x="4742736" y="3060017"/>
            <a:ext cx="1290638" cy="1289447"/>
          </a:xfrm>
          <a:prstGeom prst="ellipse">
            <a:avLst/>
          </a:prstGeom>
          <a:ln w="38100">
            <a:noFill/>
          </a:ln>
        </p:spPr>
        <p:txBody>
          <a:bodyPr>
            <a:normAutofit/>
          </a:bodyPr>
          <a:lstStyle>
            <a:lvl1pPr>
              <a:defRPr sz="800"/>
            </a:lvl1pPr>
          </a:lstStyle>
          <a:p>
            <a:endParaRPr lang="id-ID"/>
          </a:p>
        </p:txBody>
      </p:sp>
      <p:sp>
        <p:nvSpPr>
          <p:cNvPr id="18" name="Picture Placeholder 2"/>
          <p:cNvSpPr>
            <a:spLocks noGrp="1"/>
          </p:cNvSpPr>
          <p:nvPr>
            <p:ph type="pic" sz="quarter" idx="24"/>
          </p:nvPr>
        </p:nvSpPr>
        <p:spPr>
          <a:xfrm>
            <a:off x="4742736" y="1405901"/>
            <a:ext cx="1290638" cy="1289447"/>
          </a:xfrm>
          <a:prstGeom prst="ellipse">
            <a:avLst/>
          </a:prstGeom>
          <a:ln w="38100">
            <a:noFill/>
          </a:ln>
        </p:spPr>
        <p:txBody>
          <a:bodyPr>
            <a:normAutofit/>
          </a:bodyPr>
          <a:lstStyle>
            <a:lvl1pPr>
              <a:defRPr sz="800"/>
            </a:lvl1pPr>
          </a:lstStyle>
          <a:p>
            <a:endParaRPr lang="id-ID"/>
          </a:p>
        </p:txBody>
      </p:sp>
      <p:sp>
        <p:nvSpPr>
          <p:cNvPr id="19" name="Picture Placeholder 2"/>
          <p:cNvSpPr>
            <a:spLocks noGrp="1"/>
          </p:cNvSpPr>
          <p:nvPr>
            <p:ph type="pic" sz="quarter" idx="25"/>
          </p:nvPr>
        </p:nvSpPr>
        <p:spPr>
          <a:xfrm>
            <a:off x="1907970" y="-35267"/>
            <a:ext cx="1290638" cy="1289447"/>
          </a:xfrm>
          <a:prstGeom prst="ellipse">
            <a:avLst/>
          </a:prstGeom>
          <a:ln w="38100">
            <a:noFill/>
          </a:ln>
        </p:spPr>
        <p:txBody>
          <a:bodyPr>
            <a:normAutofit/>
          </a:bodyPr>
          <a:lstStyle>
            <a:lvl1pPr marL="0" indent="0">
              <a:buNone/>
              <a:defRPr sz="800"/>
            </a:lvl1pPr>
          </a:lstStyle>
          <a:p>
            <a:endParaRPr lang="id-ID" dirty="0"/>
          </a:p>
        </p:txBody>
      </p:sp>
      <p:sp>
        <p:nvSpPr>
          <p:cNvPr id="20" name="Picture Placeholder 2"/>
          <p:cNvSpPr>
            <a:spLocks noGrp="1"/>
          </p:cNvSpPr>
          <p:nvPr>
            <p:ph type="pic" sz="quarter" idx="26"/>
          </p:nvPr>
        </p:nvSpPr>
        <p:spPr>
          <a:xfrm>
            <a:off x="3452098" y="-35267"/>
            <a:ext cx="1290638" cy="1289447"/>
          </a:xfrm>
          <a:prstGeom prst="ellipse">
            <a:avLst/>
          </a:prstGeom>
          <a:ln w="38100">
            <a:noFill/>
          </a:ln>
        </p:spPr>
        <p:txBody>
          <a:bodyPr>
            <a:normAutofit/>
          </a:bodyPr>
          <a:lstStyle>
            <a:lvl1pPr marL="0" indent="0">
              <a:buNone/>
              <a:defRPr sz="800"/>
            </a:lvl1pPr>
          </a:lstStyle>
          <a:p>
            <a:endParaRPr lang="id-ID" dirty="0"/>
          </a:p>
        </p:txBody>
      </p:sp>
      <p:sp>
        <p:nvSpPr>
          <p:cNvPr id="21" name="Picture Placeholder 2"/>
          <p:cNvSpPr>
            <a:spLocks noGrp="1"/>
          </p:cNvSpPr>
          <p:nvPr>
            <p:ph type="pic" sz="quarter" idx="27"/>
          </p:nvPr>
        </p:nvSpPr>
        <p:spPr>
          <a:xfrm>
            <a:off x="363841" y="11470"/>
            <a:ext cx="1290638" cy="1289447"/>
          </a:xfrm>
          <a:prstGeom prst="ellipse">
            <a:avLst/>
          </a:prstGeom>
          <a:ln w="38100">
            <a:noFill/>
          </a:ln>
        </p:spPr>
        <p:txBody>
          <a:bodyPr>
            <a:normAutofit/>
          </a:bodyPr>
          <a:lstStyle>
            <a:lvl1pPr marL="0" indent="0">
              <a:buNone/>
              <a:defRPr sz="800"/>
            </a:lvl1pPr>
          </a:lstStyle>
          <a:p>
            <a:endParaRPr lang="id-ID" dirty="0"/>
          </a:p>
        </p:txBody>
      </p:sp>
    </p:spTree>
    <p:extLst>
      <p:ext uri="{BB962C8B-B14F-4D97-AF65-F5344CB8AC3E}">
        <p14:creationId xmlns:p14="http://schemas.microsoft.com/office/powerpoint/2010/main" val="3466787940"/>
      </p:ext>
    </p:extLst>
  </p:cSld>
  <p:clrMapOvr>
    <a:masterClrMapping/>
  </p:clrMapOvr>
  <p:timing>
    <p:tnLst>
      <p:par>
        <p:cTn xmlns:p14="http://schemas.microsoft.com/office/powerpoint/2010/mai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Full Color">
    <p:bg>
      <p:bgPr>
        <a:solidFill>
          <a:schemeClr val="accent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783432" y="2031206"/>
            <a:ext cx="1665685" cy="1077516"/>
          </a:xfrm>
        </p:spPr>
        <p:txBody>
          <a:bodyPr/>
          <a:lstStyle/>
          <a:p>
            <a:endParaRPr lang="id-ID"/>
          </a:p>
        </p:txBody>
      </p:sp>
      <p:sp>
        <p:nvSpPr>
          <p:cNvPr id="8" name="Picture Placeholder 2"/>
          <p:cNvSpPr>
            <a:spLocks noGrp="1"/>
          </p:cNvSpPr>
          <p:nvPr>
            <p:ph type="pic" sz="quarter" idx="14"/>
          </p:nvPr>
        </p:nvSpPr>
        <p:spPr>
          <a:xfrm>
            <a:off x="3738412" y="2031206"/>
            <a:ext cx="1665685" cy="1077516"/>
          </a:xfrm>
        </p:spPr>
        <p:txBody>
          <a:bodyPr/>
          <a:lstStyle/>
          <a:p>
            <a:endParaRPr lang="id-ID"/>
          </a:p>
        </p:txBody>
      </p:sp>
      <p:sp>
        <p:nvSpPr>
          <p:cNvPr id="9" name="Picture Placeholder 2"/>
          <p:cNvSpPr>
            <a:spLocks noGrp="1"/>
          </p:cNvSpPr>
          <p:nvPr>
            <p:ph type="pic" sz="quarter" idx="15"/>
          </p:nvPr>
        </p:nvSpPr>
        <p:spPr>
          <a:xfrm>
            <a:off x="6693393" y="2031206"/>
            <a:ext cx="1665685" cy="1077516"/>
          </a:xfrm>
        </p:spPr>
        <p:txBody>
          <a:bodyPr/>
          <a:lstStyle/>
          <a:p>
            <a:endParaRPr lang="id-ID"/>
          </a:p>
        </p:txBody>
      </p:sp>
    </p:spTree>
    <p:extLst>
      <p:ext uri="{BB962C8B-B14F-4D97-AF65-F5344CB8AC3E}">
        <p14:creationId xmlns:p14="http://schemas.microsoft.com/office/powerpoint/2010/main" val="3295908727"/>
      </p:ext>
    </p:extLst>
  </p:cSld>
  <p:clrMapOvr>
    <a:masterClrMapping/>
  </p:clrMapOvr>
  <p:timing>
    <p:tnLst>
      <p:par>
        <p:cTn xmlns:p14="http://schemas.microsoft.com/office/powerpoint/2010/mai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Full Color">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7373642"/>
      </p:ext>
    </p:extLst>
  </p:cSld>
  <p:clrMapOvr>
    <a:masterClrMapping/>
  </p:clrMapOvr>
  <p:timing>
    <p:tnLst>
      <p:par>
        <p:cTn xmlns:p14="http://schemas.microsoft.com/office/powerpoint/2010/mai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Full Color">
    <p:bg>
      <p:bgPr>
        <a:solidFill>
          <a:schemeClr val="accent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1139690" y="2031206"/>
            <a:ext cx="810000" cy="810000"/>
          </a:xfrm>
          <a:prstGeom prst="ellipse">
            <a:avLst/>
          </a:prstGeom>
        </p:spPr>
        <p:txBody>
          <a:bodyPr>
            <a:normAutofit/>
          </a:bodyPr>
          <a:lstStyle>
            <a:lvl1pPr>
              <a:defRPr sz="900"/>
            </a:lvl1pPr>
          </a:lstStyle>
          <a:p>
            <a:endParaRPr lang="id-ID" dirty="0"/>
          </a:p>
        </p:txBody>
      </p:sp>
      <p:sp>
        <p:nvSpPr>
          <p:cNvPr id="8" name="Picture Placeholder 2"/>
          <p:cNvSpPr>
            <a:spLocks noGrp="1"/>
          </p:cNvSpPr>
          <p:nvPr>
            <p:ph type="pic" sz="quarter" idx="14"/>
          </p:nvPr>
        </p:nvSpPr>
        <p:spPr>
          <a:xfrm>
            <a:off x="3667161" y="2031206"/>
            <a:ext cx="810000" cy="810000"/>
          </a:xfrm>
          <a:prstGeom prst="ellipse">
            <a:avLst/>
          </a:prstGeom>
        </p:spPr>
        <p:txBody>
          <a:bodyPr>
            <a:normAutofit/>
          </a:bodyPr>
          <a:lstStyle>
            <a:lvl1pPr>
              <a:defRPr sz="900"/>
            </a:lvl1pPr>
          </a:lstStyle>
          <a:p>
            <a:endParaRPr lang="id-ID"/>
          </a:p>
        </p:txBody>
      </p:sp>
      <p:sp>
        <p:nvSpPr>
          <p:cNvPr id="9" name="Picture Placeholder 2"/>
          <p:cNvSpPr>
            <a:spLocks noGrp="1"/>
          </p:cNvSpPr>
          <p:nvPr>
            <p:ph type="pic" sz="quarter" idx="15"/>
          </p:nvPr>
        </p:nvSpPr>
        <p:spPr>
          <a:xfrm>
            <a:off x="7049651" y="2031206"/>
            <a:ext cx="810000" cy="810000"/>
          </a:xfrm>
          <a:prstGeom prst="ellipse">
            <a:avLst/>
          </a:prstGeom>
        </p:spPr>
        <p:txBody>
          <a:bodyPr>
            <a:normAutofit/>
          </a:bodyPr>
          <a:lstStyle>
            <a:lvl1pPr>
              <a:defRPr sz="900"/>
            </a:lvl1pPr>
          </a:lstStyle>
          <a:p>
            <a:endParaRPr lang="id-ID"/>
          </a:p>
        </p:txBody>
      </p:sp>
      <p:sp>
        <p:nvSpPr>
          <p:cNvPr id="10" name="Picture Placeholder 2"/>
          <p:cNvSpPr>
            <a:spLocks noGrp="1"/>
          </p:cNvSpPr>
          <p:nvPr>
            <p:ph type="pic" sz="quarter" idx="16"/>
          </p:nvPr>
        </p:nvSpPr>
        <p:spPr>
          <a:xfrm>
            <a:off x="4477161" y="2031206"/>
            <a:ext cx="810000" cy="810000"/>
          </a:xfrm>
          <a:prstGeom prst="ellipse">
            <a:avLst/>
          </a:prstGeom>
        </p:spPr>
        <p:txBody>
          <a:bodyPr>
            <a:normAutofit/>
          </a:bodyPr>
          <a:lstStyle>
            <a:lvl1pPr>
              <a:defRPr sz="900"/>
            </a:lvl1pPr>
          </a:lstStyle>
          <a:p>
            <a:endParaRPr lang="id-ID"/>
          </a:p>
        </p:txBody>
      </p:sp>
      <p:sp>
        <p:nvSpPr>
          <p:cNvPr id="11" name="Picture Placeholder 2"/>
          <p:cNvSpPr>
            <a:spLocks noGrp="1"/>
          </p:cNvSpPr>
          <p:nvPr>
            <p:ph type="pic" sz="quarter" idx="17"/>
          </p:nvPr>
        </p:nvSpPr>
        <p:spPr>
          <a:xfrm>
            <a:off x="6374651" y="2098706"/>
            <a:ext cx="675000" cy="675000"/>
          </a:xfrm>
          <a:prstGeom prst="ellipse">
            <a:avLst/>
          </a:prstGeom>
        </p:spPr>
        <p:txBody>
          <a:bodyPr>
            <a:normAutofit/>
          </a:bodyPr>
          <a:lstStyle>
            <a:lvl1pPr>
              <a:defRPr sz="900"/>
            </a:lvl1pPr>
          </a:lstStyle>
          <a:p>
            <a:endParaRPr lang="id-ID"/>
          </a:p>
        </p:txBody>
      </p:sp>
      <p:sp>
        <p:nvSpPr>
          <p:cNvPr id="12" name="Picture Placeholder 2"/>
          <p:cNvSpPr>
            <a:spLocks noGrp="1"/>
          </p:cNvSpPr>
          <p:nvPr>
            <p:ph type="pic" sz="quarter" idx="18"/>
          </p:nvPr>
        </p:nvSpPr>
        <p:spPr>
          <a:xfrm>
            <a:off x="7859651" y="2098706"/>
            <a:ext cx="675000" cy="675000"/>
          </a:xfrm>
          <a:prstGeom prst="ellipse">
            <a:avLst/>
          </a:prstGeom>
        </p:spPr>
        <p:txBody>
          <a:bodyPr>
            <a:normAutofit/>
          </a:bodyPr>
          <a:lstStyle>
            <a:lvl1pPr>
              <a:defRPr sz="900"/>
            </a:lvl1pPr>
          </a:lstStyle>
          <a:p>
            <a:endParaRPr lang="id-ID" dirty="0"/>
          </a:p>
        </p:txBody>
      </p:sp>
    </p:spTree>
    <p:extLst>
      <p:ext uri="{BB962C8B-B14F-4D97-AF65-F5344CB8AC3E}">
        <p14:creationId xmlns:p14="http://schemas.microsoft.com/office/powerpoint/2010/main" val="611926214"/>
      </p:ext>
    </p:extLst>
  </p:cSld>
  <p:clrMapOvr>
    <a:masterClrMapping/>
  </p:clrMapOvr>
  <p:timing>
    <p:tnLst>
      <p:par>
        <p:cTn xmlns:p14="http://schemas.microsoft.com/office/powerpoint/2010/mai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Full Color">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a:xfrm>
            <a:off x="2997775" y="4717942"/>
            <a:ext cx="3146960" cy="330860"/>
          </a:xfrm>
          <a:prstGeom prst="rect">
            <a:avLst/>
          </a:prstGeom>
        </p:spPr>
        <p:txBody>
          <a:bodyPr wrap="square" lIns="68580" tIns="34290" rIns="68580" bIns="34290">
            <a:spAutoFit/>
          </a:bodyPr>
          <a:lstStyle/>
          <a:p>
            <a:pPr algn="ctr"/>
            <a:r>
              <a:rPr lang="id-ID" sz="900" dirty="0" smtClean="0">
                <a:solidFill>
                  <a:schemeClr val="tx1"/>
                </a:solidFill>
              </a:rPr>
              <a:t>www.YourCompany.com</a:t>
            </a:r>
          </a:p>
          <a:p>
            <a:pPr algn="ctr"/>
            <a:r>
              <a:rPr lang="en-US" sz="800" dirty="0" smtClean="0">
                <a:solidFill>
                  <a:schemeClr val="bg1"/>
                </a:solidFill>
              </a:rPr>
              <a:t>© 2020 </a:t>
            </a:r>
            <a:r>
              <a:rPr lang="en-US" sz="800" dirty="0" err="1" smtClean="0">
                <a:solidFill>
                  <a:schemeClr val="bg1"/>
                </a:solidFill>
              </a:rPr>
              <a:t>Companyname</a:t>
            </a:r>
            <a:r>
              <a:rPr lang="en-US" sz="800" dirty="0" smtClean="0">
                <a:solidFill>
                  <a:schemeClr val="bg1"/>
                </a:solidFill>
              </a:rPr>
              <a:t> </a:t>
            </a:r>
            <a:r>
              <a:rPr lang="id-ID" sz="800" dirty="0" smtClean="0">
                <a:solidFill>
                  <a:schemeClr val="bg1"/>
                </a:solidFill>
              </a:rPr>
              <a:t>PowerPoint Business </a:t>
            </a:r>
            <a:r>
              <a:rPr lang="en-US" sz="800" dirty="0" smtClean="0">
                <a:solidFill>
                  <a:schemeClr val="bg1"/>
                </a:solidFill>
              </a:rPr>
              <a:t>Theme. All Rights Reserved. </a:t>
            </a:r>
            <a:endParaRPr lang="id-ID" sz="800" dirty="0" smtClean="0">
              <a:solidFill>
                <a:schemeClr val="bg1"/>
              </a:solidFill>
            </a:endParaRPr>
          </a:p>
        </p:txBody>
      </p:sp>
      <p:sp>
        <p:nvSpPr>
          <p:cNvPr id="10" name="Picture Placeholder 3"/>
          <p:cNvSpPr>
            <a:spLocks noGrp="1"/>
          </p:cNvSpPr>
          <p:nvPr>
            <p:ph type="pic" sz="quarter" idx="10"/>
          </p:nvPr>
        </p:nvSpPr>
        <p:spPr>
          <a:xfrm>
            <a:off x="0" y="0"/>
            <a:ext cx="1525500" cy="1714500"/>
          </a:xfrm>
        </p:spPr>
        <p:txBody>
          <a:bodyPr/>
          <a:lstStyle/>
          <a:p>
            <a:endParaRPr lang="id-ID"/>
          </a:p>
        </p:txBody>
      </p:sp>
      <p:sp>
        <p:nvSpPr>
          <p:cNvPr id="11" name="Picture Placeholder 3"/>
          <p:cNvSpPr>
            <a:spLocks noGrp="1"/>
          </p:cNvSpPr>
          <p:nvPr>
            <p:ph type="pic" sz="quarter" idx="11"/>
          </p:nvPr>
        </p:nvSpPr>
        <p:spPr>
          <a:xfrm>
            <a:off x="0" y="1714500"/>
            <a:ext cx="1525500" cy="1714500"/>
          </a:xfrm>
        </p:spPr>
        <p:txBody>
          <a:bodyPr/>
          <a:lstStyle/>
          <a:p>
            <a:endParaRPr lang="id-ID"/>
          </a:p>
        </p:txBody>
      </p:sp>
      <p:sp>
        <p:nvSpPr>
          <p:cNvPr id="12" name="Picture Placeholder 3"/>
          <p:cNvSpPr>
            <a:spLocks noGrp="1"/>
          </p:cNvSpPr>
          <p:nvPr>
            <p:ph type="pic" sz="quarter" idx="13"/>
          </p:nvPr>
        </p:nvSpPr>
        <p:spPr>
          <a:xfrm>
            <a:off x="0" y="3429000"/>
            <a:ext cx="1525500" cy="1714500"/>
          </a:xfrm>
        </p:spPr>
        <p:txBody>
          <a:bodyPr/>
          <a:lstStyle/>
          <a:p>
            <a:endParaRPr lang="id-ID"/>
          </a:p>
        </p:txBody>
      </p:sp>
      <p:sp>
        <p:nvSpPr>
          <p:cNvPr id="13" name="Picture Placeholder 3"/>
          <p:cNvSpPr>
            <a:spLocks noGrp="1"/>
          </p:cNvSpPr>
          <p:nvPr>
            <p:ph type="pic" sz="quarter" idx="14"/>
          </p:nvPr>
        </p:nvSpPr>
        <p:spPr>
          <a:xfrm>
            <a:off x="1527989" y="0"/>
            <a:ext cx="1525500" cy="1714500"/>
          </a:xfrm>
        </p:spPr>
        <p:txBody>
          <a:bodyPr/>
          <a:lstStyle/>
          <a:p>
            <a:endParaRPr lang="id-ID"/>
          </a:p>
        </p:txBody>
      </p:sp>
      <p:sp>
        <p:nvSpPr>
          <p:cNvPr id="14" name="Picture Placeholder 3"/>
          <p:cNvSpPr>
            <a:spLocks noGrp="1"/>
          </p:cNvSpPr>
          <p:nvPr>
            <p:ph type="pic" sz="quarter" idx="15"/>
          </p:nvPr>
        </p:nvSpPr>
        <p:spPr>
          <a:xfrm>
            <a:off x="1527989" y="1714500"/>
            <a:ext cx="1525500" cy="1714500"/>
          </a:xfrm>
        </p:spPr>
        <p:txBody>
          <a:bodyPr/>
          <a:lstStyle/>
          <a:p>
            <a:endParaRPr lang="id-ID"/>
          </a:p>
        </p:txBody>
      </p:sp>
      <p:sp>
        <p:nvSpPr>
          <p:cNvPr id="15" name="Picture Placeholder 3"/>
          <p:cNvSpPr>
            <a:spLocks noGrp="1"/>
          </p:cNvSpPr>
          <p:nvPr>
            <p:ph type="pic" sz="quarter" idx="16"/>
          </p:nvPr>
        </p:nvSpPr>
        <p:spPr>
          <a:xfrm>
            <a:off x="1527989" y="3429000"/>
            <a:ext cx="1525500" cy="1714500"/>
          </a:xfrm>
        </p:spPr>
        <p:txBody>
          <a:bodyPr/>
          <a:lstStyle/>
          <a:p>
            <a:endParaRPr lang="id-ID"/>
          </a:p>
        </p:txBody>
      </p:sp>
      <p:sp>
        <p:nvSpPr>
          <p:cNvPr id="16" name="Picture Placeholder 3"/>
          <p:cNvSpPr>
            <a:spLocks noGrp="1"/>
          </p:cNvSpPr>
          <p:nvPr>
            <p:ph type="pic" sz="quarter" idx="17"/>
          </p:nvPr>
        </p:nvSpPr>
        <p:spPr>
          <a:xfrm>
            <a:off x="3053489" y="0"/>
            <a:ext cx="1525500" cy="1714500"/>
          </a:xfrm>
        </p:spPr>
        <p:txBody>
          <a:bodyPr/>
          <a:lstStyle/>
          <a:p>
            <a:endParaRPr lang="id-ID"/>
          </a:p>
        </p:txBody>
      </p:sp>
      <p:sp>
        <p:nvSpPr>
          <p:cNvPr id="17" name="Picture Placeholder 3"/>
          <p:cNvSpPr>
            <a:spLocks noGrp="1"/>
          </p:cNvSpPr>
          <p:nvPr>
            <p:ph type="pic" sz="quarter" idx="18"/>
          </p:nvPr>
        </p:nvSpPr>
        <p:spPr>
          <a:xfrm>
            <a:off x="3053489" y="1714500"/>
            <a:ext cx="1525500" cy="1714500"/>
          </a:xfrm>
        </p:spPr>
        <p:txBody>
          <a:bodyPr/>
          <a:lstStyle/>
          <a:p>
            <a:endParaRPr lang="id-ID"/>
          </a:p>
        </p:txBody>
      </p:sp>
      <p:sp>
        <p:nvSpPr>
          <p:cNvPr id="18" name="Picture Placeholder 3"/>
          <p:cNvSpPr>
            <a:spLocks noGrp="1"/>
          </p:cNvSpPr>
          <p:nvPr>
            <p:ph type="pic" sz="quarter" idx="19"/>
          </p:nvPr>
        </p:nvSpPr>
        <p:spPr>
          <a:xfrm>
            <a:off x="3053489" y="3429000"/>
            <a:ext cx="1525500" cy="1714500"/>
          </a:xfrm>
        </p:spPr>
        <p:txBody>
          <a:bodyPr/>
          <a:lstStyle/>
          <a:p>
            <a:endParaRPr lang="id-ID"/>
          </a:p>
        </p:txBody>
      </p:sp>
      <p:sp>
        <p:nvSpPr>
          <p:cNvPr id="19" name="Picture Placeholder 3"/>
          <p:cNvSpPr>
            <a:spLocks noGrp="1"/>
          </p:cNvSpPr>
          <p:nvPr>
            <p:ph type="pic" sz="quarter" idx="20"/>
          </p:nvPr>
        </p:nvSpPr>
        <p:spPr>
          <a:xfrm>
            <a:off x="4581479" y="0"/>
            <a:ext cx="1525500" cy="1714500"/>
          </a:xfrm>
        </p:spPr>
        <p:txBody>
          <a:bodyPr/>
          <a:lstStyle/>
          <a:p>
            <a:endParaRPr lang="id-ID"/>
          </a:p>
        </p:txBody>
      </p:sp>
      <p:sp>
        <p:nvSpPr>
          <p:cNvPr id="20" name="Picture Placeholder 3"/>
          <p:cNvSpPr>
            <a:spLocks noGrp="1"/>
          </p:cNvSpPr>
          <p:nvPr>
            <p:ph type="pic" sz="quarter" idx="21"/>
          </p:nvPr>
        </p:nvSpPr>
        <p:spPr>
          <a:xfrm>
            <a:off x="4581479" y="1714500"/>
            <a:ext cx="1525500" cy="1714500"/>
          </a:xfrm>
        </p:spPr>
        <p:txBody>
          <a:bodyPr/>
          <a:lstStyle/>
          <a:p>
            <a:endParaRPr lang="id-ID"/>
          </a:p>
        </p:txBody>
      </p:sp>
      <p:sp>
        <p:nvSpPr>
          <p:cNvPr id="21" name="Picture Placeholder 3"/>
          <p:cNvSpPr>
            <a:spLocks noGrp="1"/>
          </p:cNvSpPr>
          <p:nvPr>
            <p:ph type="pic" sz="quarter" idx="22"/>
          </p:nvPr>
        </p:nvSpPr>
        <p:spPr>
          <a:xfrm>
            <a:off x="4581479" y="3429000"/>
            <a:ext cx="1525500" cy="1714500"/>
          </a:xfrm>
        </p:spPr>
        <p:txBody>
          <a:bodyPr/>
          <a:lstStyle/>
          <a:p>
            <a:endParaRPr lang="id-ID"/>
          </a:p>
        </p:txBody>
      </p:sp>
    </p:spTree>
    <p:extLst>
      <p:ext uri="{BB962C8B-B14F-4D97-AF65-F5344CB8AC3E}">
        <p14:creationId xmlns:p14="http://schemas.microsoft.com/office/powerpoint/2010/main" val="1627411516"/>
      </p:ext>
    </p:extLst>
  </p:cSld>
  <p:clrMapOvr>
    <a:masterClrMapping/>
  </p:clrMapOvr>
  <p:timing>
    <p:tnLst>
      <p:par>
        <p:cTn xmlns:p14="http://schemas.microsoft.com/office/powerpoint/2010/mai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Normal Page">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8650" y="4767263"/>
            <a:ext cx="2057400" cy="273844"/>
          </a:xfrm>
          <a:prstGeom prst="rect">
            <a:avLst/>
          </a:prstGeom>
        </p:spPr>
        <p:txBody>
          <a:bodyPr lIns="68580" tIns="34290" rIns="68580" bIns="34290"/>
          <a:lstStyle/>
          <a:p>
            <a:fld id="{6CF9BB31-60D2-4BE9-92FE-A8798CD84CF0}" type="datetime1">
              <a:rPr lang="id-ID" smtClean="0"/>
              <a:pPr/>
              <a:t>26.05.15</a:t>
            </a:fld>
            <a:endParaRPr lang="id-ID"/>
          </a:p>
        </p:txBody>
      </p:sp>
      <p:sp>
        <p:nvSpPr>
          <p:cNvPr id="8" name="Oval 7"/>
          <p:cNvSpPr/>
          <p:nvPr userDrawn="1"/>
        </p:nvSpPr>
        <p:spPr>
          <a:xfrm>
            <a:off x="8655051" y="76200"/>
            <a:ext cx="336550" cy="3365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5" name="Slide Number Placeholder 4"/>
          <p:cNvSpPr>
            <a:spLocks noGrp="1"/>
          </p:cNvSpPr>
          <p:nvPr>
            <p:ph type="sldNum" sz="quarter" idx="12"/>
          </p:nvPr>
        </p:nvSpPr>
        <p:spPr>
          <a:xfrm>
            <a:off x="8648702" y="100805"/>
            <a:ext cx="342900" cy="273844"/>
          </a:xfrm>
        </p:spPr>
        <p:txBody>
          <a:bodyPr/>
          <a:lstStyle>
            <a:lvl1pPr algn="ctr">
              <a:defRPr b="1">
                <a:solidFill>
                  <a:schemeClr val="bg1"/>
                </a:solidFill>
              </a:defRPr>
            </a:lvl1pPr>
          </a:lstStyle>
          <a:p>
            <a:fld id="{7A5DDAD3-E743-4B29-A948-63E93E36D1BF}" type="slidenum">
              <a:rPr lang="id-ID" smtClean="0"/>
              <a:pPr/>
              <a:t>‹#›</a:t>
            </a:fld>
            <a:endParaRPr lang="id-ID" dirty="0"/>
          </a:p>
        </p:txBody>
      </p:sp>
      <p:sp>
        <p:nvSpPr>
          <p:cNvPr id="2" name="Rectangle 1"/>
          <p:cNvSpPr/>
          <p:nvPr userDrawn="1"/>
        </p:nvSpPr>
        <p:spPr>
          <a:xfrm>
            <a:off x="2997775" y="4717942"/>
            <a:ext cx="3146960" cy="330860"/>
          </a:xfrm>
          <a:prstGeom prst="rect">
            <a:avLst/>
          </a:prstGeom>
        </p:spPr>
        <p:txBody>
          <a:bodyPr wrap="square" lIns="68580" tIns="34290" rIns="68580" bIns="34290">
            <a:spAutoFit/>
          </a:bodyPr>
          <a:lstStyle/>
          <a:p>
            <a:pPr algn="ctr"/>
            <a:r>
              <a:rPr lang="id-ID" sz="900" dirty="0" smtClean="0">
                <a:solidFill>
                  <a:schemeClr val="accent1"/>
                </a:solidFill>
              </a:rPr>
              <a:t>www.YourCompany.com</a:t>
            </a:r>
          </a:p>
          <a:p>
            <a:pPr algn="ctr"/>
            <a:r>
              <a:rPr lang="en-US" sz="800" dirty="0" smtClean="0">
                <a:solidFill>
                  <a:schemeClr val="tx2"/>
                </a:solidFill>
              </a:rPr>
              <a:t>© 2020 </a:t>
            </a:r>
            <a:r>
              <a:rPr lang="en-US" sz="800" dirty="0" err="1" smtClean="0">
                <a:solidFill>
                  <a:schemeClr val="tx2"/>
                </a:solidFill>
              </a:rPr>
              <a:t>Companyname</a:t>
            </a:r>
            <a:r>
              <a:rPr lang="en-US" sz="800" dirty="0" smtClean="0">
                <a:solidFill>
                  <a:schemeClr val="tx2"/>
                </a:solidFill>
              </a:rPr>
              <a:t> </a:t>
            </a:r>
            <a:r>
              <a:rPr lang="id-ID" sz="800" dirty="0" smtClean="0">
                <a:solidFill>
                  <a:schemeClr val="tx2"/>
                </a:solidFill>
              </a:rPr>
              <a:t>PowerPoint Business </a:t>
            </a:r>
            <a:r>
              <a:rPr lang="en-US" sz="800" dirty="0" smtClean="0">
                <a:solidFill>
                  <a:schemeClr val="tx2"/>
                </a:solidFill>
              </a:rPr>
              <a:t>Theme. All Rights Reserved. </a:t>
            </a:r>
            <a:endParaRPr lang="id-ID" sz="800" dirty="0" smtClean="0">
              <a:solidFill>
                <a:schemeClr val="tx2"/>
              </a:solidFill>
            </a:endParaRPr>
          </a:p>
        </p:txBody>
      </p:sp>
      <p:sp>
        <p:nvSpPr>
          <p:cNvPr id="9" name="Picture Placeholder 79"/>
          <p:cNvSpPr>
            <a:spLocks noGrp="1"/>
          </p:cNvSpPr>
          <p:nvPr>
            <p:ph type="pic" sz="quarter" idx="13"/>
          </p:nvPr>
        </p:nvSpPr>
        <p:spPr>
          <a:xfrm>
            <a:off x="0" y="1427415"/>
            <a:ext cx="9144000" cy="2288665"/>
          </a:xfrm>
        </p:spPr>
      </p:sp>
    </p:spTree>
    <p:extLst>
      <p:ext uri="{BB962C8B-B14F-4D97-AF65-F5344CB8AC3E}">
        <p14:creationId xmlns:p14="http://schemas.microsoft.com/office/powerpoint/2010/main" val="628493367"/>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Normal Page">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8650" y="4767263"/>
            <a:ext cx="2057400" cy="273844"/>
          </a:xfrm>
          <a:prstGeom prst="rect">
            <a:avLst/>
          </a:prstGeom>
        </p:spPr>
        <p:txBody>
          <a:bodyPr lIns="68580" tIns="34290" rIns="68580" bIns="34290"/>
          <a:lstStyle/>
          <a:p>
            <a:fld id="{6CF9BB31-60D2-4BE9-92FE-A8798CD84CF0}" type="datetime1">
              <a:rPr lang="id-ID" smtClean="0"/>
              <a:pPr/>
              <a:t>26.05.15</a:t>
            </a:fld>
            <a:endParaRPr lang="id-ID"/>
          </a:p>
        </p:txBody>
      </p:sp>
      <p:sp>
        <p:nvSpPr>
          <p:cNvPr id="8" name="Oval 7"/>
          <p:cNvSpPr/>
          <p:nvPr userDrawn="1"/>
        </p:nvSpPr>
        <p:spPr>
          <a:xfrm>
            <a:off x="8655051" y="76200"/>
            <a:ext cx="336550" cy="3365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5" name="Slide Number Placeholder 4"/>
          <p:cNvSpPr>
            <a:spLocks noGrp="1"/>
          </p:cNvSpPr>
          <p:nvPr>
            <p:ph type="sldNum" sz="quarter" idx="12"/>
          </p:nvPr>
        </p:nvSpPr>
        <p:spPr>
          <a:xfrm>
            <a:off x="8623300" y="100805"/>
            <a:ext cx="412751" cy="273844"/>
          </a:xfrm>
        </p:spPr>
        <p:txBody>
          <a:bodyPr/>
          <a:lstStyle>
            <a:lvl1pPr algn="ctr">
              <a:defRPr b="1">
                <a:solidFill>
                  <a:schemeClr val="bg1"/>
                </a:solidFill>
              </a:defRPr>
            </a:lvl1pPr>
          </a:lstStyle>
          <a:p>
            <a:fld id="{7A5DDAD3-E743-4B29-A948-63E93E36D1BF}" type="slidenum">
              <a:rPr lang="id-ID" smtClean="0"/>
              <a:pPr/>
              <a:t>‹#›</a:t>
            </a:fld>
            <a:endParaRPr lang="id-ID" dirty="0"/>
          </a:p>
        </p:txBody>
      </p:sp>
      <p:sp>
        <p:nvSpPr>
          <p:cNvPr id="2" name="Rectangle 1"/>
          <p:cNvSpPr/>
          <p:nvPr userDrawn="1"/>
        </p:nvSpPr>
        <p:spPr>
          <a:xfrm>
            <a:off x="2997775" y="4717942"/>
            <a:ext cx="3146960" cy="330860"/>
          </a:xfrm>
          <a:prstGeom prst="rect">
            <a:avLst/>
          </a:prstGeom>
        </p:spPr>
        <p:txBody>
          <a:bodyPr wrap="square" lIns="68580" tIns="34290" rIns="68580" bIns="34290">
            <a:spAutoFit/>
          </a:bodyPr>
          <a:lstStyle/>
          <a:p>
            <a:pPr algn="ctr"/>
            <a:r>
              <a:rPr lang="id-ID" sz="900" dirty="0" smtClean="0">
                <a:solidFill>
                  <a:schemeClr val="accent1"/>
                </a:solidFill>
              </a:rPr>
              <a:t>www.YourCompany.com</a:t>
            </a:r>
          </a:p>
          <a:p>
            <a:pPr algn="ctr"/>
            <a:r>
              <a:rPr lang="en-US" sz="800" dirty="0" smtClean="0">
                <a:solidFill>
                  <a:schemeClr val="tx2"/>
                </a:solidFill>
              </a:rPr>
              <a:t>© 2020 </a:t>
            </a:r>
            <a:r>
              <a:rPr lang="en-US" sz="800" dirty="0" err="1" smtClean="0">
                <a:solidFill>
                  <a:schemeClr val="tx2"/>
                </a:solidFill>
              </a:rPr>
              <a:t>Companyname</a:t>
            </a:r>
            <a:r>
              <a:rPr lang="en-US" sz="800" dirty="0" smtClean="0">
                <a:solidFill>
                  <a:schemeClr val="tx2"/>
                </a:solidFill>
              </a:rPr>
              <a:t> </a:t>
            </a:r>
            <a:r>
              <a:rPr lang="id-ID" sz="800" dirty="0" smtClean="0">
                <a:solidFill>
                  <a:schemeClr val="tx2"/>
                </a:solidFill>
              </a:rPr>
              <a:t>PowerPoint Business </a:t>
            </a:r>
            <a:r>
              <a:rPr lang="en-US" sz="800" dirty="0" smtClean="0">
                <a:solidFill>
                  <a:schemeClr val="tx2"/>
                </a:solidFill>
              </a:rPr>
              <a:t>Theme. All Rights Reserved. </a:t>
            </a:r>
            <a:endParaRPr lang="id-ID" sz="800" dirty="0" smtClean="0">
              <a:solidFill>
                <a:schemeClr val="tx2"/>
              </a:solidFill>
            </a:endParaRPr>
          </a:p>
        </p:txBody>
      </p:sp>
      <p:sp>
        <p:nvSpPr>
          <p:cNvPr id="6" name="Freeform 71"/>
          <p:cNvSpPr>
            <a:spLocks noEditPoints="1"/>
          </p:cNvSpPr>
          <p:nvPr userDrawn="1"/>
        </p:nvSpPr>
        <p:spPr bwMode="auto">
          <a:xfrm rot="18900000">
            <a:off x="-715730" y="3188157"/>
            <a:ext cx="2688758" cy="2288173"/>
          </a:xfrm>
          <a:custGeom>
            <a:avLst/>
            <a:gdLst>
              <a:gd name="T0" fmla="*/ 881 w 1104"/>
              <a:gd name="T1" fmla="*/ 119 h 938"/>
              <a:gd name="T2" fmla="*/ 834 w 1104"/>
              <a:gd name="T3" fmla="*/ 182 h 938"/>
              <a:gd name="T4" fmla="*/ 513 w 1104"/>
              <a:gd name="T5" fmla="*/ 191 h 938"/>
              <a:gd name="T6" fmla="*/ 17 w 1104"/>
              <a:gd name="T7" fmla="*/ 1 h 938"/>
              <a:gd name="T8" fmla="*/ 16 w 1104"/>
              <a:gd name="T9" fmla="*/ 2 h 938"/>
              <a:gd name="T10" fmla="*/ 135 w 1104"/>
              <a:gd name="T11" fmla="*/ 137 h 938"/>
              <a:gd name="T12" fmla="*/ 37 w 1104"/>
              <a:gd name="T13" fmla="*/ 496 h 938"/>
              <a:gd name="T14" fmla="*/ 502 w 1104"/>
              <a:gd name="T15" fmla="*/ 210 h 938"/>
              <a:gd name="T16" fmla="*/ 250 w 1104"/>
              <a:gd name="T17" fmla="*/ 509 h 938"/>
              <a:gd name="T18" fmla="*/ 1 w 1104"/>
              <a:gd name="T19" fmla="*/ 735 h 938"/>
              <a:gd name="T20" fmla="*/ 250 w 1104"/>
              <a:gd name="T21" fmla="*/ 770 h 938"/>
              <a:gd name="T22" fmla="*/ 823 w 1104"/>
              <a:gd name="T23" fmla="*/ 938 h 938"/>
              <a:gd name="T24" fmla="*/ 262 w 1104"/>
              <a:gd name="T25" fmla="*/ 525 h 938"/>
              <a:gd name="T26" fmla="*/ 554 w 1104"/>
              <a:gd name="T27" fmla="*/ 682 h 938"/>
              <a:gd name="T28" fmla="*/ 802 w 1104"/>
              <a:gd name="T29" fmla="*/ 802 h 938"/>
              <a:gd name="T30" fmla="*/ 1091 w 1104"/>
              <a:gd name="T31" fmla="*/ 488 h 938"/>
              <a:gd name="T32" fmla="*/ 763 w 1104"/>
              <a:gd name="T33" fmla="*/ 319 h 938"/>
              <a:gd name="T34" fmla="*/ 780 w 1104"/>
              <a:gd name="T35" fmla="*/ 288 h 938"/>
              <a:gd name="T36" fmla="*/ 855 w 1104"/>
              <a:gd name="T37" fmla="*/ 444 h 938"/>
              <a:gd name="T38" fmla="*/ 857 w 1104"/>
              <a:gd name="T39" fmla="*/ 437 h 938"/>
              <a:gd name="T40" fmla="*/ 761 w 1104"/>
              <a:gd name="T41" fmla="*/ 319 h 938"/>
              <a:gd name="T42" fmla="*/ 760 w 1104"/>
              <a:gd name="T43" fmla="*/ 320 h 938"/>
              <a:gd name="T44" fmla="*/ 760 w 1104"/>
              <a:gd name="T45" fmla="*/ 320 h 938"/>
              <a:gd name="T46" fmla="*/ 742 w 1104"/>
              <a:gd name="T47" fmla="*/ 311 h 938"/>
              <a:gd name="T48" fmla="*/ 524 w 1104"/>
              <a:gd name="T49" fmla="*/ 211 h 938"/>
              <a:gd name="T50" fmla="*/ 493 w 1104"/>
              <a:gd name="T51" fmla="*/ 228 h 938"/>
              <a:gd name="T52" fmla="*/ 739 w 1104"/>
              <a:gd name="T53" fmla="*/ 356 h 938"/>
              <a:gd name="T54" fmla="*/ 260 w 1104"/>
              <a:gd name="T55" fmla="*/ 514 h 938"/>
              <a:gd name="T56" fmla="*/ 855 w 1104"/>
              <a:gd name="T57" fmla="*/ 445 h 938"/>
              <a:gd name="T58" fmla="*/ 858 w 1104"/>
              <a:gd name="T59" fmla="*/ 435 h 938"/>
              <a:gd name="T60" fmla="*/ 1079 w 1104"/>
              <a:gd name="T61" fmla="*/ 475 h 938"/>
              <a:gd name="T62" fmla="*/ 863 w 1104"/>
              <a:gd name="T63" fmla="*/ 131 h 938"/>
              <a:gd name="T64" fmla="*/ 1083 w 1104"/>
              <a:gd name="T65" fmla="*/ 465 h 938"/>
              <a:gd name="T66" fmla="*/ 773 w 1104"/>
              <a:gd name="T67" fmla="*/ 286 h 938"/>
              <a:gd name="T68" fmla="*/ 525 w 1104"/>
              <a:gd name="T69" fmla="*/ 207 h 938"/>
              <a:gd name="T70" fmla="*/ 833 w 1104"/>
              <a:gd name="T71" fmla="*/ 184 h 938"/>
              <a:gd name="T72" fmla="*/ 161 w 1104"/>
              <a:gd name="T73" fmla="*/ 139 h 938"/>
              <a:gd name="T74" fmla="*/ 19 w 1104"/>
              <a:gd name="T75" fmla="*/ 4 h 938"/>
              <a:gd name="T76" fmla="*/ 145 w 1104"/>
              <a:gd name="T77" fmla="*/ 150 h 938"/>
              <a:gd name="T78" fmla="*/ 500 w 1104"/>
              <a:gd name="T79" fmla="*/ 204 h 938"/>
              <a:gd name="T80" fmla="*/ 239 w 1104"/>
              <a:gd name="T81" fmla="*/ 528 h 938"/>
              <a:gd name="T82" fmla="*/ 237 w 1104"/>
              <a:gd name="T83" fmla="*/ 755 h 938"/>
              <a:gd name="T84" fmla="*/ 262 w 1104"/>
              <a:gd name="T85" fmla="*/ 759 h 938"/>
              <a:gd name="T86" fmla="*/ 261 w 1104"/>
              <a:gd name="T87" fmla="*/ 527 h 938"/>
              <a:gd name="T88" fmla="*/ 262 w 1104"/>
              <a:gd name="T89" fmla="*/ 517 h 938"/>
              <a:gd name="T90" fmla="*/ 543 w 1104"/>
              <a:gd name="T91" fmla="*/ 663 h 938"/>
              <a:gd name="T92" fmla="*/ 566 w 1104"/>
              <a:gd name="T93" fmla="*/ 675 h 938"/>
              <a:gd name="T94" fmla="*/ 1080 w 1104"/>
              <a:gd name="T95" fmla="*/ 48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04" h="938">
                <a:moveTo>
                  <a:pt x="1091" y="462"/>
                </a:moveTo>
                <a:cubicBezTo>
                  <a:pt x="1089" y="462"/>
                  <a:pt x="1087" y="463"/>
                  <a:pt x="1085" y="464"/>
                </a:cubicBezTo>
                <a:cubicBezTo>
                  <a:pt x="875" y="130"/>
                  <a:pt x="875" y="130"/>
                  <a:pt x="875" y="130"/>
                </a:cubicBezTo>
                <a:cubicBezTo>
                  <a:pt x="879" y="127"/>
                  <a:pt x="881" y="123"/>
                  <a:pt x="881" y="119"/>
                </a:cubicBezTo>
                <a:cubicBezTo>
                  <a:pt x="881" y="112"/>
                  <a:pt x="875" y="106"/>
                  <a:pt x="868" y="106"/>
                </a:cubicBezTo>
                <a:cubicBezTo>
                  <a:pt x="861" y="106"/>
                  <a:pt x="855" y="112"/>
                  <a:pt x="855" y="119"/>
                </a:cubicBezTo>
                <a:cubicBezTo>
                  <a:pt x="855" y="124"/>
                  <a:pt x="858" y="128"/>
                  <a:pt x="861" y="130"/>
                </a:cubicBezTo>
                <a:cubicBezTo>
                  <a:pt x="834" y="182"/>
                  <a:pt x="834" y="182"/>
                  <a:pt x="834" y="182"/>
                </a:cubicBezTo>
                <a:cubicBezTo>
                  <a:pt x="674" y="1"/>
                  <a:pt x="674" y="1"/>
                  <a:pt x="674" y="1"/>
                </a:cubicBezTo>
                <a:cubicBezTo>
                  <a:pt x="673" y="0"/>
                  <a:pt x="673" y="0"/>
                  <a:pt x="673" y="0"/>
                </a:cubicBezTo>
                <a:cubicBezTo>
                  <a:pt x="520" y="193"/>
                  <a:pt x="520" y="193"/>
                  <a:pt x="520" y="193"/>
                </a:cubicBezTo>
                <a:cubicBezTo>
                  <a:pt x="518" y="192"/>
                  <a:pt x="516" y="191"/>
                  <a:pt x="513" y="191"/>
                </a:cubicBezTo>
                <a:cubicBezTo>
                  <a:pt x="509" y="191"/>
                  <a:pt x="505" y="194"/>
                  <a:pt x="502" y="197"/>
                </a:cubicBezTo>
                <a:cubicBezTo>
                  <a:pt x="17" y="1"/>
                  <a:pt x="17" y="1"/>
                  <a:pt x="17" y="1"/>
                </a:cubicBezTo>
                <a:cubicBezTo>
                  <a:pt x="17" y="1"/>
                  <a:pt x="17" y="1"/>
                  <a:pt x="17" y="1"/>
                </a:cubicBezTo>
                <a:cubicBezTo>
                  <a:pt x="17" y="1"/>
                  <a:pt x="17" y="1"/>
                  <a:pt x="17" y="1"/>
                </a:cubicBezTo>
                <a:cubicBezTo>
                  <a:pt x="16" y="1"/>
                  <a:pt x="16" y="1"/>
                  <a:pt x="16" y="1"/>
                </a:cubicBezTo>
                <a:cubicBezTo>
                  <a:pt x="16" y="1"/>
                  <a:pt x="16" y="1"/>
                  <a:pt x="16" y="1"/>
                </a:cubicBezTo>
                <a:cubicBezTo>
                  <a:pt x="16" y="2"/>
                  <a:pt x="16" y="2"/>
                  <a:pt x="16" y="2"/>
                </a:cubicBezTo>
                <a:cubicBezTo>
                  <a:pt x="16" y="2"/>
                  <a:pt x="16" y="2"/>
                  <a:pt x="16" y="2"/>
                </a:cubicBezTo>
                <a:cubicBezTo>
                  <a:pt x="16" y="2"/>
                  <a:pt x="16" y="2"/>
                  <a:pt x="16" y="2"/>
                </a:cubicBezTo>
                <a:cubicBezTo>
                  <a:pt x="16" y="2"/>
                  <a:pt x="16" y="2"/>
                  <a:pt x="16" y="2"/>
                </a:cubicBezTo>
                <a:cubicBezTo>
                  <a:pt x="138" y="129"/>
                  <a:pt x="138" y="129"/>
                  <a:pt x="138" y="129"/>
                </a:cubicBezTo>
                <a:cubicBezTo>
                  <a:pt x="136" y="131"/>
                  <a:pt x="135" y="134"/>
                  <a:pt x="135" y="137"/>
                </a:cubicBezTo>
                <a:cubicBezTo>
                  <a:pt x="135" y="143"/>
                  <a:pt x="139" y="147"/>
                  <a:pt x="144" y="149"/>
                </a:cubicBezTo>
                <a:cubicBezTo>
                  <a:pt x="52" y="484"/>
                  <a:pt x="52" y="484"/>
                  <a:pt x="52" y="484"/>
                </a:cubicBezTo>
                <a:cubicBezTo>
                  <a:pt x="52" y="484"/>
                  <a:pt x="51" y="483"/>
                  <a:pt x="50" y="483"/>
                </a:cubicBezTo>
                <a:cubicBezTo>
                  <a:pt x="43" y="483"/>
                  <a:pt x="37" y="489"/>
                  <a:pt x="37" y="496"/>
                </a:cubicBezTo>
                <a:cubicBezTo>
                  <a:pt x="37" y="503"/>
                  <a:pt x="43" y="509"/>
                  <a:pt x="50" y="509"/>
                </a:cubicBezTo>
                <a:cubicBezTo>
                  <a:pt x="57" y="509"/>
                  <a:pt x="63" y="503"/>
                  <a:pt x="63" y="496"/>
                </a:cubicBezTo>
                <a:cubicBezTo>
                  <a:pt x="63" y="494"/>
                  <a:pt x="62" y="492"/>
                  <a:pt x="61" y="490"/>
                </a:cubicBezTo>
                <a:cubicBezTo>
                  <a:pt x="502" y="210"/>
                  <a:pt x="502" y="210"/>
                  <a:pt x="502" y="210"/>
                </a:cubicBezTo>
                <a:cubicBezTo>
                  <a:pt x="503" y="211"/>
                  <a:pt x="503" y="212"/>
                  <a:pt x="504" y="213"/>
                </a:cubicBezTo>
                <a:cubicBezTo>
                  <a:pt x="495" y="224"/>
                  <a:pt x="495" y="224"/>
                  <a:pt x="495" y="224"/>
                </a:cubicBezTo>
                <a:cubicBezTo>
                  <a:pt x="255" y="510"/>
                  <a:pt x="255" y="510"/>
                  <a:pt x="255" y="510"/>
                </a:cubicBezTo>
                <a:cubicBezTo>
                  <a:pt x="254" y="509"/>
                  <a:pt x="252" y="509"/>
                  <a:pt x="250" y="509"/>
                </a:cubicBezTo>
                <a:cubicBezTo>
                  <a:pt x="243" y="509"/>
                  <a:pt x="237" y="514"/>
                  <a:pt x="237" y="521"/>
                </a:cubicBezTo>
                <a:cubicBezTo>
                  <a:pt x="237" y="523"/>
                  <a:pt x="238" y="525"/>
                  <a:pt x="238" y="527"/>
                </a:cubicBezTo>
                <a:cubicBezTo>
                  <a:pt x="0" y="735"/>
                  <a:pt x="0" y="735"/>
                  <a:pt x="0" y="735"/>
                </a:cubicBezTo>
                <a:cubicBezTo>
                  <a:pt x="1" y="735"/>
                  <a:pt x="1" y="735"/>
                  <a:pt x="1" y="735"/>
                </a:cubicBezTo>
                <a:cubicBezTo>
                  <a:pt x="1" y="736"/>
                  <a:pt x="1" y="736"/>
                  <a:pt x="1" y="736"/>
                </a:cubicBezTo>
                <a:cubicBezTo>
                  <a:pt x="237" y="756"/>
                  <a:pt x="237" y="756"/>
                  <a:pt x="237" y="756"/>
                </a:cubicBezTo>
                <a:cubicBezTo>
                  <a:pt x="237" y="756"/>
                  <a:pt x="237" y="757"/>
                  <a:pt x="237" y="757"/>
                </a:cubicBezTo>
                <a:cubicBezTo>
                  <a:pt x="237" y="764"/>
                  <a:pt x="243" y="770"/>
                  <a:pt x="250" y="770"/>
                </a:cubicBezTo>
                <a:cubicBezTo>
                  <a:pt x="256" y="770"/>
                  <a:pt x="260" y="766"/>
                  <a:pt x="262" y="760"/>
                </a:cubicBezTo>
                <a:cubicBezTo>
                  <a:pt x="810" y="923"/>
                  <a:pt x="810" y="923"/>
                  <a:pt x="810" y="923"/>
                </a:cubicBezTo>
                <a:cubicBezTo>
                  <a:pt x="810" y="924"/>
                  <a:pt x="810" y="924"/>
                  <a:pt x="810" y="925"/>
                </a:cubicBezTo>
                <a:cubicBezTo>
                  <a:pt x="810" y="932"/>
                  <a:pt x="816" y="938"/>
                  <a:pt x="823" y="938"/>
                </a:cubicBezTo>
                <a:cubicBezTo>
                  <a:pt x="830" y="938"/>
                  <a:pt x="835" y="932"/>
                  <a:pt x="835" y="925"/>
                </a:cubicBezTo>
                <a:cubicBezTo>
                  <a:pt x="835" y="918"/>
                  <a:pt x="830" y="912"/>
                  <a:pt x="823" y="912"/>
                </a:cubicBezTo>
                <a:cubicBezTo>
                  <a:pt x="818" y="912"/>
                  <a:pt x="814" y="915"/>
                  <a:pt x="811" y="919"/>
                </a:cubicBezTo>
                <a:cubicBezTo>
                  <a:pt x="262" y="525"/>
                  <a:pt x="262" y="525"/>
                  <a:pt x="262" y="525"/>
                </a:cubicBezTo>
                <a:cubicBezTo>
                  <a:pt x="262" y="525"/>
                  <a:pt x="262" y="525"/>
                  <a:pt x="262" y="525"/>
                </a:cubicBezTo>
                <a:cubicBezTo>
                  <a:pt x="542" y="665"/>
                  <a:pt x="542" y="665"/>
                  <a:pt x="542" y="665"/>
                </a:cubicBezTo>
                <a:cubicBezTo>
                  <a:pt x="542" y="666"/>
                  <a:pt x="541" y="668"/>
                  <a:pt x="541" y="670"/>
                </a:cubicBezTo>
                <a:cubicBezTo>
                  <a:pt x="541" y="677"/>
                  <a:pt x="547" y="682"/>
                  <a:pt x="554" y="682"/>
                </a:cubicBezTo>
                <a:cubicBezTo>
                  <a:pt x="559" y="682"/>
                  <a:pt x="563" y="680"/>
                  <a:pt x="565" y="676"/>
                </a:cubicBezTo>
                <a:cubicBezTo>
                  <a:pt x="791" y="784"/>
                  <a:pt x="791" y="784"/>
                  <a:pt x="791" y="784"/>
                </a:cubicBezTo>
                <a:cubicBezTo>
                  <a:pt x="790" y="785"/>
                  <a:pt x="790" y="787"/>
                  <a:pt x="790" y="789"/>
                </a:cubicBezTo>
                <a:cubicBezTo>
                  <a:pt x="790" y="796"/>
                  <a:pt x="795" y="802"/>
                  <a:pt x="802" y="802"/>
                </a:cubicBezTo>
                <a:cubicBezTo>
                  <a:pt x="809" y="802"/>
                  <a:pt x="815" y="796"/>
                  <a:pt x="815" y="789"/>
                </a:cubicBezTo>
                <a:cubicBezTo>
                  <a:pt x="815" y="786"/>
                  <a:pt x="814" y="784"/>
                  <a:pt x="813" y="782"/>
                </a:cubicBezTo>
                <a:cubicBezTo>
                  <a:pt x="1083" y="485"/>
                  <a:pt x="1083" y="485"/>
                  <a:pt x="1083" y="485"/>
                </a:cubicBezTo>
                <a:cubicBezTo>
                  <a:pt x="1085" y="487"/>
                  <a:pt x="1088" y="488"/>
                  <a:pt x="1091" y="488"/>
                </a:cubicBezTo>
                <a:cubicBezTo>
                  <a:pt x="1098" y="488"/>
                  <a:pt x="1104" y="482"/>
                  <a:pt x="1104" y="475"/>
                </a:cubicBezTo>
                <a:cubicBezTo>
                  <a:pt x="1104" y="468"/>
                  <a:pt x="1098" y="462"/>
                  <a:pt x="1091" y="462"/>
                </a:cubicBezTo>
                <a:close/>
                <a:moveTo>
                  <a:pt x="1080" y="469"/>
                </a:moveTo>
                <a:cubicBezTo>
                  <a:pt x="763" y="319"/>
                  <a:pt x="763" y="319"/>
                  <a:pt x="763" y="319"/>
                </a:cubicBezTo>
                <a:cubicBezTo>
                  <a:pt x="768" y="310"/>
                  <a:pt x="768" y="310"/>
                  <a:pt x="768" y="310"/>
                </a:cubicBezTo>
                <a:cubicBezTo>
                  <a:pt x="769" y="311"/>
                  <a:pt x="771" y="312"/>
                  <a:pt x="773" y="312"/>
                </a:cubicBezTo>
                <a:cubicBezTo>
                  <a:pt x="781" y="312"/>
                  <a:pt x="786" y="306"/>
                  <a:pt x="786" y="299"/>
                </a:cubicBezTo>
                <a:cubicBezTo>
                  <a:pt x="786" y="295"/>
                  <a:pt x="784" y="291"/>
                  <a:pt x="780" y="288"/>
                </a:cubicBezTo>
                <a:cubicBezTo>
                  <a:pt x="834" y="185"/>
                  <a:pt x="834" y="185"/>
                  <a:pt x="834" y="185"/>
                </a:cubicBezTo>
                <a:cubicBezTo>
                  <a:pt x="1082" y="466"/>
                  <a:pt x="1082" y="466"/>
                  <a:pt x="1082" y="466"/>
                </a:cubicBezTo>
                <a:cubicBezTo>
                  <a:pt x="1081" y="467"/>
                  <a:pt x="1081" y="468"/>
                  <a:pt x="1080" y="469"/>
                </a:cubicBezTo>
                <a:close/>
                <a:moveTo>
                  <a:pt x="855" y="444"/>
                </a:moveTo>
                <a:cubicBezTo>
                  <a:pt x="676" y="465"/>
                  <a:pt x="676" y="465"/>
                  <a:pt x="676" y="465"/>
                </a:cubicBezTo>
                <a:cubicBezTo>
                  <a:pt x="703" y="420"/>
                  <a:pt x="703" y="420"/>
                  <a:pt x="703" y="420"/>
                </a:cubicBezTo>
                <a:cubicBezTo>
                  <a:pt x="740" y="357"/>
                  <a:pt x="740" y="357"/>
                  <a:pt x="740" y="357"/>
                </a:cubicBezTo>
                <a:cubicBezTo>
                  <a:pt x="857" y="437"/>
                  <a:pt x="857" y="437"/>
                  <a:pt x="857" y="437"/>
                </a:cubicBezTo>
                <a:cubicBezTo>
                  <a:pt x="856" y="438"/>
                  <a:pt x="855" y="441"/>
                  <a:pt x="855" y="443"/>
                </a:cubicBezTo>
                <a:cubicBezTo>
                  <a:pt x="855" y="443"/>
                  <a:pt x="855" y="444"/>
                  <a:pt x="855" y="444"/>
                </a:cubicBezTo>
                <a:close/>
                <a:moveTo>
                  <a:pt x="766" y="310"/>
                </a:moveTo>
                <a:cubicBezTo>
                  <a:pt x="761" y="319"/>
                  <a:pt x="761" y="319"/>
                  <a:pt x="761" y="319"/>
                </a:cubicBezTo>
                <a:cubicBezTo>
                  <a:pt x="746" y="311"/>
                  <a:pt x="746" y="311"/>
                  <a:pt x="746" y="311"/>
                </a:cubicBezTo>
                <a:cubicBezTo>
                  <a:pt x="762" y="305"/>
                  <a:pt x="762" y="305"/>
                  <a:pt x="762" y="305"/>
                </a:cubicBezTo>
                <a:cubicBezTo>
                  <a:pt x="763" y="307"/>
                  <a:pt x="764" y="308"/>
                  <a:pt x="766" y="310"/>
                </a:cubicBezTo>
                <a:close/>
                <a:moveTo>
                  <a:pt x="760" y="320"/>
                </a:moveTo>
                <a:cubicBezTo>
                  <a:pt x="740" y="355"/>
                  <a:pt x="740" y="355"/>
                  <a:pt x="740" y="355"/>
                </a:cubicBezTo>
                <a:cubicBezTo>
                  <a:pt x="702" y="330"/>
                  <a:pt x="702" y="330"/>
                  <a:pt x="702" y="330"/>
                </a:cubicBezTo>
                <a:cubicBezTo>
                  <a:pt x="744" y="312"/>
                  <a:pt x="744" y="312"/>
                  <a:pt x="744" y="312"/>
                </a:cubicBezTo>
                <a:lnTo>
                  <a:pt x="760" y="320"/>
                </a:lnTo>
                <a:close/>
                <a:moveTo>
                  <a:pt x="701" y="329"/>
                </a:moveTo>
                <a:cubicBezTo>
                  <a:pt x="525" y="209"/>
                  <a:pt x="525" y="209"/>
                  <a:pt x="525" y="209"/>
                </a:cubicBezTo>
                <a:cubicBezTo>
                  <a:pt x="525" y="209"/>
                  <a:pt x="525" y="209"/>
                  <a:pt x="525" y="209"/>
                </a:cubicBezTo>
                <a:cubicBezTo>
                  <a:pt x="742" y="311"/>
                  <a:pt x="742" y="311"/>
                  <a:pt x="742" y="311"/>
                </a:cubicBezTo>
                <a:lnTo>
                  <a:pt x="701" y="329"/>
                </a:lnTo>
                <a:close/>
                <a:moveTo>
                  <a:pt x="505" y="214"/>
                </a:moveTo>
                <a:cubicBezTo>
                  <a:pt x="507" y="215"/>
                  <a:pt x="510" y="217"/>
                  <a:pt x="513" y="217"/>
                </a:cubicBezTo>
                <a:cubicBezTo>
                  <a:pt x="518" y="217"/>
                  <a:pt x="522" y="214"/>
                  <a:pt x="524" y="211"/>
                </a:cubicBezTo>
                <a:cubicBezTo>
                  <a:pt x="699" y="329"/>
                  <a:pt x="699" y="329"/>
                  <a:pt x="699" y="329"/>
                </a:cubicBezTo>
                <a:cubicBezTo>
                  <a:pt x="259" y="513"/>
                  <a:pt x="259" y="513"/>
                  <a:pt x="259" y="513"/>
                </a:cubicBezTo>
                <a:cubicBezTo>
                  <a:pt x="259" y="512"/>
                  <a:pt x="258" y="511"/>
                  <a:pt x="257" y="511"/>
                </a:cubicBezTo>
                <a:cubicBezTo>
                  <a:pt x="493" y="228"/>
                  <a:pt x="493" y="228"/>
                  <a:pt x="493" y="228"/>
                </a:cubicBezTo>
                <a:lnTo>
                  <a:pt x="505" y="214"/>
                </a:lnTo>
                <a:close/>
                <a:moveTo>
                  <a:pt x="260" y="514"/>
                </a:moveTo>
                <a:cubicBezTo>
                  <a:pt x="701" y="330"/>
                  <a:pt x="701" y="330"/>
                  <a:pt x="701" y="330"/>
                </a:cubicBezTo>
                <a:cubicBezTo>
                  <a:pt x="739" y="356"/>
                  <a:pt x="739" y="356"/>
                  <a:pt x="739" y="356"/>
                </a:cubicBezTo>
                <a:cubicBezTo>
                  <a:pt x="701" y="420"/>
                  <a:pt x="701" y="420"/>
                  <a:pt x="701" y="420"/>
                </a:cubicBezTo>
                <a:cubicBezTo>
                  <a:pt x="674" y="466"/>
                  <a:pt x="674" y="466"/>
                  <a:pt x="674" y="466"/>
                </a:cubicBezTo>
                <a:cubicBezTo>
                  <a:pt x="261" y="515"/>
                  <a:pt x="261" y="515"/>
                  <a:pt x="261" y="515"/>
                </a:cubicBezTo>
                <a:cubicBezTo>
                  <a:pt x="261" y="515"/>
                  <a:pt x="261" y="514"/>
                  <a:pt x="260" y="514"/>
                </a:cubicBezTo>
                <a:close/>
                <a:moveTo>
                  <a:pt x="566" y="665"/>
                </a:moveTo>
                <a:cubicBezTo>
                  <a:pt x="565" y="662"/>
                  <a:pt x="563" y="661"/>
                  <a:pt x="562" y="659"/>
                </a:cubicBezTo>
                <a:cubicBezTo>
                  <a:pt x="675" y="467"/>
                  <a:pt x="675" y="467"/>
                  <a:pt x="675" y="467"/>
                </a:cubicBezTo>
                <a:cubicBezTo>
                  <a:pt x="855" y="445"/>
                  <a:pt x="855" y="445"/>
                  <a:pt x="855" y="445"/>
                </a:cubicBezTo>
                <a:cubicBezTo>
                  <a:pt x="857" y="451"/>
                  <a:pt x="862" y="456"/>
                  <a:pt x="868" y="456"/>
                </a:cubicBezTo>
                <a:cubicBezTo>
                  <a:pt x="875" y="456"/>
                  <a:pt x="881" y="450"/>
                  <a:pt x="881" y="443"/>
                </a:cubicBezTo>
                <a:cubicBezTo>
                  <a:pt x="881" y="436"/>
                  <a:pt x="875" y="430"/>
                  <a:pt x="868" y="430"/>
                </a:cubicBezTo>
                <a:cubicBezTo>
                  <a:pt x="864" y="430"/>
                  <a:pt x="860" y="432"/>
                  <a:pt x="858" y="435"/>
                </a:cubicBezTo>
                <a:cubicBezTo>
                  <a:pt x="741" y="356"/>
                  <a:pt x="741" y="356"/>
                  <a:pt x="741" y="356"/>
                </a:cubicBezTo>
                <a:cubicBezTo>
                  <a:pt x="762" y="320"/>
                  <a:pt x="762" y="320"/>
                  <a:pt x="762" y="320"/>
                </a:cubicBezTo>
                <a:cubicBezTo>
                  <a:pt x="1080" y="470"/>
                  <a:pt x="1080" y="470"/>
                  <a:pt x="1080" y="470"/>
                </a:cubicBezTo>
                <a:cubicBezTo>
                  <a:pt x="1079" y="472"/>
                  <a:pt x="1079" y="473"/>
                  <a:pt x="1079" y="475"/>
                </a:cubicBezTo>
                <a:cubicBezTo>
                  <a:pt x="1079" y="476"/>
                  <a:pt x="1079" y="477"/>
                  <a:pt x="1079" y="479"/>
                </a:cubicBezTo>
                <a:cubicBezTo>
                  <a:pt x="786" y="585"/>
                  <a:pt x="786" y="585"/>
                  <a:pt x="786" y="585"/>
                </a:cubicBezTo>
                <a:lnTo>
                  <a:pt x="566" y="665"/>
                </a:lnTo>
                <a:close/>
                <a:moveTo>
                  <a:pt x="863" y="131"/>
                </a:moveTo>
                <a:cubicBezTo>
                  <a:pt x="864" y="132"/>
                  <a:pt x="866" y="132"/>
                  <a:pt x="868" y="132"/>
                </a:cubicBezTo>
                <a:cubicBezTo>
                  <a:pt x="870" y="132"/>
                  <a:pt x="872" y="131"/>
                  <a:pt x="874" y="130"/>
                </a:cubicBezTo>
                <a:cubicBezTo>
                  <a:pt x="1084" y="465"/>
                  <a:pt x="1084" y="465"/>
                  <a:pt x="1084" y="465"/>
                </a:cubicBezTo>
                <a:cubicBezTo>
                  <a:pt x="1084" y="465"/>
                  <a:pt x="1084" y="465"/>
                  <a:pt x="1083" y="465"/>
                </a:cubicBezTo>
                <a:cubicBezTo>
                  <a:pt x="835" y="184"/>
                  <a:pt x="835" y="184"/>
                  <a:pt x="835" y="184"/>
                </a:cubicBezTo>
                <a:lnTo>
                  <a:pt x="863" y="131"/>
                </a:lnTo>
                <a:close/>
                <a:moveTo>
                  <a:pt x="779" y="288"/>
                </a:moveTo>
                <a:cubicBezTo>
                  <a:pt x="777" y="287"/>
                  <a:pt x="775" y="286"/>
                  <a:pt x="773" y="286"/>
                </a:cubicBezTo>
                <a:cubicBezTo>
                  <a:pt x="766" y="286"/>
                  <a:pt x="761" y="292"/>
                  <a:pt x="761" y="299"/>
                </a:cubicBezTo>
                <a:cubicBezTo>
                  <a:pt x="761" y="301"/>
                  <a:pt x="761" y="302"/>
                  <a:pt x="761" y="303"/>
                </a:cubicBezTo>
                <a:cubicBezTo>
                  <a:pt x="744" y="311"/>
                  <a:pt x="744" y="311"/>
                  <a:pt x="744" y="311"/>
                </a:cubicBezTo>
                <a:cubicBezTo>
                  <a:pt x="525" y="207"/>
                  <a:pt x="525" y="207"/>
                  <a:pt x="525" y="207"/>
                </a:cubicBezTo>
                <a:cubicBezTo>
                  <a:pt x="526" y="206"/>
                  <a:pt x="526" y="205"/>
                  <a:pt x="526" y="204"/>
                </a:cubicBezTo>
                <a:cubicBezTo>
                  <a:pt x="526" y="200"/>
                  <a:pt x="524" y="196"/>
                  <a:pt x="521" y="194"/>
                </a:cubicBezTo>
                <a:cubicBezTo>
                  <a:pt x="673" y="2"/>
                  <a:pt x="673" y="2"/>
                  <a:pt x="673" y="2"/>
                </a:cubicBezTo>
                <a:cubicBezTo>
                  <a:pt x="833" y="184"/>
                  <a:pt x="833" y="184"/>
                  <a:pt x="833" y="184"/>
                </a:cubicBezTo>
                <a:lnTo>
                  <a:pt x="779" y="288"/>
                </a:lnTo>
                <a:close/>
                <a:moveTo>
                  <a:pt x="502" y="199"/>
                </a:moveTo>
                <a:cubicBezTo>
                  <a:pt x="502" y="199"/>
                  <a:pt x="501" y="199"/>
                  <a:pt x="501" y="200"/>
                </a:cubicBezTo>
                <a:cubicBezTo>
                  <a:pt x="161" y="139"/>
                  <a:pt x="161" y="139"/>
                  <a:pt x="161" y="139"/>
                </a:cubicBezTo>
                <a:cubicBezTo>
                  <a:pt x="161" y="138"/>
                  <a:pt x="161" y="138"/>
                  <a:pt x="161" y="137"/>
                </a:cubicBezTo>
                <a:cubicBezTo>
                  <a:pt x="161" y="130"/>
                  <a:pt x="155" y="124"/>
                  <a:pt x="148" y="124"/>
                </a:cubicBezTo>
                <a:cubicBezTo>
                  <a:pt x="145" y="124"/>
                  <a:pt x="142" y="126"/>
                  <a:pt x="139" y="128"/>
                </a:cubicBezTo>
                <a:cubicBezTo>
                  <a:pt x="19" y="4"/>
                  <a:pt x="19" y="4"/>
                  <a:pt x="19" y="4"/>
                </a:cubicBezTo>
                <a:lnTo>
                  <a:pt x="502" y="199"/>
                </a:lnTo>
                <a:close/>
                <a:moveTo>
                  <a:pt x="61" y="489"/>
                </a:moveTo>
                <a:cubicBezTo>
                  <a:pt x="59" y="487"/>
                  <a:pt x="57" y="485"/>
                  <a:pt x="54" y="484"/>
                </a:cubicBezTo>
                <a:cubicBezTo>
                  <a:pt x="145" y="150"/>
                  <a:pt x="145" y="150"/>
                  <a:pt x="145" y="150"/>
                </a:cubicBezTo>
                <a:cubicBezTo>
                  <a:pt x="146" y="150"/>
                  <a:pt x="147" y="150"/>
                  <a:pt x="148" y="150"/>
                </a:cubicBezTo>
                <a:cubicBezTo>
                  <a:pt x="154" y="150"/>
                  <a:pt x="159" y="146"/>
                  <a:pt x="160" y="140"/>
                </a:cubicBezTo>
                <a:cubicBezTo>
                  <a:pt x="501" y="201"/>
                  <a:pt x="501" y="201"/>
                  <a:pt x="501" y="201"/>
                </a:cubicBezTo>
                <a:cubicBezTo>
                  <a:pt x="501" y="202"/>
                  <a:pt x="500" y="203"/>
                  <a:pt x="500" y="204"/>
                </a:cubicBezTo>
                <a:cubicBezTo>
                  <a:pt x="500" y="206"/>
                  <a:pt x="501" y="208"/>
                  <a:pt x="502" y="209"/>
                </a:cubicBezTo>
                <a:lnTo>
                  <a:pt x="61" y="489"/>
                </a:lnTo>
                <a:close/>
                <a:moveTo>
                  <a:pt x="2" y="735"/>
                </a:moveTo>
                <a:cubicBezTo>
                  <a:pt x="239" y="528"/>
                  <a:pt x="239" y="528"/>
                  <a:pt x="239" y="528"/>
                </a:cubicBezTo>
                <a:cubicBezTo>
                  <a:pt x="241" y="531"/>
                  <a:pt x="245" y="534"/>
                  <a:pt x="249" y="534"/>
                </a:cubicBezTo>
                <a:cubicBezTo>
                  <a:pt x="252" y="744"/>
                  <a:pt x="252" y="744"/>
                  <a:pt x="252" y="744"/>
                </a:cubicBezTo>
                <a:cubicBezTo>
                  <a:pt x="251" y="744"/>
                  <a:pt x="251" y="744"/>
                  <a:pt x="250" y="744"/>
                </a:cubicBezTo>
                <a:cubicBezTo>
                  <a:pt x="244" y="744"/>
                  <a:pt x="238" y="749"/>
                  <a:pt x="237" y="755"/>
                </a:cubicBezTo>
                <a:lnTo>
                  <a:pt x="2" y="735"/>
                </a:lnTo>
                <a:close/>
                <a:moveTo>
                  <a:pt x="811" y="920"/>
                </a:moveTo>
                <a:cubicBezTo>
                  <a:pt x="811" y="921"/>
                  <a:pt x="810" y="921"/>
                  <a:pt x="810" y="922"/>
                </a:cubicBezTo>
                <a:cubicBezTo>
                  <a:pt x="262" y="759"/>
                  <a:pt x="262" y="759"/>
                  <a:pt x="262" y="759"/>
                </a:cubicBezTo>
                <a:cubicBezTo>
                  <a:pt x="263" y="758"/>
                  <a:pt x="263" y="758"/>
                  <a:pt x="263" y="757"/>
                </a:cubicBezTo>
                <a:cubicBezTo>
                  <a:pt x="263" y="751"/>
                  <a:pt x="259" y="746"/>
                  <a:pt x="253" y="744"/>
                </a:cubicBezTo>
                <a:cubicBezTo>
                  <a:pt x="251" y="534"/>
                  <a:pt x="251" y="534"/>
                  <a:pt x="251" y="534"/>
                </a:cubicBezTo>
                <a:cubicBezTo>
                  <a:pt x="255" y="534"/>
                  <a:pt x="259" y="531"/>
                  <a:pt x="261" y="527"/>
                </a:cubicBezTo>
                <a:lnTo>
                  <a:pt x="811" y="920"/>
                </a:lnTo>
                <a:close/>
                <a:moveTo>
                  <a:pt x="263" y="523"/>
                </a:moveTo>
                <a:cubicBezTo>
                  <a:pt x="263" y="522"/>
                  <a:pt x="263" y="522"/>
                  <a:pt x="263" y="521"/>
                </a:cubicBezTo>
                <a:cubicBezTo>
                  <a:pt x="263" y="520"/>
                  <a:pt x="262" y="518"/>
                  <a:pt x="262" y="517"/>
                </a:cubicBezTo>
                <a:cubicBezTo>
                  <a:pt x="673" y="467"/>
                  <a:pt x="673" y="467"/>
                  <a:pt x="673" y="467"/>
                </a:cubicBezTo>
                <a:cubicBezTo>
                  <a:pt x="560" y="658"/>
                  <a:pt x="560" y="658"/>
                  <a:pt x="560" y="658"/>
                </a:cubicBezTo>
                <a:cubicBezTo>
                  <a:pt x="558" y="657"/>
                  <a:pt x="556" y="657"/>
                  <a:pt x="554" y="657"/>
                </a:cubicBezTo>
                <a:cubicBezTo>
                  <a:pt x="549" y="657"/>
                  <a:pt x="545" y="660"/>
                  <a:pt x="543" y="663"/>
                </a:cubicBezTo>
                <a:lnTo>
                  <a:pt x="263" y="523"/>
                </a:lnTo>
                <a:close/>
                <a:moveTo>
                  <a:pt x="802" y="777"/>
                </a:moveTo>
                <a:cubicBezTo>
                  <a:pt x="798" y="777"/>
                  <a:pt x="794" y="779"/>
                  <a:pt x="792" y="782"/>
                </a:cubicBezTo>
                <a:cubicBezTo>
                  <a:pt x="566" y="675"/>
                  <a:pt x="566" y="675"/>
                  <a:pt x="566" y="675"/>
                </a:cubicBezTo>
                <a:cubicBezTo>
                  <a:pt x="567" y="673"/>
                  <a:pt x="567" y="671"/>
                  <a:pt x="567" y="670"/>
                </a:cubicBezTo>
                <a:cubicBezTo>
                  <a:pt x="567" y="668"/>
                  <a:pt x="567" y="667"/>
                  <a:pt x="566" y="666"/>
                </a:cubicBezTo>
                <a:cubicBezTo>
                  <a:pt x="777" y="590"/>
                  <a:pt x="777" y="590"/>
                  <a:pt x="777" y="590"/>
                </a:cubicBezTo>
                <a:cubicBezTo>
                  <a:pt x="1080" y="480"/>
                  <a:pt x="1080" y="480"/>
                  <a:pt x="1080" y="480"/>
                </a:cubicBezTo>
                <a:cubicBezTo>
                  <a:pt x="1080" y="481"/>
                  <a:pt x="1081" y="483"/>
                  <a:pt x="1082" y="484"/>
                </a:cubicBezTo>
                <a:cubicBezTo>
                  <a:pt x="812" y="781"/>
                  <a:pt x="812" y="781"/>
                  <a:pt x="812" y="781"/>
                </a:cubicBezTo>
                <a:cubicBezTo>
                  <a:pt x="809" y="778"/>
                  <a:pt x="806" y="777"/>
                  <a:pt x="802" y="777"/>
                </a:cubicBezTo>
                <a:close/>
              </a:path>
            </a:pathLst>
          </a:custGeom>
          <a:solidFill>
            <a:schemeClr val="tx2">
              <a:alpha val="25000"/>
            </a:schemeClr>
          </a:solidFill>
          <a:ln>
            <a:noFill/>
          </a:ln>
        </p:spPr>
        <p:txBody>
          <a:bodyPr vert="horz" wrap="square" lIns="68580" tIns="34290" rIns="68580" bIns="34290" numCol="1" anchor="t" anchorCtr="0" compatLnSpc="1">
            <a:prstTxWarp prst="textNoShape">
              <a:avLst/>
            </a:prstTxWarp>
          </a:bodyPr>
          <a:lstStyle/>
          <a:p>
            <a:endParaRPr lang="id-ID"/>
          </a:p>
        </p:txBody>
      </p:sp>
      <p:sp>
        <p:nvSpPr>
          <p:cNvPr id="7" name="Freeform 71"/>
          <p:cNvSpPr>
            <a:spLocks noEditPoints="1"/>
          </p:cNvSpPr>
          <p:nvPr userDrawn="1"/>
        </p:nvSpPr>
        <p:spPr bwMode="auto">
          <a:xfrm rot="1800000">
            <a:off x="6571543" y="207061"/>
            <a:ext cx="3428705" cy="2917880"/>
          </a:xfrm>
          <a:custGeom>
            <a:avLst/>
            <a:gdLst>
              <a:gd name="T0" fmla="*/ 881 w 1104"/>
              <a:gd name="T1" fmla="*/ 119 h 938"/>
              <a:gd name="T2" fmla="*/ 834 w 1104"/>
              <a:gd name="T3" fmla="*/ 182 h 938"/>
              <a:gd name="T4" fmla="*/ 513 w 1104"/>
              <a:gd name="T5" fmla="*/ 191 h 938"/>
              <a:gd name="T6" fmla="*/ 17 w 1104"/>
              <a:gd name="T7" fmla="*/ 1 h 938"/>
              <a:gd name="T8" fmla="*/ 16 w 1104"/>
              <a:gd name="T9" fmla="*/ 2 h 938"/>
              <a:gd name="T10" fmla="*/ 135 w 1104"/>
              <a:gd name="T11" fmla="*/ 137 h 938"/>
              <a:gd name="T12" fmla="*/ 37 w 1104"/>
              <a:gd name="T13" fmla="*/ 496 h 938"/>
              <a:gd name="T14" fmla="*/ 502 w 1104"/>
              <a:gd name="T15" fmla="*/ 210 h 938"/>
              <a:gd name="T16" fmla="*/ 250 w 1104"/>
              <a:gd name="T17" fmla="*/ 509 h 938"/>
              <a:gd name="T18" fmla="*/ 1 w 1104"/>
              <a:gd name="T19" fmla="*/ 735 h 938"/>
              <a:gd name="T20" fmla="*/ 250 w 1104"/>
              <a:gd name="T21" fmla="*/ 770 h 938"/>
              <a:gd name="T22" fmla="*/ 823 w 1104"/>
              <a:gd name="T23" fmla="*/ 938 h 938"/>
              <a:gd name="T24" fmla="*/ 262 w 1104"/>
              <a:gd name="T25" fmla="*/ 525 h 938"/>
              <a:gd name="T26" fmla="*/ 554 w 1104"/>
              <a:gd name="T27" fmla="*/ 682 h 938"/>
              <a:gd name="T28" fmla="*/ 802 w 1104"/>
              <a:gd name="T29" fmla="*/ 802 h 938"/>
              <a:gd name="T30" fmla="*/ 1091 w 1104"/>
              <a:gd name="T31" fmla="*/ 488 h 938"/>
              <a:gd name="T32" fmla="*/ 763 w 1104"/>
              <a:gd name="T33" fmla="*/ 319 h 938"/>
              <a:gd name="T34" fmla="*/ 780 w 1104"/>
              <a:gd name="T35" fmla="*/ 288 h 938"/>
              <a:gd name="T36" fmla="*/ 855 w 1104"/>
              <a:gd name="T37" fmla="*/ 444 h 938"/>
              <a:gd name="T38" fmla="*/ 857 w 1104"/>
              <a:gd name="T39" fmla="*/ 437 h 938"/>
              <a:gd name="T40" fmla="*/ 761 w 1104"/>
              <a:gd name="T41" fmla="*/ 319 h 938"/>
              <a:gd name="T42" fmla="*/ 760 w 1104"/>
              <a:gd name="T43" fmla="*/ 320 h 938"/>
              <a:gd name="T44" fmla="*/ 760 w 1104"/>
              <a:gd name="T45" fmla="*/ 320 h 938"/>
              <a:gd name="T46" fmla="*/ 742 w 1104"/>
              <a:gd name="T47" fmla="*/ 311 h 938"/>
              <a:gd name="T48" fmla="*/ 524 w 1104"/>
              <a:gd name="T49" fmla="*/ 211 h 938"/>
              <a:gd name="T50" fmla="*/ 493 w 1104"/>
              <a:gd name="T51" fmla="*/ 228 h 938"/>
              <a:gd name="T52" fmla="*/ 739 w 1104"/>
              <a:gd name="T53" fmla="*/ 356 h 938"/>
              <a:gd name="T54" fmla="*/ 260 w 1104"/>
              <a:gd name="T55" fmla="*/ 514 h 938"/>
              <a:gd name="T56" fmla="*/ 855 w 1104"/>
              <a:gd name="T57" fmla="*/ 445 h 938"/>
              <a:gd name="T58" fmla="*/ 858 w 1104"/>
              <a:gd name="T59" fmla="*/ 435 h 938"/>
              <a:gd name="T60" fmla="*/ 1079 w 1104"/>
              <a:gd name="T61" fmla="*/ 475 h 938"/>
              <a:gd name="T62" fmla="*/ 863 w 1104"/>
              <a:gd name="T63" fmla="*/ 131 h 938"/>
              <a:gd name="T64" fmla="*/ 1083 w 1104"/>
              <a:gd name="T65" fmla="*/ 465 h 938"/>
              <a:gd name="T66" fmla="*/ 773 w 1104"/>
              <a:gd name="T67" fmla="*/ 286 h 938"/>
              <a:gd name="T68" fmla="*/ 525 w 1104"/>
              <a:gd name="T69" fmla="*/ 207 h 938"/>
              <a:gd name="T70" fmla="*/ 833 w 1104"/>
              <a:gd name="T71" fmla="*/ 184 h 938"/>
              <a:gd name="T72" fmla="*/ 161 w 1104"/>
              <a:gd name="T73" fmla="*/ 139 h 938"/>
              <a:gd name="T74" fmla="*/ 19 w 1104"/>
              <a:gd name="T75" fmla="*/ 4 h 938"/>
              <a:gd name="T76" fmla="*/ 145 w 1104"/>
              <a:gd name="T77" fmla="*/ 150 h 938"/>
              <a:gd name="T78" fmla="*/ 500 w 1104"/>
              <a:gd name="T79" fmla="*/ 204 h 938"/>
              <a:gd name="T80" fmla="*/ 239 w 1104"/>
              <a:gd name="T81" fmla="*/ 528 h 938"/>
              <a:gd name="T82" fmla="*/ 237 w 1104"/>
              <a:gd name="T83" fmla="*/ 755 h 938"/>
              <a:gd name="T84" fmla="*/ 262 w 1104"/>
              <a:gd name="T85" fmla="*/ 759 h 938"/>
              <a:gd name="T86" fmla="*/ 261 w 1104"/>
              <a:gd name="T87" fmla="*/ 527 h 938"/>
              <a:gd name="T88" fmla="*/ 262 w 1104"/>
              <a:gd name="T89" fmla="*/ 517 h 938"/>
              <a:gd name="T90" fmla="*/ 543 w 1104"/>
              <a:gd name="T91" fmla="*/ 663 h 938"/>
              <a:gd name="T92" fmla="*/ 566 w 1104"/>
              <a:gd name="T93" fmla="*/ 675 h 938"/>
              <a:gd name="T94" fmla="*/ 1080 w 1104"/>
              <a:gd name="T95" fmla="*/ 48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04" h="938">
                <a:moveTo>
                  <a:pt x="1091" y="462"/>
                </a:moveTo>
                <a:cubicBezTo>
                  <a:pt x="1089" y="462"/>
                  <a:pt x="1087" y="463"/>
                  <a:pt x="1085" y="464"/>
                </a:cubicBezTo>
                <a:cubicBezTo>
                  <a:pt x="875" y="130"/>
                  <a:pt x="875" y="130"/>
                  <a:pt x="875" y="130"/>
                </a:cubicBezTo>
                <a:cubicBezTo>
                  <a:pt x="879" y="127"/>
                  <a:pt x="881" y="123"/>
                  <a:pt x="881" y="119"/>
                </a:cubicBezTo>
                <a:cubicBezTo>
                  <a:pt x="881" y="112"/>
                  <a:pt x="875" y="106"/>
                  <a:pt x="868" y="106"/>
                </a:cubicBezTo>
                <a:cubicBezTo>
                  <a:pt x="861" y="106"/>
                  <a:pt x="855" y="112"/>
                  <a:pt x="855" y="119"/>
                </a:cubicBezTo>
                <a:cubicBezTo>
                  <a:pt x="855" y="124"/>
                  <a:pt x="858" y="128"/>
                  <a:pt x="861" y="130"/>
                </a:cubicBezTo>
                <a:cubicBezTo>
                  <a:pt x="834" y="182"/>
                  <a:pt x="834" y="182"/>
                  <a:pt x="834" y="182"/>
                </a:cubicBezTo>
                <a:cubicBezTo>
                  <a:pt x="674" y="1"/>
                  <a:pt x="674" y="1"/>
                  <a:pt x="674" y="1"/>
                </a:cubicBezTo>
                <a:cubicBezTo>
                  <a:pt x="673" y="0"/>
                  <a:pt x="673" y="0"/>
                  <a:pt x="673" y="0"/>
                </a:cubicBezTo>
                <a:cubicBezTo>
                  <a:pt x="520" y="193"/>
                  <a:pt x="520" y="193"/>
                  <a:pt x="520" y="193"/>
                </a:cubicBezTo>
                <a:cubicBezTo>
                  <a:pt x="518" y="192"/>
                  <a:pt x="516" y="191"/>
                  <a:pt x="513" y="191"/>
                </a:cubicBezTo>
                <a:cubicBezTo>
                  <a:pt x="509" y="191"/>
                  <a:pt x="505" y="194"/>
                  <a:pt x="502" y="197"/>
                </a:cubicBezTo>
                <a:cubicBezTo>
                  <a:pt x="17" y="1"/>
                  <a:pt x="17" y="1"/>
                  <a:pt x="17" y="1"/>
                </a:cubicBezTo>
                <a:cubicBezTo>
                  <a:pt x="17" y="1"/>
                  <a:pt x="17" y="1"/>
                  <a:pt x="17" y="1"/>
                </a:cubicBezTo>
                <a:cubicBezTo>
                  <a:pt x="17" y="1"/>
                  <a:pt x="17" y="1"/>
                  <a:pt x="17" y="1"/>
                </a:cubicBezTo>
                <a:cubicBezTo>
                  <a:pt x="16" y="1"/>
                  <a:pt x="16" y="1"/>
                  <a:pt x="16" y="1"/>
                </a:cubicBezTo>
                <a:cubicBezTo>
                  <a:pt x="16" y="1"/>
                  <a:pt x="16" y="1"/>
                  <a:pt x="16" y="1"/>
                </a:cubicBezTo>
                <a:cubicBezTo>
                  <a:pt x="16" y="2"/>
                  <a:pt x="16" y="2"/>
                  <a:pt x="16" y="2"/>
                </a:cubicBezTo>
                <a:cubicBezTo>
                  <a:pt x="16" y="2"/>
                  <a:pt x="16" y="2"/>
                  <a:pt x="16" y="2"/>
                </a:cubicBezTo>
                <a:cubicBezTo>
                  <a:pt x="16" y="2"/>
                  <a:pt x="16" y="2"/>
                  <a:pt x="16" y="2"/>
                </a:cubicBezTo>
                <a:cubicBezTo>
                  <a:pt x="16" y="2"/>
                  <a:pt x="16" y="2"/>
                  <a:pt x="16" y="2"/>
                </a:cubicBezTo>
                <a:cubicBezTo>
                  <a:pt x="138" y="129"/>
                  <a:pt x="138" y="129"/>
                  <a:pt x="138" y="129"/>
                </a:cubicBezTo>
                <a:cubicBezTo>
                  <a:pt x="136" y="131"/>
                  <a:pt x="135" y="134"/>
                  <a:pt x="135" y="137"/>
                </a:cubicBezTo>
                <a:cubicBezTo>
                  <a:pt x="135" y="143"/>
                  <a:pt x="139" y="147"/>
                  <a:pt x="144" y="149"/>
                </a:cubicBezTo>
                <a:cubicBezTo>
                  <a:pt x="52" y="484"/>
                  <a:pt x="52" y="484"/>
                  <a:pt x="52" y="484"/>
                </a:cubicBezTo>
                <a:cubicBezTo>
                  <a:pt x="52" y="484"/>
                  <a:pt x="51" y="483"/>
                  <a:pt x="50" y="483"/>
                </a:cubicBezTo>
                <a:cubicBezTo>
                  <a:pt x="43" y="483"/>
                  <a:pt x="37" y="489"/>
                  <a:pt x="37" y="496"/>
                </a:cubicBezTo>
                <a:cubicBezTo>
                  <a:pt x="37" y="503"/>
                  <a:pt x="43" y="509"/>
                  <a:pt x="50" y="509"/>
                </a:cubicBezTo>
                <a:cubicBezTo>
                  <a:pt x="57" y="509"/>
                  <a:pt x="63" y="503"/>
                  <a:pt x="63" y="496"/>
                </a:cubicBezTo>
                <a:cubicBezTo>
                  <a:pt x="63" y="494"/>
                  <a:pt x="62" y="492"/>
                  <a:pt x="61" y="490"/>
                </a:cubicBezTo>
                <a:cubicBezTo>
                  <a:pt x="502" y="210"/>
                  <a:pt x="502" y="210"/>
                  <a:pt x="502" y="210"/>
                </a:cubicBezTo>
                <a:cubicBezTo>
                  <a:pt x="503" y="211"/>
                  <a:pt x="503" y="212"/>
                  <a:pt x="504" y="213"/>
                </a:cubicBezTo>
                <a:cubicBezTo>
                  <a:pt x="495" y="224"/>
                  <a:pt x="495" y="224"/>
                  <a:pt x="495" y="224"/>
                </a:cubicBezTo>
                <a:cubicBezTo>
                  <a:pt x="255" y="510"/>
                  <a:pt x="255" y="510"/>
                  <a:pt x="255" y="510"/>
                </a:cubicBezTo>
                <a:cubicBezTo>
                  <a:pt x="254" y="509"/>
                  <a:pt x="252" y="509"/>
                  <a:pt x="250" y="509"/>
                </a:cubicBezTo>
                <a:cubicBezTo>
                  <a:pt x="243" y="509"/>
                  <a:pt x="237" y="514"/>
                  <a:pt x="237" y="521"/>
                </a:cubicBezTo>
                <a:cubicBezTo>
                  <a:pt x="237" y="523"/>
                  <a:pt x="238" y="525"/>
                  <a:pt x="238" y="527"/>
                </a:cubicBezTo>
                <a:cubicBezTo>
                  <a:pt x="0" y="735"/>
                  <a:pt x="0" y="735"/>
                  <a:pt x="0" y="735"/>
                </a:cubicBezTo>
                <a:cubicBezTo>
                  <a:pt x="1" y="735"/>
                  <a:pt x="1" y="735"/>
                  <a:pt x="1" y="735"/>
                </a:cubicBezTo>
                <a:cubicBezTo>
                  <a:pt x="1" y="736"/>
                  <a:pt x="1" y="736"/>
                  <a:pt x="1" y="736"/>
                </a:cubicBezTo>
                <a:cubicBezTo>
                  <a:pt x="237" y="756"/>
                  <a:pt x="237" y="756"/>
                  <a:pt x="237" y="756"/>
                </a:cubicBezTo>
                <a:cubicBezTo>
                  <a:pt x="237" y="756"/>
                  <a:pt x="237" y="757"/>
                  <a:pt x="237" y="757"/>
                </a:cubicBezTo>
                <a:cubicBezTo>
                  <a:pt x="237" y="764"/>
                  <a:pt x="243" y="770"/>
                  <a:pt x="250" y="770"/>
                </a:cubicBezTo>
                <a:cubicBezTo>
                  <a:pt x="256" y="770"/>
                  <a:pt x="260" y="766"/>
                  <a:pt x="262" y="760"/>
                </a:cubicBezTo>
                <a:cubicBezTo>
                  <a:pt x="810" y="923"/>
                  <a:pt x="810" y="923"/>
                  <a:pt x="810" y="923"/>
                </a:cubicBezTo>
                <a:cubicBezTo>
                  <a:pt x="810" y="924"/>
                  <a:pt x="810" y="924"/>
                  <a:pt x="810" y="925"/>
                </a:cubicBezTo>
                <a:cubicBezTo>
                  <a:pt x="810" y="932"/>
                  <a:pt x="816" y="938"/>
                  <a:pt x="823" y="938"/>
                </a:cubicBezTo>
                <a:cubicBezTo>
                  <a:pt x="830" y="938"/>
                  <a:pt x="835" y="932"/>
                  <a:pt x="835" y="925"/>
                </a:cubicBezTo>
                <a:cubicBezTo>
                  <a:pt x="835" y="918"/>
                  <a:pt x="830" y="912"/>
                  <a:pt x="823" y="912"/>
                </a:cubicBezTo>
                <a:cubicBezTo>
                  <a:pt x="818" y="912"/>
                  <a:pt x="814" y="915"/>
                  <a:pt x="811" y="919"/>
                </a:cubicBezTo>
                <a:cubicBezTo>
                  <a:pt x="262" y="525"/>
                  <a:pt x="262" y="525"/>
                  <a:pt x="262" y="525"/>
                </a:cubicBezTo>
                <a:cubicBezTo>
                  <a:pt x="262" y="525"/>
                  <a:pt x="262" y="525"/>
                  <a:pt x="262" y="525"/>
                </a:cubicBezTo>
                <a:cubicBezTo>
                  <a:pt x="542" y="665"/>
                  <a:pt x="542" y="665"/>
                  <a:pt x="542" y="665"/>
                </a:cubicBezTo>
                <a:cubicBezTo>
                  <a:pt x="542" y="666"/>
                  <a:pt x="541" y="668"/>
                  <a:pt x="541" y="670"/>
                </a:cubicBezTo>
                <a:cubicBezTo>
                  <a:pt x="541" y="677"/>
                  <a:pt x="547" y="682"/>
                  <a:pt x="554" y="682"/>
                </a:cubicBezTo>
                <a:cubicBezTo>
                  <a:pt x="559" y="682"/>
                  <a:pt x="563" y="680"/>
                  <a:pt x="565" y="676"/>
                </a:cubicBezTo>
                <a:cubicBezTo>
                  <a:pt x="791" y="784"/>
                  <a:pt x="791" y="784"/>
                  <a:pt x="791" y="784"/>
                </a:cubicBezTo>
                <a:cubicBezTo>
                  <a:pt x="790" y="785"/>
                  <a:pt x="790" y="787"/>
                  <a:pt x="790" y="789"/>
                </a:cubicBezTo>
                <a:cubicBezTo>
                  <a:pt x="790" y="796"/>
                  <a:pt x="795" y="802"/>
                  <a:pt x="802" y="802"/>
                </a:cubicBezTo>
                <a:cubicBezTo>
                  <a:pt x="809" y="802"/>
                  <a:pt x="815" y="796"/>
                  <a:pt x="815" y="789"/>
                </a:cubicBezTo>
                <a:cubicBezTo>
                  <a:pt x="815" y="786"/>
                  <a:pt x="814" y="784"/>
                  <a:pt x="813" y="782"/>
                </a:cubicBezTo>
                <a:cubicBezTo>
                  <a:pt x="1083" y="485"/>
                  <a:pt x="1083" y="485"/>
                  <a:pt x="1083" y="485"/>
                </a:cubicBezTo>
                <a:cubicBezTo>
                  <a:pt x="1085" y="487"/>
                  <a:pt x="1088" y="488"/>
                  <a:pt x="1091" y="488"/>
                </a:cubicBezTo>
                <a:cubicBezTo>
                  <a:pt x="1098" y="488"/>
                  <a:pt x="1104" y="482"/>
                  <a:pt x="1104" y="475"/>
                </a:cubicBezTo>
                <a:cubicBezTo>
                  <a:pt x="1104" y="468"/>
                  <a:pt x="1098" y="462"/>
                  <a:pt x="1091" y="462"/>
                </a:cubicBezTo>
                <a:close/>
                <a:moveTo>
                  <a:pt x="1080" y="469"/>
                </a:moveTo>
                <a:cubicBezTo>
                  <a:pt x="763" y="319"/>
                  <a:pt x="763" y="319"/>
                  <a:pt x="763" y="319"/>
                </a:cubicBezTo>
                <a:cubicBezTo>
                  <a:pt x="768" y="310"/>
                  <a:pt x="768" y="310"/>
                  <a:pt x="768" y="310"/>
                </a:cubicBezTo>
                <a:cubicBezTo>
                  <a:pt x="769" y="311"/>
                  <a:pt x="771" y="312"/>
                  <a:pt x="773" y="312"/>
                </a:cubicBezTo>
                <a:cubicBezTo>
                  <a:pt x="781" y="312"/>
                  <a:pt x="786" y="306"/>
                  <a:pt x="786" y="299"/>
                </a:cubicBezTo>
                <a:cubicBezTo>
                  <a:pt x="786" y="295"/>
                  <a:pt x="784" y="291"/>
                  <a:pt x="780" y="288"/>
                </a:cubicBezTo>
                <a:cubicBezTo>
                  <a:pt x="834" y="185"/>
                  <a:pt x="834" y="185"/>
                  <a:pt x="834" y="185"/>
                </a:cubicBezTo>
                <a:cubicBezTo>
                  <a:pt x="1082" y="466"/>
                  <a:pt x="1082" y="466"/>
                  <a:pt x="1082" y="466"/>
                </a:cubicBezTo>
                <a:cubicBezTo>
                  <a:pt x="1081" y="467"/>
                  <a:pt x="1081" y="468"/>
                  <a:pt x="1080" y="469"/>
                </a:cubicBezTo>
                <a:close/>
                <a:moveTo>
                  <a:pt x="855" y="444"/>
                </a:moveTo>
                <a:cubicBezTo>
                  <a:pt x="676" y="465"/>
                  <a:pt x="676" y="465"/>
                  <a:pt x="676" y="465"/>
                </a:cubicBezTo>
                <a:cubicBezTo>
                  <a:pt x="703" y="420"/>
                  <a:pt x="703" y="420"/>
                  <a:pt x="703" y="420"/>
                </a:cubicBezTo>
                <a:cubicBezTo>
                  <a:pt x="740" y="357"/>
                  <a:pt x="740" y="357"/>
                  <a:pt x="740" y="357"/>
                </a:cubicBezTo>
                <a:cubicBezTo>
                  <a:pt x="857" y="437"/>
                  <a:pt x="857" y="437"/>
                  <a:pt x="857" y="437"/>
                </a:cubicBezTo>
                <a:cubicBezTo>
                  <a:pt x="856" y="438"/>
                  <a:pt x="855" y="441"/>
                  <a:pt x="855" y="443"/>
                </a:cubicBezTo>
                <a:cubicBezTo>
                  <a:pt x="855" y="443"/>
                  <a:pt x="855" y="444"/>
                  <a:pt x="855" y="444"/>
                </a:cubicBezTo>
                <a:close/>
                <a:moveTo>
                  <a:pt x="766" y="310"/>
                </a:moveTo>
                <a:cubicBezTo>
                  <a:pt x="761" y="319"/>
                  <a:pt x="761" y="319"/>
                  <a:pt x="761" y="319"/>
                </a:cubicBezTo>
                <a:cubicBezTo>
                  <a:pt x="746" y="311"/>
                  <a:pt x="746" y="311"/>
                  <a:pt x="746" y="311"/>
                </a:cubicBezTo>
                <a:cubicBezTo>
                  <a:pt x="762" y="305"/>
                  <a:pt x="762" y="305"/>
                  <a:pt x="762" y="305"/>
                </a:cubicBezTo>
                <a:cubicBezTo>
                  <a:pt x="763" y="307"/>
                  <a:pt x="764" y="308"/>
                  <a:pt x="766" y="310"/>
                </a:cubicBezTo>
                <a:close/>
                <a:moveTo>
                  <a:pt x="760" y="320"/>
                </a:moveTo>
                <a:cubicBezTo>
                  <a:pt x="740" y="355"/>
                  <a:pt x="740" y="355"/>
                  <a:pt x="740" y="355"/>
                </a:cubicBezTo>
                <a:cubicBezTo>
                  <a:pt x="702" y="330"/>
                  <a:pt x="702" y="330"/>
                  <a:pt x="702" y="330"/>
                </a:cubicBezTo>
                <a:cubicBezTo>
                  <a:pt x="744" y="312"/>
                  <a:pt x="744" y="312"/>
                  <a:pt x="744" y="312"/>
                </a:cubicBezTo>
                <a:lnTo>
                  <a:pt x="760" y="320"/>
                </a:lnTo>
                <a:close/>
                <a:moveTo>
                  <a:pt x="701" y="329"/>
                </a:moveTo>
                <a:cubicBezTo>
                  <a:pt x="525" y="209"/>
                  <a:pt x="525" y="209"/>
                  <a:pt x="525" y="209"/>
                </a:cubicBezTo>
                <a:cubicBezTo>
                  <a:pt x="525" y="209"/>
                  <a:pt x="525" y="209"/>
                  <a:pt x="525" y="209"/>
                </a:cubicBezTo>
                <a:cubicBezTo>
                  <a:pt x="742" y="311"/>
                  <a:pt x="742" y="311"/>
                  <a:pt x="742" y="311"/>
                </a:cubicBezTo>
                <a:lnTo>
                  <a:pt x="701" y="329"/>
                </a:lnTo>
                <a:close/>
                <a:moveTo>
                  <a:pt x="505" y="214"/>
                </a:moveTo>
                <a:cubicBezTo>
                  <a:pt x="507" y="215"/>
                  <a:pt x="510" y="217"/>
                  <a:pt x="513" y="217"/>
                </a:cubicBezTo>
                <a:cubicBezTo>
                  <a:pt x="518" y="217"/>
                  <a:pt x="522" y="214"/>
                  <a:pt x="524" y="211"/>
                </a:cubicBezTo>
                <a:cubicBezTo>
                  <a:pt x="699" y="329"/>
                  <a:pt x="699" y="329"/>
                  <a:pt x="699" y="329"/>
                </a:cubicBezTo>
                <a:cubicBezTo>
                  <a:pt x="259" y="513"/>
                  <a:pt x="259" y="513"/>
                  <a:pt x="259" y="513"/>
                </a:cubicBezTo>
                <a:cubicBezTo>
                  <a:pt x="259" y="512"/>
                  <a:pt x="258" y="511"/>
                  <a:pt x="257" y="511"/>
                </a:cubicBezTo>
                <a:cubicBezTo>
                  <a:pt x="493" y="228"/>
                  <a:pt x="493" y="228"/>
                  <a:pt x="493" y="228"/>
                </a:cubicBezTo>
                <a:lnTo>
                  <a:pt x="505" y="214"/>
                </a:lnTo>
                <a:close/>
                <a:moveTo>
                  <a:pt x="260" y="514"/>
                </a:moveTo>
                <a:cubicBezTo>
                  <a:pt x="701" y="330"/>
                  <a:pt x="701" y="330"/>
                  <a:pt x="701" y="330"/>
                </a:cubicBezTo>
                <a:cubicBezTo>
                  <a:pt x="739" y="356"/>
                  <a:pt x="739" y="356"/>
                  <a:pt x="739" y="356"/>
                </a:cubicBezTo>
                <a:cubicBezTo>
                  <a:pt x="701" y="420"/>
                  <a:pt x="701" y="420"/>
                  <a:pt x="701" y="420"/>
                </a:cubicBezTo>
                <a:cubicBezTo>
                  <a:pt x="674" y="466"/>
                  <a:pt x="674" y="466"/>
                  <a:pt x="674" y="466"/>
                </a:cubicBezTo>
                <a:cubicBezTo>
                  <a:pt x="261" y="515"/>
                  <a:pt x="261" y="515"/>
                  <a:pt x="261" y="515"/>
                </a:cubicBezTo>
                <a:cubicBezTo>
                  <a:pt x="261" y="515"/>
                  <a:pt x="261" y="514"/>
                  <a:pt x="260" y="514"/>
                </a:cubicBezTo>
                <a:close/>
                <a:moveTo>
                  <a:pt x="566" y="665"/>
                </a:moveTo>
                <a:cubicBezTo>
                  <a:pt x="565" y="662"/>
                  <a:pt x="563" y="661"/>
                  <a:pt x="562" y="659"/>
                </a:cubicBezTo>
                <a:cubicBezTo>
                  <a:pt x="675" y="467"/>
                  <a:pt x="675" y="467"/>
                  <a:pt x="675" y="467"/>
                </a:cubicBezTo>
                <a:cubicBezTo>
                  <a:pt x="855" y="445"/>
                  <a:pt x="855" y="445"/>
                  <a:pt x="855" y="445"/>
                </a:cubicBezTo>
                <a:cubicBezTo>
                  <a:pt x="857" y="451"/>
                  <a:pt x="862" y="456"/>
                  <a:pt x="868" y="456"/>
                </a:cubicBezTo>
                <a:cubicBezTo>
                  <a:pt x="875" y="456"/>
                  <a:pt x="881" y="450"/>
                  <a:pt x="881" y="443"/>
                </a:cubicBezTo>
                <a:cubicBezTo>
                  <a:pt x="881" y="436"/>
                  <a:pt x="875" y="430"/>
                  <a:pt x="868" y="430"/>
                </a:cubicBezTo>
                <a:cubicBezTo>
                  <a:pt x="864" y="430"/>
                  <a:pt x="860" y="432"/>
                  <a:pt x="858" y="435"/>
                </a:cubicBezTo>
                <a:cubicBezTo>
                  <a:pt x="741" y="356"/>
                  <a:pt x="741" y="356"/>
                  <a:pt x="741" y="356"/>
                </a:cubicBezTo>
                <a:cubicBezTo>
                  <a:pt x="762" y="320"/>
                  <a:pt x="762" y="320"/>
                  <a:pt x="762" y="320"/>
                </a:cubicBezTo>
                <a:cubicBezTo>
                  <a:pt x="1080" y="470"/>
                  <a:pt x="1080" y="470"/>
                  <a:pt x="1080" y="470"/>
                </a:cubicBezTo>
                <a:cubicBezTo>
                  <a:pt x="1079" y="472"/>
                  <a:pt x="1079" y="473"/>
                  <a:pt x="1079" y="475"/>
                </a:cubicBezTo>
                <a:cubicBezTo>
                  <a:pt x="1079" y="476"/>
                  <a:pt x="1079" y="477"/>
                  <a:pt x="1079" y="479"/>
                </a:cubicBezTo>
                <a:cubicBezTo>
                  <a:pt x="786" y="585"/>
                  <a:pt x="786" y="585"/>
                  <a:pt x="786" y="585"/>
                </a:cubicBezTo>
                <a:lnTo>
                  <a:pt x="566" y="665"/>
                </a:lnTo>
                <a:close/>
                <a:moveTo>
                  <a:pt x="863" y="131"/>
                </a:moveTo>
                <a:cubicBezTo>
                  <a:pt x="864" y="132"/>
                  <a:pt x="866" y="132"/>
                  <a:pt x="868" y="132"/>
                </a:cubicBezTo>
                <a:cubicBezTo>
                  <a:pt x="870" y="132"/>
                  <a:pt x="872" y="131"/>
                  <a:pt x="874" y="130"/>
                </a:cubicBezTo>
                <a:cubicBezTo>
                  <a:pt x="1084" y="465"/>
                  <a:pt x="1084" y="465"/>
                  <a:pt x="1084" y="465"/>
                </a:cubicBezTo>
                <a:cubicBezTo>
                  <a:pt x="1084" y="465"/>
                  <a:pt x="1084" y="465"/>
                  <a:pt x="1083" y="465"/>
                </a:cubicBezTo>
                <a:cubicBezTo>
                  <a:pt x="835" y="184"/>
                  <a:pt x="835" y="184"/>
                  <a:pt x="835" y="184"/>
                </a:cubicBezTo>
                <a:lnTo>
                  <a:pt x="863" y="131"/>
                </a:lnTo>
                <a:close/>
                <a:moveTo>
                  <a:pt x="779" y="288"/>
                </a:moveTo>
                <a:cubicBezTo>
                  <a:pt x="777" y="287"/>
                  <a:pt x="775" y="286"/>
                  <a:pt x="773" y="286"/>
                </a:cubicBezTo>
                <a:cubicBezTo>
                  <a:pt x="766" y="286"/>
                  <a:pt x="761" y="292"/>
                  <a:pt x="761" y="299"/>
                </a:cubicBezTo>
                <a:cubicBezTo>
                  <a:pt x="761" y="301"/>
                  <a:pt x="761" y="302"/>
                  <a:pt x="761" y="303"/>
                </a:cubicBezTo>
                <a:cubicBezTo>
                  <a:pt x="744" y="311"/>
                  <a:pt x="744" y="311"/>
                  <a:pt x="744" y="311"/>
                </a:cubicBezTo>
                <a:cubicBezTo>
                  <a:pt x="525" y="207"/>
                  <a:pt x="525" y="207"/>
                  <a:pt x="525" y="207"/>
                </a:cubicBezTo>
                <a:cubicBezTo>
                  <a:pt x="526" y="206"/>
                  <a:pt x="526" y="205"/>
                  <a:pt x="526" y="204"/>
                </a:cubicBezTo>
                <a:cubicBezTo>
                  <a:pt x="526" y="200"/>
                  <a:pt x="524" y="196"/>
                  <a:pt x="521" y="194"/>
                </a:cubicBezTo>
                <a:cubicBezTo>
                  <a:pt x="673" y="2"/>
                  <a:pt x="673" y="2"/>
                  <a:pt x="673" y="2"/>
                </a:cubicBezTo>
                <a:cubicBezTo>
                  <a:pt x="833" y="184"/>
                  <a:pt x="833" y="184"/>
                  <a:pt x="833" y="184"/>
                </a:cubicBezTo>
                <a:lnTo>
                  <a:pt x="779" y="288"/>
                </a:lnTo>
                <a:close/>
                <a:moveTo>
                  <a:pt x="502" y="199"/>
                </a:moveTo>
                <a:cubicBezTo>
                  <a:pt x="502" y="199"/>
                  <a:pt x="501" y="199"/>
                  <a:pt x="501" y="200"/>
                </a:cubicBezTo>
                <a:cubicBezTo>
                  <a:pt x="161" y="139"/>
                  <a:pt x="161" y="139"/>
                  <a:pt x="161" y="139"/>
                </a:cubicBezTo>
                <a:cubicBezTo>
                  <a:pt x="161" y="138"/>
                  <a:pt x="161" y="138"/>
                  <a:pt x="161" y="137"/>
                </a:cubicBezTo>
                <a:cubicBezTo>
                  <a:pt x="161" y="130"/>
                  <a:pt x="155" y="124"/>
                  <a:pt x="148" y="124"/>
                </a:cubicBezTo>
                <a:cubicBezTo>
                  <a:pt x="145" y="124"/>
                  <a:pt x="142" y="126"/>
                  <a:pt x="139" y="128"/>
                </a:cubicBezTo>
                <a:cubicBezTo>
                  <a:pt x="19" y="4"/>
                  <a:pt x="19" y="4"/>
                  <a:pt x="19" y="4"/>
                </a:cubicBezTo>
                <a:lnTo>
                  <a:pt x="502" y="199"/>
                </a:lnTo>
                <a:close/>
                <a:moveTo>
                  <a:pt x="61" y="489"/>
                </a:moveTo>
                <a:cubicBezTo>
                  <a:pt x="59" y="487"/>
                  <a:pt x="57" y="485"/>
                  <a:pt x="54" y="484"/>
                </a:cubicBezTo>
                <a:cubicBezTo>
                  <a:pt x="145" y="150"/>
                  <a:pt x="145" y="150"/>
                  <a:pt x="145" y="150"/>
                </a:cubicBezTo>
                <a:cubicBezTo>
                  <a:pt x="146" y="150"/>
                  <a:pt x="147" y="150"/>
                  <a:pt x="148" y="150"/>
                </a:cubicBezTo>
                <a:cubicBezTo>
                  <a:pt x="154" y="150"/>
                  <a:pt x="159" y="146"/>
                  <a:pt x="160" y="140"/>
                </a:cubicBezTo>
                <a:cubicBezTo>
                  <a:pt x="501" y="201"/>
                  <a:pt x="501" y="201"/>
                  <a:pt x="501" y="201"/>
                </a:cubicBezTo>
                <a:cubicBezTo>
                  <a:pt x="501" y="202"/>
                  <a:pt x="500" y="203"/>
                  <a:pt x="500" y="204"/>
                </a:cubicBezTo>
                <a:cubicBezTo>
                  <a:pt x="500" y="206"/>
                  <a:pt x="501" y="208"/>
                  <a:pt x="502" y="209"/>
                </a:cubicBezTo>
                <a:lnTo>
                  <a:pt x="61" y="489"/>
                </a:lnTo>
                <a:close/>
                <a:moveTo>
                  <a:pt x="2" y="735"/>
                </a:moveTo>
                <a:cubicBezTo>
                  <a:pt x="239" y="528"/>
                  <a:pt x="239" y="528"/>
                  <a:pt x="239" y="528"/>
                </a:cubicBezTo>
                <a:cubicBezTo>
                  <a:pt x="241" y="531"/>
                  <a:pt x="245" y="534"/>
                  <a:pt x="249" y="534"/>
                </a:cubicBezTo>
                <a:cubicBezTo>
                  <a:pt x="252" y="744"/>
                  <a:pt x="252" y="744"/>
                  <a:pt x="252" y="744"/>
                </a:cubicBezTo>
                <a:cubicBezTo>
                  <a:pt x="251" y="744"/>
                  <a:pt x="251" y="744"/>
                  <a:pt x="250" y="744"/>
                </a:cubicBezTo>
                <a:cubicBezTo>
                  <a:pt x="244" y="744"/>
                  <a:pt x="238" y="749"/>
                  <a:pt x="237" y="755"/>
                </a:cubicBezTo>
                <a:lnTo>
                  <a:pt x="2" y="735"/>
                </a:lnTo>
                <a:close/>
                <a:moveTo>
                  <a:pt x="811" y="920"/>
                </a:moveTo>
                <a:cubicBezTo>
                  <a:pt x="811" y="921"/>
                  <a:pt x="810" y="921"/>
                  <a:pt x="810" y="922"/>
                </a:cubicBezTo>
                <a:cubicBezTo>
                  <a:pt x="262" y="759"/>
                  <a:pt x="262" y="759"/>
                  <a:pt x="262" y="759"/>
                </a:cubicBezTo>
                <a:cubicBezTo>
                  <a:pt x="263" y="758"/>
                  <a:pt x="263" y="758"/>
                  <a:pt x="263" y="757"/>
                </a:cubicBezTo>
                <a:cubicBezTo>
                  <a:pt x="263" y="751"/>
                  <a:pt x="259" y="746"/>
                  <a:pt x="253" y="744"/>
                </a:cubicBezTo>
                <a:cubicBezTo>
                  <a:pt x="251" y="534"/>
                  <a:pt x="251" y="534"/>
                  <a:pt x="251" y="534"/>
                </a:cubicBezTo>
                <a:cubicBezTo>
                  <a:pt x="255" y="534"/>
                  <a:pt x="259" y="531"/>
                  <a:pt x="261" y="527"/>
                </a:cubicBezTo>
                <a:lnTo>
                  <a:pt x="811" y="920"/>
                </a:lnTo>
                <a:close/>
                <a:moveTo>
                  <a:pt x="263" y="523"/>
                </a:moveTo>
                <a:cubicBezTo>
                  <a:pt x="263" y="522"/>
                  <a:pt x="263" y="522"/>
                  <a:pt x="263" y="521"/>
                </a:cubicBezTo>
                <a:cubicBezTo>
                  <a:pt x="263" y="520"/>
                  <a:pt x="262" y="518"/>
                  <a:pt x="262" y="517"/>
                </a:cubicBezTo>
                <a:cubicBezTo>
                  <a:pt x="673" y="467"/>
                  <a:pt x="673" y="467"/>
                  <a:pt x="673" y="467"/>
                </a:cubicBezTo>
                <a:cubicBezTo>
                  <a:pt x="560" y="658"/>
                  <a:pt x="560" y="658"/>
                  <a:pt x="560" y="658"/>
                </a:cubicBezTo>
                <a:cubicBezTo>
                  <a:pt x="558" y="657"/>
                  <a:pt x="556" y="657"/>
                  <a:pt x="554" y="657"/>
                </a:cubicBezTo>
                <a:cubicBezTo>
                  <a:pt x="549" y="657"/>
                  <a:pt x="545" y="660"/>
                  <a:pt x="543" y="663"/>
                </a:cubicBezTo>
                <a:lnTo>
                  <a:pt x="263" y="523"/>
                </a:lnTo>
                <a:close/>
                <a:moveTo>
                  <a:pt x="802" y="777"/>
                </a:moveTo>
                <a:cubicBezTo>
                  <a:pt x="798" y="777"/>
                  <a:pt x="794" y="779"/>
                  <a:pt x="792" y="782"/>
                </a:cubicBezTo>
                <a:cubicBezTo>
                  <a:pt x="566" y="675"/>
                  <a:pt x="566" y="675"/>
                  <a:pt x="566" y="675"/>
                </a:cubicBezTo>
                <a:cubicBezTo>
                  <a:pt x="567" y="673"/>
                  <a:pt x="567" y="671"/>
                  <a:pt x="567" y="670"/>
                </a:cubicBezTo>
                <a:cubicBezTo>
                  <a:pt x="567" y="668"/>
                  <a:pt x="567" y="667"/>
                  <a:pt x="566" y="666"/>
                </a:cubicBezTo>
                <a:cubicBezTo>
                  <a:pt x="777" y="590"/>
                  <a:pt x="777" y="590"/>
                  <a:pt x="777" y="590"/>
                </a:cubicBezTo>
                <a:cubicBezTo>
                  <a:pt x="1080" y="480"/>
                  <a:pt x="1080" y="480"/>
                  <a:pt x="1080" y="480"/>
                </a:cubicBezTo>
                <a:cubicBezTo>
                  <a:pt x="1080" y="481"/>
                  <a:pt x="1081" y="483"/>
                  <a:pt x="1082" y="484"/>
                </a:cubicBezTo>
                <a:cubicBezTo>
                  <a:pt x="812" y="781"/>
                  <a:pt x="812" y="781"/>
                  <a:pt x="812" y="781"/>
                </a:cubicBezTo>
                <a:cubicBezTo>
                  <a:pt x="809" y="778"/>
                  <a:pt x="806" y="777"/>
                  <a:pt x="802" y="777"/>
                </a:cubicBezTo>
                <a:close/>
              </a:path>
            </a:pathLst>
          </a:custGeom>
          <a:solidFill>
            <a:schemeClr val="tx2">
              <a:alpha val="25000"/>
            </a:schemeClr>
          </a:solidFill>
          <a:ln>
            <a:noFill/>
          </a:ln>
        </p:spPr>
        <p:txBody>
          <a:bodyPr vert="horz" wrap="square" lIns="68580" tIns="34290" rIns="68580" bIns="34290" numCol="1" anchor="t" anchorCtr="0" compatLnSpc="1">
            <a:prstTxWarp prst="textNoShape">
              <a:avLst/>
            </a:prstTxWarp>
          </a:bodyPr>
          <a:lstStyle/>
          <a:p>
            <a:endParaRPr lang="id-ID"/>
          </a:p>
        </p:txBody>
      </p:sp>
    </p:spTree>
    <p:extLst>
      <p:ext uri="{BB962C8B-B14F-4D97-AF65-F5344CB8AC3E}">
        <p14:creationId xmlns:p14="http://schemas.microsoft.com/office/powerpoint/2010/main" val="37842908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59705114"/>
      </p:ext>
    </p:extLst>
  </p:cSld>
  <p:clrMapOvr>
    <a:masterClrMapping/>
  </p:clrMapOvr>
  <p:timing>
    <p:tnLst>
      <p:par>
        <p:cTn xmlns:p14="http://schemas.microsoft.com/office/powerpoint/2010/mai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2947987" y="0"/>
            <a:ext cx="6196013" cy="5143500"/>
          </a:xfrm>
        </p:spPr>
        <p:txBody>
          <a:bodyPr/>
          <a:lstStyle/>
          <a:p>
            <a:endParaRPr lang="id-ID"/>
          </a:p>
        </p:txBody>
      </p:sp>
    </p:spTree>
    <p:extLst>
      <p:ext uri="{BB962C8B-B14F-4D97-AF65-F5344CB8AC3E}">
        <p14:creationId xmlns:p14="http://schemas.microsoft.com/office/powerpoint/2010/main" val="3210674783"/>
      </p:ext>
    </p:extLst>
  </p:cSld>
  <p:clrMapOvr>
    <a:masterClrMapping/>
  </p:clrMapOvr>
  <p:timing>
    <p:tnLst>
      <p:par>
        <p:cTn xmlns:p14="http://schemas.microsoft.com/office/powerpoint/2010/mai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8650" y="4767263"/>
            <a:ext cx="2057400" cy="273844"/>
          </a:xfrm>
          <a:prstGeom prst="rect">
            <a:avLst/>
          </a:prstGeom>
        </p:spPr>
        <p:txBody>
          <a:bodyPr lIns="68580" tIns="34290" rIns="68580" bIns="34290"/>
          <a:lstStyle/>
          <a:p>
            <a:fld id="{5AD2177F-A8A7-4EA1-B959-651ACA0C51B8}" type="datetime1">
              <a:rPr lang="id-ID" smtClean="0"/>
              <a:pPr/>
              <a:t>26.05.15</a:t>
            </a:fld>
            <a:endParaRPr lang="id-ID"/>
          </a:p>
        </p:txBody>
      </p:sp>
      <p:sp>
        <p:nvSpPr>
          <p:cNvPr id="6" name="Picture Placeholder 2"/>
          <p:cNvSpPr>
            <a:spLocks noGrp="1"/>
          </p:cNvSpPr>
          <p:nvPr>
            <p:ph type="pic" sz="quarter" idx="13"/>
          </p:nvPr>
        </p:nvSpPr>
        <p:spPr>
          <a:xfrm>
            <a:off x="916781" y="1349634"/>
            <a:ext cx="2322000" cy="1512158"/>
          </a:xfrm>
        </p:spPr>
        <p:txBody>
          <a:bodyPr/>
          <a:lstStyle/>
          <a:p>
            <a:endParaRPr lang="id-ID"/>
          </a:p>
        </p:txBody>
      </p:sp>
      <p:sp>
        <p:nvSpPr>
          <p:cNvPr id="7" name="Picture Placeholder 2"/>
          <p:cNvSpPr>
            <a:spLocks noGrp="1"/>
          </p:cNvSpPr>
          <p:nvPr>
            <p:ph type="pic" sz="quarter" idx="14"/>
          </p:nvPr>
        </p:nvSpPr>
        <p:spPr>
          <a:xfrm>
            <a:off x="3400340" y="1349634"/>
            <a:ext cx="2322000" cy="1512158"/>
          </a:xfrm>
        </p:spPr>
        <p:txBody>
          <a:bodyPr/>
          <a:lstStyle/>
          <a:p>
            <a:endParaRPr lang="id-ID"/>
          </a:p>
        </p:txBody>
      </p:sp>
      <p:sp>
        <p:nvSpPr>
          <p:cNvPr id="8" name="Picture Placeholder 2"/>
          <p:cNvSpPr>
            <a:spLocks noGrp="1"/>
          </p:cNvSpPr>
          <p:nvPr>
            <p:ph type="pic" sz="quarter" idx="15"/>
          </p:nvPr>
        </p:nvSpPr>
        <p:spPr>
          <a:xfrm>
            <a:off x="5893536" y="1349634"/>
            <a:ext cx="2322000" cy="1512158"/>
          </a:xfrm>
        </p:spPr>
        <p:txBody>
          <a:bodyPr/>
          <a:lstStyle/>
          <a:p>
            <a:endParaRPr lang="id-ID"/>
          </a:p>
        </p:txBody>
      </p:sp>
      <p:sp>
        <p:nvSpPr>
          <p:cNvPr id="9" name="Picture Placeholder 2"/>
          <p:cNvSpPr>
            <a:spLocks noGrp="1"/>
          </p:cNvSpPr>
          <p:nvPr>
            <p:ph type="pic" sz="quarter" idx="16"/>
          </p:nvPr>
        </p:nvSpPr>
        <p:spPr>
          <a:xfrm>
            <a:off x="916781" y="3023569"/>
            <a:ext cx="2322000" cy="1512158"/>
          </a:xfrm>
        </p:spPr>
        <p:txBody>
          <a:bodyPr/>
          <a:lstStyle/>
          <a:p>
            <a:endParaRPr lang="id-ID"/>
          </a:p>
        </p:txBody>
      </p:sp>
      <p:sp>
        <p:nvSpPr>
          <p:cNvPr id="10" name="Picture Placeholder 2"/>
          <p:cNvSpPr>
            <a:spLocks noGrp="1"/>
          </p:cNvSpPr>
          <p:nvPr>
            <p:ph type="pic" sz="quarter" idx="17"/>
          </p:nvPr>
        </p:nvSpPr>
        <p:spPr>
          <a:xfrm>
            <a:off x="3400340" y="3023569"/>
            <a:ext cx="2322000" cy="1512158"/>
          </a:xfrm>
        </p:spPr>
        <p:txBody>
          <a:bodyPr/>
          <a:lstStyle/>
          <a:p>
            <a:endParaRPr lang="id-ID"/>
          </a:p>
        </p:txBody>
      </p:sp>
      <p:sp>
        <p:nvSpPr>
          <p:cNvPr id="11" name="Picture Placeholder 2"/>
          <p:cNvSpPr>
            <a:spLocks noGrp="1"/>
          </p:cNvSpPr>
          <p:nvPr>
            <p:ph type="pic" sz="quarter" idx="18"/>
          </p:nvPr>
        </p:nvSpPr>
        <p:spPr>
          <a:xfrm>
            <a:off x="5893536" y="3023569"/>
            <a:ext cx="2322000" cy="1512158"/>
          </a:xfrm>
        </p:spPr>
        <p:txBody>
          <a:bodyPr/>
          <a:lstStyle/>
          <a:p>
            <a:endParaRPr lang="id-ID"/>
          </a:p>
        </p:txBody>
      </p:sp>
      <p:sp>
        <p:nvSpPr>
          <p:cNvPr id="15" name="Oval 14"/>
          <p:cNvSpPr/>
          <p:nvPr userDrawn="1"/>
        </p:nvSpPr>
        <p:spPr>
          <a:xfrm>
            <a:off x="8655051" y="76200"/>
            <a:ext cx="336550" cy="3365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16" name="Slide Number Placeholder 4"/>
          <p:cNvSpPr>
            <a:spLocks noGrp="1"/>
          </p:cNvSpPr>
          <p:nvPr>
            <p:ph type="sldNum" sz="quarter" idx="12"/>
          </p:nvPr>
        </p:nvSpPr>
        <p:spPr>
          <a:xfrm>
            <a:off x="8305799" y="100805"/>
            <a:ext cx="615951" cy="273844"/>
          </a:xfrm>
        </p:spPr>
        <p:txBody>
          <a:bodyPr/>
          <a:lstStyle>
            <a:lvl1pPr>
              <a:defRPr b="1">
                <a:solidFill>
                  <a:schemeClr val="bg1"/>
                </a:solidFill>
              </a:defRPr>
            </a:lvl1pPr>
          </a:lstStyle>
          <a:p>
            <a:fld id="{7A5DDAD3-E743-4B29-A948-63E93E36D1BF}" type="slidenum">
              <a:rPr lang="id-ID" smtClean="0"/>
              <a:pPr/>
              <a:t>‹#›</a:t>
            </a:fld>
            <a:endParaRPr lang="id-ID" dirty="0"/>
          </a:p>
        </p:txBody>
      </p:sp>
      <p:sp>
        <p:nvSpPr>
          <p:cNvPr id="17" name="Rectangle 16"/>
          <p:cNvSpPr/>
          <p:nvPr userDrawn="1"/>
        </p:nvSpPr>
        <p:spPr>
          <a:xfrm>
            <a:off x="2997775" y="4717942"/>
            <a:ext cx="3146960" cy="330860"/>
          </a:xfrm>
          <a:prstGeom prst="rect">
            <a:avLst/>
          </a:prstGeom>
        </p:spPr>
        <p:txBody>
          <a:bodyPr wrap="square" lIns="68580" tIns="34290" rIns="68580" bIns="34290">
            <a:spAutoFit/>
          </a:bodyPr>
          <a:lstStyle/>
          <a:p>
            <a:pPr algn="ctr"/>
            <a:r>
              <a:rPr lang="id-ID" sz="900" dirty="0" smtClean="0">
                <a:solidFill>
                  <a:schemeClr val="accent1"/>
                </a:solidFill>
              </a:rPr>
              <a:t>www.YourCompany.com</a:t>
            </a:r>
          </a:p>
          <a:p>
            <a:pPr algn="ctr"/>
            <a:r>
              <a:rPr lang="en-US" sz="800" dirty="0" smtClean="0">
                <a:solidFill>
                  <a:schemeClr val="tx2"/>
                </a:solidFill>
              </a:rPr>
              <a:t>© 2020 </a:t>
            </a:r>
            <a:r>
              <a:rPr lang="en-US" sz="800" dirty="0" err="1" smtClean="0">
                <a:solidFill>
                  <a:schemeClr val="tx2"/>
                </a:solidFill>
              </a:rPr>
              <a:t>Companyname</a:t>
            </a:r>
            <a:r>
              <a:rPr lang="en-US" sz="800" dirty="0" smtClean="0">
                <a:solidFill>
                  <a:schemeClr val="tx2"/>
                </a:solidFill>
              </a:rPr>
              <a:t> </a:t>
            </a:r>
            <a:r>
              <a:rPr lang="id-ID" sz="800" dirty="0" smtClean="0">
                <a:solidFill>
                  <a:schemeClr val="tx2"/>
                </a:solidFill>
              </a:rPr>
              <a:t>PowerPoint Business </a:t>
            </a:r>
            <a:r>
              <a:rPr lang="en-US" sz="800" dirty="0" smtClean="0">
                <a:solidFill>
                  <a:schemeClr val="tx2"/>
                </a:solidFill>
              </a:rPr>
              <a:t>Theme. All Rights Reserved. </a:t>
            </a:r>
            <a:endParaRPr lang="id-ID" sz="800" dirty="0" smtClean="0">
              <a:solidFill>
                <a:schemeClr val="tx2"/>
              </a:solidFill>
            </a:endParaRPr>
          </a:p>
        </p:txBody>
      </p:sp>
    </p:spTree>
    <p:extLst>
      <p:ext uri="{BB962C8B-B14F-4D97-AF65-F5344CB8AC3E}">
        <p14:creationId xmlns:p14="http://schemas.microsoft.com/office/powerpoint/2010/main" val="2511253047"/>
      </p:ext>
    </p:extLst>
  </p:cSld>
  <p:clrMapOvr>
    <a:masterClrMapping/>
  </p:clrMapOvr>
  <p:timing>
    <p:tnLst>
      <p:par>
        <p:cTn xmlns:p14="http://schemas.microsoft.com/office/powerpoint/2010/mai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8650" y="4767263"/>
            <a:ext cx="2057400" cy="273844"/>
          </a:xfrm>
          <a:prstGeom prst="rect">
            <a:avLst/>
          </a:prstGeom>
        </p:spPr>
        <p:txBody>
          <a:bodyPr lIns="68580" tIns="34290" rIns="68580" bIns="34290"/>
          <a:lstStyle/>
          <a:p>
            <a:fld id="{5AD2177F-A8A7-4EA1-B959-651ACA0C51B8}" type="datetime1">
              <a:rPr lang="id-ID" smtClean="0"/>
              <a:pPr/>
              <a:t>26.05.15</a:t>
            </a:fld>
            <a:endParaRPr lang="id-ID"/>
          </a:p>
        </p:txBody>
      </p:sp>
      <p:sp>
        <p:nvSpPr>
          <p:cNvPr id="15" name="Oval 14"/>
          <p:cNvSpPr/>
          <p:nvPr userDrawn="1"/>
        </p:nvSpPr>
        <p:spPr>
          <a:xfrm>
            <a:off x="8655051" y="76200"/>
            <a:ext cx="336550" cy="3365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16" name="Slide Number Placeholder 4"/>
          <p:cNvSpPr>
            <a:spLocks noGrp="1"/>
          </p:cNvSpPr>
          <p:nvPr>
            <p:ph type="sldNum" sz="quarter" idx="12"/>
          </p:nvPr>
        </p:nvSpPr>
        <p:spPr>
          <a:xfrm>
            <a:off x="8305799" y="100805"/>
            <a:ext cx="615951" cy="273844"/>
          </a:xfrm>
        </p:spPr>
        <p:txBody>
          <a:bodyPr/>
          <a:lstStyle>
            <a:lvl1pPr>
              <a:defRPr b="1">
                <a:solidFill>
                  <a:schemeClr val="bg1"/>
                </a:solidFill>
              </a:defRPr>
            </a:lvl1pPr>
          </a:lstStyle>
          <a:p>
            <a:fld id="{7A5DDAD3-E743-4B29-A948-63E93E36D1BF}" type="slidenum">
              <a:rPr lang="id-ID" smtClean="0"/>
              <a:pPr/>
              <a:t>‹#›</a:t>
            </a:fld>
            <a:endParaRPr lang="id-ID" dirty="0"/>
          </a:p>
        </p:txBody>
      </p:sp>
      <p:sp>
        <p:nvSpPr>
          <p:cNvPr id="17" name="Rectangle 16"/>
          <p:cNvSpPr/>
          <p:nvPr userDrawn="1"/>
        </p:nvSpPr>
        <p:spPr>
          <a:xfrm>
            <a:off x="2997775" y="4717942"/>
            <a:ext cx="3146960" cy="330860"/>
          </a:xfrm>
          <a:prstGeom prst="rect">
            <a:avLst/>
          </a:prstGeom>
        </p:spPr>
        <p:txBody>
          <a:bodyPr wrap="square" lIns="68580" tIns="34290" rIns="68580" bIns="34290">
            <a:spAutoFit/>
          </a:bodyPr>
          <a:lstStyle/>
          <a:p>
            <a:pPr algn="ctr"/>
            <a:r>
              <a:rPr lang="id-ID" sz="900" dirty="0" smtClean="0">
                <a:solidFill>
                  <a:schemeClr val="accent1"/>
                </a:solidFill>
              </a:rPr>
              <a:t>www.YourCompany.com</a:t>
            </a:r>
          </a:p>
          <a:p>
            <a:pPr algn="ctr"/>
            <a:r>
              <a:rPr lang="en-US" sz="800" dirty="0" smtClean="0">
                <a:solidFill>
                  <a:schemeClr val="tx2"/>
                </a:solidFill>
              </a:rPr>
              <a:t>© 2020 </a:t>
            </a:r>
            <a:r>
              <a:rPr lang="en-US" sz="800" dirty="0" err="1" smtClean="0">
                <a:solidFill>
                  <a:schemeClr val="tx2"/>
                </a:solidFill>
              </a:rPr>
              <a:t>Companyname</a:t>
            </a:r>
            <a:r>
              <a:rPr lang="en-US" sz="800" dirty="0" smtClean="0">
                <a:solidFill>
                  <a:schemeClr val="tx2"/>
                </a:solidFill>
              </a:rPr>
              <a:t> </a:t>
            </a:r>
            <a:r>
              <a:rPr lang="id-ID" sz="800" dirty="0" smtClean="0">
                <a:solidFill>
                  <a:schemeClr val="tx2"/>
                </a:solidFill>
              </a:rPr>
              <a:t>PowerPoint Business </a:t>
            </a:r>
            <a:r>
              <a:rPr lang="en-US" sz="800" dirty="0" smtClean="0">
                <a:solidFill>
                  <a:schemeClr val="tx2"/>
                </a:solidFill>
              </a:rPr>
              <a:t>Theme. All Rights Reserved. </a:t>
            </a:r>
            <a:endParaRPr lang="id-ID" sz="800" dirty="0" smtClean="0">
              <a:solidFill>
                <a:schemeClr val="tx2"/>
              </a:solidFill>
            </a:endParaRPr>
          </a:p>
        </p:txBody>
      </p:sp>
      <p:sp>
        <p:nvSpPr>
          <p:cNvPr id="14" name="Picture Placeholder 6"/>
          <p:cNvSpPr>
            <a:spLocks noGrp="1"/>
          </p:cNvSpPr>
          <p:nvPr>
            <p:ph type="pic" sz="quarter" idx="11"/>
          </p:nvPr>
        </p:nvSpPr>
        <p:spPr>
          <a:xfrm>
            <a:off x="4728821" y="1375703"/>
            <a:ext cx="3699000" cy="2700000"/>
          </a:xfrm>
        </p:spPr>
      </p:sp>
      <p:sp>
        <p:nvSpPr>
          <p:cNvPr id="18" name="Picture Placeholder 7"/>
          <p:cNvSpPr>
            <a:spLocks noGrp="1"/>
          </p:cNvSpPr>
          <p:nvPr>
            <p:ph type="pic" sz="quarter" idx="13"/>
          </p:nvPr>
        </p:nvSpPr>
        <p:spPr>
          <a:xfrm>
            <a:off x="676148" y="1375703"/>
            <a:ext cx="3699000" cy="2700000"/>
          </a:xfrm>
        </p:spPr>
      </p:sp>
    </p:spTree>
    <p:extLst>
      <p:ext uri="{BB962C8B-B14F-4D97-AF65-F5344CB8AC3E}">
        <p14:creationId xmlns:p14="http://schemas.microsoft.com/office/powerpoint/2010/main" val="3496415240"/>
      </p:ext>
    </p:extLst>
  </p:cSld>
  <p:clrMapOvr>
    <a:masterClrMapping/>
  </p:clrMapOvr>
  <p:timing>
    <p:tnLst>
      <p:par>
        <p:cTn xmlns:p14="http://schemas.microsoft.com/office/powerpoint/2010/mai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525500" cy="1714500"/>
          </a:xfrm>
        </p:spPr>
        <p:txBody>
          <a:bodyPr/>
          <a:lstStyle/>
          <a:p>
            <a:endParaRPr lang="id-ID"/>
          </a:p>
        </p:txBody>
      </p:sp>
      <p:sp>
        <p:nvSpPr>
          <p:cNvPr id="5" name="Picture Placeholder 3"/>
          <p:cNvSpPr>
            <a:spLocks noGrp="1"/>
          </p:cNvSpPr>
          <p:nvPr>
            <p:ph type="pic" sz="quarter" idx="11"/>
          </p:nvPr>
        </p:nvSpPr>
        <p:spPr>
          <a:xfrm>
            <a:off x="0" y="1714500"/>
            <a:ext cx="1525500" cy="1714500"/>
          </a:xfrm>
        </p:spPr>
        <p:txBody>
          <a:bodyPr/>
          <a:lstStyle/>
          <a:p>
            <a:endParaRPr lang="id-ID"/>
          </a:p>
        </p:txBody>
      </p:sp>
      <p:sp>
        <p:nvSpPr>
          <p:cNvPr id="6" name="Picture Placeholder 3"/>
          <p:cNvSpPr>
            <a:spLocks noGrp="1"/>
          </p:cNvSpPr>
          <p:nvPr>
            <p:ph type="pic" sz="quarter" idx="12"/>
          </p:nvPr>
        </p:nvSpPr>
        <p:spPr>
          <a:xfrm>
            <a:off x="0" y="3429000"/>
            <a:ext cx="1525500" cy="1714500"/>
          </a:xfrm>
        </p:spPr>
        <p:txBody>
          <a:bodyPr/>
          <a:lstStyle/>
          <a:p>
            <a:endParaRPr lang="id-ID"/>
          </a:p>
        </p:txBody>
      </p:sp>
      <p:sp>
        <p:nvSpPr>
          <p:cNvPr id="7" name="Picture Placeholder 3"/>
          <p:cNvSpPr>
            <a:spLocks noGrp="1"/>
          </p:cNvSpPr>
          <p:nvPr>
            <p:ph type="pic" sz="quarter" idx="13"/>
          </p:nvPr>
        </p:nvSpPr>
        <p:spPr>
          <a:xfrm>
            <a:off x="1527989" y="0"/>
            <a:ext cx="1525500" cy="1714500"/>
          </a:xfrm>
        </p:spPr>
        <p:txBody>
          <a:bodyPr/>
          <a:lstStyle/>
          <a:p>
            <a:endParaRPr lang="id-ID"/>
          </a:p>
        </p:txBody>
      </p:sp>
      <p:sp>
        <p:nvSpPr>
          <p:cNvPr id="8" name="Picture Placeholder 3"/>
          <p:cNvSpPr>
            <a:spLocks noGrp="1"/>
          </p:cNvSpPr>
          <p:nvPr>
            <p:ph type="pic" sz="quarter" idx="14"/>
          </p:nvPr>
        </p:nvSpPr>
        <p:spPr>
          <a:xfrm>
            <a:off x="1527989" y="1714500"/>
            <a:ext cx="1525500" cy="1714500"/>
          </a:xfrm>
        </p:spPr>
        <p:txBody>
          <a:bodyPr/>
          <a:lstStyle/>
          <a:p>
            <a:endParaRPr lang="id-ID"/>
          </a:p>
        </p:txBody>
      </p:sp>
      <p:sp>
        <p:nvSpPr>
          <p:cNvPr id="9" name="Picture Placeholder 3"/>
          <p:cNvSpPr>
            <a:spLocks noGrp="1"/>
          </p:cNvSpPr>
          <p:nvPr>
            <p:ph type="pic" sz="quarter" idx="15"/>
          </p:nvPr>
        </p:nvSpPr>
        <p:spPr>
          <a:xfrm>
            <a:off x="1527989" y="3429000"/>
            <a:ext cx="1525500" cy="1714500"/>
          </a:xfrm>
        </p:spPr>
        <p:txBody>
          <a:bodyPr/>
          <a:lstStyle/>
          <a:p>
            <a:endParaRPr lang="id-ID"/>
          </a:p>
        </p:txBody>
      </p:sp>
      <p:sp>
        <p:nvSpPr>
          <p:cNvPr id="10" name="Picture Placeholder 3"/>
          <p:cNvSpPr>
            <a:spLocks noGrp="1"/>
          </p:cNvSpPr>
          <p:nvPr>
            <p:ph type="pic" sz="quarter" idx="16"/>
          </p:nvPr>
        </p:nvSpPr>
        <p:spPr>
          <a:xfrm>
            <a:off x="3053489" y="0"/>
            <a:ext cx="1525500" cy="1714500"/>
          </a:xfrm>
        </p:spPr>
        <p:txBody>
          <a:bodyPr/>
          <a:lstStyle/>
          <a:p>
            <a:endParaRPr lang="id-ID"/>
          </a:p>
        </p:txBody>
      </p:sp>
      <p:sp>
        <p:nvSpPr>
          <p:cNvPr id="11" name="Picture Placeholder 3"/>
          <p:cNvSpPr>
            <a:spLocks noGrp="1"/>
          </p:cNvSpPr>
          <p:nvPr>
            <p:ph type="pic" sz="quarter" idx="17"/>
          </p:nvPr>
        </p:nvSpPr>
        <p:spPr>
          <a:xfrm>
            <a:off x="3053489" y="1714500"/>
            <a:ext cx="1525500" cy="1714500"/>
          </a:xfrm>
        </p:spPr>
        <p:txBody>
          <a:bodyPr/>
          <a:lstStyle/>
          <a:p>
            <a:endParaRPr lang="id-ID"/>
          </a:p>
        </p:txBody>
      </p:sp>
      <p:sp>
        <p:nvSpPr>
          <p:cNvPr id="12" name="Picture Placeholder 3"/>
          <p:cNvSpPr>
            <a:spLocks noGrp="1"/>
          </p:cNvSpPr>
          <p:nvPr>
            <p:ph type="pic" sz="quarter" idx="18"/>
          </p:nvPr>
        </p:nvSpPr>
        <p:spPr>
          <a:xfrm>
            <a:off x="3053489" y="3429000"/>
            <a:ext cx="1525500" cy="1714500"/>
          </a:xfrm>
        </p:spPr>
        <p:txBody>
          <a:bodyPr/>
          <a:lstStyle/>
          <a:p>
            <a:endParaRPr lang="id-ID"/>
          </a:p>
        </p:txBody>
      </p:sp>
      <p:sp>
        <p:nvSpPr>
          <p:cNvPr id="13" name="Picture Placeholder 3"/>
          <p:cNvSpPr>
            <a:spLocks noGrp="1"/>
          </p:cNvSpPr>
          <p:nvPr>
            <p:ph type="pic" sz="quarter" idx="19"/>
          </p:nvPr>
        </p:nvSpPr>
        <p:spPr>
          <a:xfrm>
            <a:off x="4581479" y="0"/>
            <a:ext cx="1525500" cy="1714500"/>
          </a:xfrm>
        </p:spPr>
        <p:txBody>
          <a:bodyPr/>
          <a:lstStyle/>
          <a:p>
            <a:endParaRPr lang="id-ID"/>
          </a:p>
        </p:txBody>
      </p:sp>
      <p:sp>
        <p:nvSpPr>
          <p:cNvPr id="14" name="Picture Placeholder 3"/>
          <p:cNvSpPr>
            <a:spLocks noGrp="1"/>
          </p:cNvSpPr>
          <p:nvPr>
            <p:ph type="pic" sz="quarter" idx="20"/>
          </p:nvPr>
        </p:nvSpPr>
        <p:spPr>
          <a:xfrm>
            <a:off x="4581479" y="1714500"/>
            <a:ext cx="1525500" cy="1714500"/>
          </a:xfrm>
        </p:spPr>
        <p:txBody>
          <a:bodyPr/>
          <a:lstStyle/>
          <a:p>
            <a:endParaRPr lang="id-ID"/>
          </a:p>
        </p:txBody>
      </p:sp>
      <p:sp>
        <p:nvSpPr>
          <p:cNvPr id="15" name="Picture Placeholder 3"/>
          <p:cNvSpPr>
            <a:spLocks noGrp="1"/>
          </p:cNvSpPr>
          <p:nvPr>
            <p:ph type="pic" sz="quarter" idx="21"/>
          </p:nvPr>
        </p:nvSpPr>
        <p:spPr>
          <a:xfrm>
            <a:off x="4581479" y="3429000"/>
            <a:ext cx="1525500" cy="1714500"/>
          </a:xfrm>
        </p:spPr>
        <p:txBody>
          <a:bodyPr/>
          <a:lstStyle/>
          <a:p>
            <a:endParaRPr lang="id-ID"/>
          </a:p>
        </p:txBody>
      </p:sp>
      <p:sp>
        <p:nvSpPr>
          <p:cNvPr id="16" name="Picture Placeholder 3"/>
          <p:cNvSpPr>
            <a:spLocks noGrp="1"/>
          </p:cNvSpPr>
          <p:nvPr>
            <p:ph type="pic" sz="quarter" idx="22"/>
          </p:nvPr>
        </p:nvSpPr>
        <p:spPr>
          <a:xfrm>
            <a:off x="6104489" y="0"/>
            <a:ext cx="1525500" cy="1714500"/>
          </a:xfrm>
        </p:spPr>
        <p:txBody>
          <a:bodyPr/>
          <a:lstStyle/>
          <a:p>
            <a:endParaRPr lang="id-ID"/>
          </a:p>
        </p:txBody>
      </p:sp>
      <p:sp>
        <p:nvSpPr>
          <p:cNvPr id="17" name="Picture Placeholder 3"/>
          <p:cNvSpPr>
            <a:spLocks noGrp="1"/>
          </p:cNvSpPr>
          <p:nvPr>
            <p:ph type="pic" sz="quarter" idx="23"/>
          </p:nvPr>
        </p:nvSpPr>
        <p:spPr>
          <a:xfrm>
            <a:off x="6104489" y="1714500"/>
            <a:ext cx="1525500" cy="1714500"/>
          </a:xfrm>
        </p:spPr>
        <p:txBody>
          <a:bodyPr/>
          <a:lstStyle/>
          <a:p>
            <a:endParaRPr lang="id-ID"/>
          </a:p>
        </p:txBody>
      </p:sp>
      <p:sp>
        <p:nvSpPr>
          <p:cNvPr id="18" name="Picture Placeholder 3"/>
          <p:cNvSpPr>
            <a:spLocks noGrp="1"/>
          </p:cNvSpPr>
          <p:nvPr>
            <p:ph type="pic" sz="quarter" idx="24"/>
          </p:nvPr>
        </p:nvSpPr>
        <p:spPr>
          <a:xfrm>
            <a:off x="6104489" y="3429000"/>
            <a:ext cx="1525500" cy="1714500"/>
          </a:xfrm>
        </p:spPr>
        <p:txBody>
          <a:bodyPr/>
          <a:lstStyle/>
          <a:p>
            <a:endParaRPr lang="id-ID"/>
          </a:p>
        </p:txBody>
      </p:sp>
      <p:sp>
        <p:nvSpPr>
          <p:cNvPr id="19" name="Picture Placeholder 3"/>
          <p:cNvSpPr>
            <a:spLocks noGrp="1"/>
          </p:cNvSpPr>
          <p:nvPr>
            <p:ph type="pic" sz="quarter" idx="25"/>
          </p:nvPr>
        </p:nvSpPr>
        <p:spPr>
          <a:xfrm>
            <a:off x="7632479" y="0"/>
            <a:ext cx="1525500" cy="1714500"/>
          </a:xfrm>
        </p:spPr>
        <p:txBody>
          <a:bodyPr/>
          <a:lstStyle/>
          <a:p>
            <a:endParaRPr lang="id-ID"/>
          </a:p>
        </p:txBody>
      </p:sp>
      <p:sp>
        <p:nvSpPr>
          <p:cNvPr id="20" name="Picture Placeholder 3"/>
          <p:cNvSpPr>
            <a:spLocks noGrp="1"/>
          </p:cNvSpPr>
          <p:nvPr>
            <p:ph type="pic" sz="quarter" idx="26"/>
          </p:nvPr>
        </p:nvSpPr>
        <p:spPr>
          <a:xfrm>
            <a:off x="7632479" y="1714500"/>
            <a:ext cx="1525500" cy="1714500"/>
          </a:xfrm>
        </p:spPr>
        <p:txBody>
          <a:bodyPr/>
          <a:lstStyle/>
          <a:p>
            <a:endParaRPr lang="id-ID"/>
          </a:p>
        </p:txBody>
      </p:sp>
      <p:sp>
        <p:nvSpPr>
          <p:cNvPr id="21" name="Picture Placeholder 3"/>
          <p:cNvSpPr>
            <a:spLocks noGrp="1"/>
          </p:cNvSpPr>
          <p:nvPr>
            <p:ph type="pic" sz="quarter" idx="27"/>
          </p:nvPr>
        </p:nvSpPr>
        <p:spPr>
          <a:xfrm>
            <a:off x="7632479" y="3429000"/>
            <a:ext cx="1525500" cy="1714500"/>
          </a:xfrm>
        </p:spPr>
        <p:txBody>
          <a:bodyPr/>
          <a:lstStyle/>
          <a:p>
            <a:endParaRPr lang="id-ID"/>
          </a:p>
        </p:txBody>
      </p:sp>
    </p:spTree>
    <p:extLst>
      <p:ext uri="{BB962C8B-B14F-4D97-AF65-F5344CB8AC3E}">
        <p14:creationId xmlns:p14="http://schemas.microsoft.com/office/powerpoint/2010/main" val="2879394373"/>
      </p:ext>
    </p:extLst>
  </p:cSld>
  <p:clrMapOvr>
    <a:masterClrMapping/>
  </p:clrMapOvr>
  <p:timing>
    <p:tnLst>
      <p:par>
        <p:cTn xmlns:p14="http://schemas.microsoft.com/office/powerpoint/2010/mai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525500" cy="1714500"/>
          </a:xfrm>
        </p:spPr>
        <p:txBody>
          <a:bodyPr/>
          <a:lstStyle/>
          <a:p>
            <a:endParaRPr lang="id-ID"/>
          </a:p>
        </p:txBody>
      </p:sp>
      <p:sp>
        <p:nvSpPr>
          <p:cNvPr id="5" name="Picture Placeholder 3"/>
          <p:cNvSpPr>
            <a:spLocks noGrp="1"/>
          </p:cNvSpPr>
          <p:nvPr>
            <p:ph type="pic" sz="quarter" idx="11"/>
          </p:nvPr>
        </p:nvSpPr>
        <p:spPr>
          <a:xfrm>
            <a:off x="0" y="1714500"/>
            <a:ext cx="1525500" cy="1714500"/>
          </a:xfrm>
        </p:spPr>
        <p:txBody>
          <a:bodyPr/>
          <a:lstStyle/>
          <a:p>
            <a:endParaRPr lang="id-ID"/>
          </a:p>
        </p:txBody>
      </p:sp>
      <p:sp>
        <p:nvSpPr>
          <p:cNvPr id="6" name="Picture Placeholder 3"/>
          <p:cNvSpPr>
            <a:spLocks noGrp="1"/>
          </p:cNvSpPr>
          <p:nvPr>
            <p:ph type="pic" sz="quarter" idx="12"/>
          </p:nvPr>
        </p:nvSpPr>
        <p:spPr>
          <a:xfrm>
            <a:off x="0" y="3429000"/>
            <a:ext cx="1525500" cy="1714500"/>
          </a:xfrm>
        </p:spPr>
        <p:txBody>
          <a:bodyPr/>
          <a:lstStyle/>
          <a:p>
            <a:endParaRPr lang="id-ID"/>
          </a:p>
        </p:txBody>
      </p:sp>
      <p:sp>
        <p:nvSpPr>
          <p:cNvPr id="7" name="Picture Placeholder 3"/>
          <p:cNvSpPr>
            <a:spLocks noGrp="1"/>
          </p:cNvSpPr>
          <p:nvPr>
            <p:ph type="pic" sz="quarter" idx="13"/>
          </p:nvPr>
        </p:nvSpPr>
        <p:spPr>
          <a:xfrm>
            <a:off x="1527989" y="0"/>
            <a:ext cx="1525500" cy="1714500"/>
          </a:xfrm>
        </p:spPr>
        <p:txBody>
          <a:bodyPr/>
          <a:lstStyle/>
          <a:p>
            <a:endParaRPr lang="id-ID"/>
          </a:p>
        </p:txBody>
      </p:sp>
      <p:sp>
        <p:nvSpPr>
          <p:cNvPr id="8" name="Picture Placeholder 3"/>
          <p:cNvSpPr>
            <a:spLocks noGrp="1"/>
          </p:cNvSpPr>
          <p:nvPr>
            <p:ph type="pic" sz="quarter" idx="14"/>
          </p:nvPr>
        </p:nvSpPr>
        <p:spPr>
          <a:xfrm>
            <a:off x="1527989" y="1714500"/>
            <a:ext cx="1525500" cy="1714500"/>
          </a:xfrm>
        </p:spPr>
        <p:txBody>
          <a:bodyPr/>
          <a:lstStyle/>
          <a:p>
            <a:endParaRPr lang="id-ID"/>
          </a:p>
        </p:txBody>
      </p:sp>
      <p:sp>
        <p:nvSpPr>
          <p:cNvPr id="9" name="Picture Placeholder 3"/>
          <p:cNvSpPr>
            <a:spLocks noGrp="1"/>
          </p:cNvSpPr>
          <p:nvPr>
            <p:ph type="pic" sz="quarter" idx="15"/>
          </p:nvPr>
        </p:nvSpPr>
        <p:spPr>
          <a:xfrm>
            <a:off x="1527989" y="3429000"/>
            <a:ext cx="1525500" cy="1714500"/>
          </a:xfrm>
        </p:spPr>
        <p:txBody>
          <a:bodyPr/>
          <a:lstStyle/>
          <a:p>
            <a:endParaRPr lang="id-ID"/>
          </a:p>
        </p:txBody>
      </p:sp>
      <p:sp>
        <p:nvSpPr>
          <p:cNvPr id="10" name="Picture Placeholder 3"/>
          <p:cNvSpPr>
            <a:spLocks noGrp="1"/>
          </p:cNvSpPr>
          <p:nvPr>
            <p:ph type="pic" sz="quarter" idx="16"/>
          </p:nvPr>
        </p:nvSpPr>
        <p:spPr>
          <a:xfrm>
            <a:off x="3053489" y="0"/>
            <a:ext cx="1525500" cy="1714500"/>
          </a:xfrm>
        </p:spPr>
        <p:txBody>
          <a:bodyPr/>
          <a:lstStyle/>
          <a:p>
            <a:endParaRPr lang="id-ID"/>
          </a:p>
        </p:txBody>
      </p:sp>
      <p:sp>
        <p:nvSpPr>
          <p:cNvPr id="11" name="Picture Placeholder 3"/>
          <p:cNvSpPr>
            <a:spLocks noGrp="1"/>
          </p:cNvSpPr>
          <p:nvPr>
            <p:ph type="pic" sz="quarter" idx="17"/>
          </p:nvPr>
        </p:nvSpPr>
        <p:spPr>
          <a:xfrm>
            <a:off x="3053489" y="1714500"/>
            <a:ext cx="1525500" cy="1714500"/>
          </a:xfrm>
        </p:spPr>
        <p:txBody>
          <a:bodyPr/>
          <a:lstStyle/>
          <a:p>
            <a:endParaRPr lang="id-ID"/>
          </a:p>
        </p:txBody>
      </p:sp>
      <p:sp>
        <p:nvSpPr>
          <p:cNvPr id="12" name="Picture Placeholder 3"/>
          <p:cNvSpPr>
            <a:spLocks noGrp="1"/>
          </p:cNvSpPr>
          <p:nvPr>
            <p:ph type="pic" sz="quarter" idx="18"/>
          </p:nvPr>
        </p:nvSpPr>
        <p:spPr>
          <a:xfrm>
            <a:off x="3053489" y="3429000"/>
            <a:ext cx="1525500" cy="1714500"/>
          </a:xfrm>
        </p:spPr>
        <p:txBody>
          <a:bodyPr/>
          <a:lstStyle/>
          <a:p>
            <a:endParaRPr lang="id-ID"/>
          </a:p>
        </p:txBody>
      </p:sp>
      <p:sp>
        <p:nvSpPr>
          <p:cNvPr id="13" name="Picture Placeholder 3"/>
          <p:cNvSpPr>
            <a:spLocks noGrp="1"/>
          </p:cNvSpPr>
          <p:nvPr>
            <p:ph type="pic" sz="quarter" idx="19"/>
          </p:nvPr>
        </p:nvSpPr>
        <p:spPr>
          <a:xfrm>
            <a:off x="4581479" y="0"/>
            <a:ext cx="1525500" cy="1714500"/>
          </a:xfrm>
        </p:spPr>
        <p:txBody>
          <a:bodyPr/>
          <a:lstStyle/>
          <a:p>
            <a:endParaRPr lang="id-ID"/>
          </a:p>
        </p:txBody>
      </p:sp>
      <p:sp>
        <p:nvSpPr>
          <p:cNvPr id="14" name="Picture Placeholder 3"/>
          <p:cNvSpPr>
            <a:spLocks noGrp="1"/>
          </p:cNvSpPr>
          <p:nvPr>
            <p:ph type="pic" sz="quarter" idx="20"/>
          </p:nvPr>
        </p:nvSpPr>
        <p:spPr>
          <a:xfrm>
            <a:off x="4581479" y="1714500"/>
            <a:ext cx="1525500" cy="1714500"/>
          </a:xfrm>
        </p:spPr>
        <p:txBody>
          <a:bodyPr/>
          <a:lstStyle/>
          <a:p>
            <a:endParaRPr lang="id-ID"/>
          </a:p>
        </p:txBody>
      </p:sp>
      <p:sp>
        <p:nvSpPr>
          <p:cNvPr id="15" name="Picture Placeholder 3"/>
          <p:cNvSpPr>
            <a:spLocks noGrp="1"/>
          </p:cNvSpPr>
          <p:nvPr>
            <p:ph type="pic" sz="quarter" idx="21"/>
          </p:nvPr>
        </p:nvSpPr>
        <p:spPr>
          <a:xfrm>
            <a:off x="4581479" y="3429000"/>
            <a:ext cx="1525500" cy="1714500"/>
          </a:xfrm>
        </p:spPr>
        <p:txBody>
          <a:bodyPr/>
          <a:lstStyle/>
          <a:p>
            <a:endParaRPr lang="id-ID"/>
          </a:p>
        </p:txBody>
      </p:sp>
      <p:sp>
        <p:nvSpPr>
          <p:cNvPr id="22" name="Oval 21"/>
          <p:cNvSpPr/>
          <p:nvPr userDrawn="1"/>
        </p:nvSpPr>
        <p:spPr>
          <a:xfrm>
            <a:off x="8655051" y="76200"/>
            <a:ext cx="336550" cy="3365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23" name="Slide Number Placeholder 4"/>
          <p:cNvSpPr txBox="1">
            <a:spLocks/>
          </p:cNvSpPr>
          <p:nvPr userDrawn="1"/>
        </p:nvSpPr>
        <p:spPr>
          <a:xfrm>
            <a:off x="8648700" y="100805"/>
            <a:ext cx="364490" cy="273844"/>
          </a:xfrm>
          <a:prstGeom prst="rect">
            <a:avLst/>
          </a:prstGeom>
        </p:spPr>
        <p:txBody>
          <a:bodyPr vert="horz" lIns="68580" tIns="34290" rIns="68580" bIns="34290" rtlCol="0" anchor="ctr"/>
          <a:lstStyle>
            <a:defPPr>
              <a:defRPr lang="id-ID"/>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A5DDAD3-E743-4B29-A948-63E93E36D1BF}" type="slidenum">
              <a:rPr lang="id-ID" smtClean="0"/>
              <a:pPr algn="ctr"/>
              <a:t>‹#›</a:t>
            </a:fld>
            <a:endParaRPr lang="id-ID" dirty="0"/>
          </a:p>
        </p:txBody>
      </p:sp>
    </p:spTree>
    <p:extLst>
      <p:ext uri="{BB962C8B-B14F-4D97-AF65-F5344CB8AC3E}">
        <p14:creationId xmlns:p14="http://schemas.microsoft.com/office/powerpoint/2010/main" val="2941104871"/>
      </p:ext>
    </p:extLst>
  </p:cSld>
  <p:clrMapOvr>
    <a:masterClrMapping/>
  </p:clrMapOvr>
  <p:timing>
    <p:tnLst>
      <p:par>
        <p:cTn xmlns:p14="http://schemas.microsoft.com/office/powerpoint/2010/mai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525500" cy="1714500"/>
          </a:xfrm>
        </p:spPr>
        <p:txBody>
          <a:bodyPr/>
          <a:lstStyle/>
          <a:p>
            <a:endParaRPr lang="id-ID"/>
          </a:p>
        </p:txBody>
      </p:sp>
      <p:sp>
        <p:nvSpPr>
          <p:cNvPr id="6" name="Picture Placeholder 3"/>
          <p:cNvSpPr>
            <a:spLocks noGrp="1"/>
          </p:cNvSpPr>
          <p:nvPr>
            <p:ph type="pic" sz="quarter" idx="12"/>
          </p:nvPr>
        </p:nvSpPr>
        <p:spPr>
          <a:xfrm>
            <a:off x="0" y="3429000"/>
            <a:ext cx="1525500" cy="1714500"/>
          </a:xfrm>
        </p:spPr>
        <p:txBody>
          <a:bodyPr/>
          <a:lstStyle/>
          <a:p>
            <a:endParaRPr lang="id-ID"/>
          </a:p>
        </p:txBody>
      </p:sp>
      <p:sp>
        <p:nvSpPr>
          <p:cNvPr id="8" name="Picture Placeholder 3"/>
          <p:cNvSpPr>
            <a:spLocks noGrp="1"/>
          </p:cNvSpPr>
          <p:nvPr>
            <p:ph type="pic" sz="quarter" idx="14"/>
          </p:nvPr>
        </p:nvSpPr>
        <p:spPr>
          <a:xfrm>
            <a:off x="1527989" y="1714500"/>
            <a:ext cx="1525500" cy="1714500"/>
          </a:xfrm>
        </p:spPr>
        <p:txBody>
          <a:bodyPr/>
          <a:lstStyle/>
          <a:p>
            <a:endParaRPr lang="id-ID"/>
          </a:p>
        </p:txBody>
      </p:sp>
      <p:sp>
        <p:nvSpPr>
          <p:cNvPr id="10" name="Picture Placeholder 3"/>
          <p:cNvSpPr>
            <a:spLocks noGrp="1"/>
          </p:cNvSpPr>
          <p:nvPr>
            <p:ph type="pic" sz="quarter" idx="16"/>
          </p:nvPr>
        </p:nvSpPr>
        <p:spPr>
          <a:xfrm>
            <a:off x="3053489" y="0"/>
            <a:ext cx="1525500" cy="1714500"/>
          </a:xfrm>
        </p:spPr>
        <p:txBody>
          <a:bodyPr/>
          <a:lstStyle/>
          <a:p>
            <a:endParaRPr lang="id-ID"/>
          </a:p>
        </p:txBody>
      </p:sp>
      <p:sp>
        <p:nvSpPr>
          <p:cNvPr id="12" name="Picture Placeholder 3"/>
          <p:cNvSpPr>
            <a:spLocks noGrp="1"/>
          </p:cNvSpPr>
          <p:nvPr>
            <p:ph type="pic" sz="quarter" idx="18"/>
          </p:nvPr>
        </p:nvSpPr>
        <p:spPr>
          <a:xfrm>
            <a:off x="3053489" y="3429000"/>
            <a:ext cx="1525500" cy="1714500"/>
          </a:xfrm>
        </p:spPr>
        <p:txBody>
          <a:bodyPr/>
          <a:lstStyle/>
          <a:p>
            <a:endParaRPr lang="id-ID"/>
          </a:p>
        </p:txBody>
      </p:sp>
      <p:sp>
        <p:nvSpPr>
          <p:cNvPr id="14" name="Picture Placeholder 3"/>
          <p:cNvSpPr>
            <a:spLocks noGrp="1"/>
          </p:cNvSpPr>
          <p:nvPr>
            <p:ph type="pic" sz="quarter" idx="20"/>
          </p:nvPr>
        </p:nvSpPr>
        <p:spPr>
          <a:xfrm>
            <a:off x="4581479" y="1714500"/>
            <a:ext cx="1525500" cy="1714500"/>
          </a:xfrm>
        </p:spPr>
        <p:txBody>
          <a:bodyPr/>
          <a:lstStyle/>
          <a:p>
            <a:endParaRPr lang="id-ID"/>
          </a:p>
        </p:txBody>
      </p:sp>
      <p:sp>
        <p:nvSpPr>
          <p:cNvPr id="16" name="Picture Placeholder 3"/>
          <p:cNvSpPr>
            <a:spLocks noGrp="1"/>
          </p:cNvSpPr>
          <p:nvPr>
            <p:ph type="pic" sz="quarter" idx="22"/>
          </p:nvPr>
        </p:nvSpPr>
        <p:spPr>
          <a:xfrm>
            <a:off x="6104489" y="0"/>
            <a:ext cx="1525500" cy="1714500"/>
          </a:xfrm>
        </p:spPr>
        <p:txBody>
          <a:bodyPr/>
          <a:lstStyle/>
          <a:p>
            <a:endParaRPr lang="id-ID"/>
          </a:p>
        </p:txBody>
      </p:sp>
      <p:sp>
        <p:nvSpPr>
          <p:cNvPr id="18" name="Picture Placeholder 3"/>
          <p:cNvSpPr>
            <a:spLocks noGrp="1"/>
          </p:cNvSpPr>
          <p:nvPr>
            <p:ph type="pic" sz="quarter" idx="24"/>
          </p:nvPr>
        </p:nvSpPr>
        <p:spPr>
          <a:xfrm>
            <a:off x="6104489" y="3429000"/>
            <a:ext cx="1525500" cy="1714500"/>
          </a:xfrm>
        </p:spPr>
        <p:txBody>
          <a:bodyPr/>
          <a:lstStyle/>
          <a:p>
            <a:endParaRPr lang="id-ID"/>
          </a:p>
        </p:txBody>
      </p:sp>
      <p:sp>
        <p:nvSpPr>
          <p:cNvPr id="20" name="Picture Placeholder 3"/>
          <p:cNvSpPr>
            <a:spLocks noGrp="1"/>
          </p:cNvSpPr>
          <p:nvPr>
            <p:ph type="pic" sz="quarter" idx="26"/>
          </p:nvPr>
        </p:nvSpPr>
        <p:spPr>
          <a:xfrm>
            <a:off x="7632479" y="1714500"/>
            <a:ext cx="1525500" cy="1714500"/>
          </a:xfrm>
        </p:spPr>
        <p:txBody>
          <a:bodyPr/>
          <a:lstStyle/>
          <a:p>
            <a:endParaRPr lang="id-ID"/>
          </a:p>
        </p:txBody>
      </p:sp>
    </p:spTree>
    <p:extLst>
      <p:ext uri="{BB962C8B-B14F-4D97-AF65-F5344CB8AC3E}">
        <p14:creationId xmlns:p14="http://schemas.microsoft.com/office/powerpoint/2010/main" val="3282227182"/>
      </p:ext>
    </p:extLst>
  </p:cSld>
  <p:clrMapOvr>
    <a:masterClrMapping/>
  </p:clrMapOvr>
  <p:timing>
    <p:tnLst>
      <p:par>
        <p:cTn xmlns:p14="http://schemas.microsoft.com/office/powerpoint/2010/mai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Full Image Pag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9144000" cy="5143500"/>
          </a:xfrm>
        </p:spPr>
        <p:txBody>
          <a:bodyPr/>
          <a:lstStyle/>
          <a:p>
            <a:endParaRPr lang="id-ID"/>
          </a:p>
        </p:txBody>
      </p:sp>
    </p:spTree>
    <p:extLst>
      <p:ext uri="{BB962C8B-B14F-4D97-AF65-F5344CB8AC3E}">
        <p14:creationId xmlns:p14="http://schemas.microsoft.com/office/powerpoint/2010/main" val="899289929"/>
      </p:ext>
    </p:extLst>
  </p:cSld>
  <p:clrMapOvr>
    <a:masterClrMapping/>
  </p:clrMapOvr>
  <p:timing>
    <p:tnLst>
      <p:par>
        <p:cTn xmlns:p14="http://schemas.microsoft.com/office/powerpoint/2010/mai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8650" y="4767263"/>
            <a:ext cx="2057400" cy="273844"/>
          </a:xfrm>
          <a:prstGeom prst="rect">
            <a:avLst/>
          </a:prstGeom>
        </p:spPr>
        <p:txBody>
          <a:bodyPr lIns="68580" tIns="34290" rIns="68580" bIns="34290"/>
          <a:lstStyle/>
          <a:p>
            <a:fld id="{5AD2177F-A8A7-4EA1-B959-651ACA0C51B8}" type="datetime1">
              <a:rPr lang="id-ID" smtClean="0"/>
              <a:pPr/>
              <a:t>26.05.15</a:t>
            </a:fld>
            <a:endParaRPr lang="id-ID"/>
          </a:p>
        </p:txBody>
      </p:sp>
      <p:sp>
        <p:nvSpPr>
          <p:cNvPr id="6" name="Rectangle 5"/>
          <p:cNvSpPr/>
          <p:nvPr userDrawn="1"/>
        </p:nvSpPr>
        <p:spPr>
          <a:xfrm>
            <a:off x="2997775" y="4717942"/>
            <a:ext cx="3146960" cy="330860"/>
          </a:xfrm>
          <a:prstGeom prst="rect">
            <a:avLst/>
          </a:prstGeom>
        </p:spPr>
        <p:txBody>
          <a:bodyPr wrap="square" lIns="68580" tIns="34290" rIns="68580" bIns="34290">
            <a:spAutoFit/>
          </a:bodyPr>
          <a:lstStyle/>
          <a:p>
            <a:pPr algn="ctr"/>
            <a:r>
              <a:rPr lang="id-ID" sz="900" dirty="0" smtClean="0">
                <a:solidFill>
                  <a:schemeClr val="accent1"/>
                </a:solidFill>
              </a:rPr>
              <a:t>www.YourCompany.com</a:t>
            </a:r>
          </a:p>
          <a:p>
            <a:pPr algn="ctr"/>
            <a:r>
              <a:rPr lang="en-US" sz="800" dirty="0" smtClean="0">
                <a:solidFill>
                  <a:schemeClr val="tx2"/>
                </a:solidFill>
              </a:rPr>
              <a:t>© 2020 </a:t>
            </a:r>
            <a:r>
              <a:rPr lang="en-US" sz="800" dirty="0" err="1" smtClean="0">
                <a:solidFill>
                  <a:schemeClr val="tx2"/>
                </a:solidFill>
              </a:rPr>
              <a:t>Companyname</a:t>
            </a:r>
            <a:r>
              <a:rPr lang="en-US" sz="800" dirty="0" smtClean="0">
                <a:solidFill>
                  <a:schemeClr val="tx2"/>
                </a:solidFill>
              </a:rPr>
              <a:t> </a:t>
            </a:r>
            <a:r>
              <a:rPr lang="id-ID" sz="800" dirty="0" smtClean="0">
                <a:solidFill>
                  <a:schemeClr val="tx2"/>
                </a:solidFill>
              </a:rPr>
              <a:t>PowerPoint Business </a:t>
            </a:r>
            <a:r>
              <a:rPr lang="en-US" sz="800" dirty="0" smtClean="0">
                <a:solidFill>
                  <a:schemeClr val="tx2"/>
                </a:solidFill>
              </a:rPr>
              <a:t>Theme. All Rights Reserved. </a:t>
            </a:r>
            <a:endParaRPr lang="id-ID" sz="800" dirty="0" smtClean="0">
              <a:solidFill>
                <a:schemeClr val="tx2"/>
              </a:solidFill>
            </a:endParaRPr>
          </a:p>
        </p:txBody>
      </p:sp>
      <p:sp>
        <p:nvSpPr>
          <p:cNvPr id="11" name="Picture Placeholder 8"/>
          <p:cNvSpPr>
            <a:spLocks noGrp="1"/>
          </p:cNvSpPr>
          <p:nvPr>
            <p:ph type="pic" sz="quarter" idx="13"/>
          </p:nvPr>
        </p:nvSpPr>
        <p:spPr>
          <a:xfrm>
            <a:off x="3907767" y="733614"/>
            <a:ext cx="1323000" cy="1323000"/>
          </a:xfrm>
          <a:prstGeom prst="ellipse">
            <a:avLst/>
          </a:prstGeom>
        </p:spPr>
      </p:sp>
      <p:sp>
        <p:nvSpPr>
          <p:cNvPr id="12" name="Content Placeholder 9"/>
          <p:cNvSpPr>
            <a:spLocks noGrp="1"/>
          </p:cNvSpPr>
          <p:nvPr>
            <p:ph sz="quarter" idx="14"/>
          </p:nvPr>
        </p:nvSpPr>
        <p:spPr>
          <a:xfrm>
            <a:off x="2934891" y="2758848"/>
            <a:ext cx="3276600" cy="1634728"/>
          </a:xfrm>
        </p:spPr>
        <p:txBody>
          <a:bodyPr/>
          <a:lstStyle/>
          <a:p>
            <a:endParaRPr lang="id-ID"/>
          </a:p>
        </p:txBody>
      </p:sp>
      <p:sp>
        <p:nvSpPr>
          <p:cNvPr id="13" name="Oval 12"/>
          <p:cNvSpPr/>
          <p:nvPr userDrawn="1"/>
        </p:nvSpPr>
        <p:spPr>
          <a:xfrm>
            <a:off x="8655051" y="76200"/>
            <a:ext cx="336550" cy="3365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14" name="Slide Number Placeholder 4"/>
          <p:cNvSpPr txBox="1">
            <a:spLocks/>
          </p:cNvSpPr>
          <p:nvPr userDrawn="1"/>
        </p:nvSpPr>
        <p:spPr>
          <a:xfrm>
            <a:off x="8648700" y="100805"/>
            <a:ext cx="364490" cy="273844"/>
          </a:xfrm>
          <a:prstGeom prst="rect">
            <a:avLst/>
          </a:prstGeom>
        </p:spPr>
        <p:txBody>
          <a:bodyPr vert="horz" lIns="68580" tIns="34290" rIns="68580" bIns="34290" rtlCol="0" anchor="ctr"/>
          <a:lstStyle>
            <a:defPPr>
              <a:defRPr lang="id-ID"/>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A5DDAD3-E743-4B29-A948-63E93E36D1BF}" type="slidenum">
              <a:rPr lang="id-ID" smtClean="0"/>
              <a:pPr algn="ctr"/>
              <a:t>‹#›</a:t>
            </a:fld>
            <a:endParaRPr lang="id-ID" dirty="0"/>
          </a:p>
        </p:txBody>
      </p:sp>
    </p:spTree>
    <p:extLst>
      <p:ext uri="{BB962C8B-B14F-4D97-AF65-F5344CB8AC3E}">
        <p14:creationId xmlns:p14="http://schemas.microsoft.com/office/powerpoint/2010/main" val="1165713828"/>
      </p:ext>
    </p:extLst>
  </p:cSld>
  <p:clrMapOvr>
    <a:masterClrMapping/>
  </p:clrMapOvr>
  <p:timing>
    <p:tnLst>
      <p:par>
        <p:cTn xmlns:p14="http://schemas.microsoft.com/office/powerpoint/2010/mai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 Picture Square Placehol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8650" y="4767263"/>
            <a:ext cx="2057400" cy="273844"/>
          </a:xfrm>
          <a:prstGeom prst="rect">
            <a:avLst/>
          </a:prstGeom>
        </p:spPr>
        <p:txBody>
          <a:bodyPr lIns="68580" tIns="34290" rIns="68580" bIns="34290"/>
          <a:lstStyle/>
          <a:p>
            <a:fld id="{5AD2177F-A8A7-4EA1-B959-651ACA0C51B8}" type="datetime1">
              <a:rPr lang="id-ID" smtClean="0"/>
              <a:pPr/>
              <a:t>26.05.15</a:t>
            </a:fld>
            <a:endParaRPr lang="id-ID"/>
          </a:p>
        </p:txBody>
      </p:sp>
      <p:sp>
        <p:nvSpPr>
          <p:cNvPr id="12" name="Picture Placeholder 11"/>
          <p:cNvSpPr>
            <a:spLocks noGrp="1"/>
          </p:cNvSpPr>
          <p:nvPr>
            <p:ph type="pic" sz="quarter" idx="13"/>
          </p:nvPr>
        </p:nvSpPr>
        <p:spPr>
          <a:xfrm>
            <a:off x="793956" y="1464836"/>
            <a:ext cx="2160000" cy="1620000"/>
          </a:xfrm>
        </p:spPr>
        <p:txBody>
          <a:bodyPr/>
          <a:lstStyle/>
          <a:p>
            <a:endParaRPr lang="id-ID"/>
          </a:p>
        </p:txBody>
      </p:sp>
      <p:sp>
        <p:nvSpPr>
          <p:cNvPr id="13" name="Picture Placeholder 11"/>
          <p:cNvSpPr>
            <a:spLocks noGrp="1"/>
          </p:cNvSpPr>
          <p:nvPr>
            <p:ph type="pic" sz="quarter" idx="14"/>
          </p:nvPr>
        </p:nvSpPr>
        <p:spPr>
          <a:xfrm>
            <a:off x="3489191" y="1482073"/>
            <a:ext cx="2160000" cy="1620000"/>
          </a:xfrm>
        </p:spPr>
        <p:txBody>
          <a:bodyPr/>
          <a:lstStyle/>
          <a:p>
            <a:endParaRPr lang="id-ID"/>
          </a:p>
        </p:txBody>
      </p:sp>
      <p:sp>
        <p:nvSpPr>
          <p:cNvPr id="14" name="Picture Placeholder 11"/>
          <p:cNvSpPr>
            <a:spLocks noGrp="1"/>
          </p:cNvSpPr>
          <p:nvPr>
            <p:ph type="pic" sz="quarter" idx="15"/>
          </p:nvPr>
        </p:nvSpPr>
        <p:spPr>
          <a:xfrm>
            <a:off x="6212873" y="1482073"/>
            <a:ext cx="2160000" cy="1620000"/>
          </a:xfrm>
        </p:spPr>
        <p:txBody>
          <a:bodyPr/>
          <a:lstStyle/>
          <a:p>
            <a:endParaRPr lang="id-ID"/>
          </a:p>
        </p:txBody>
      </p:sp>
      <p:sp>
        <p:nvSpPr>
          <p:cNvPr id="15" name="Rectangle 14"/>
          <p:cNvSpPr/>
          <p:nvPr userDrawn="1"/>
        </p:nvSpPr>
        <p:spPr>
          <a:xfrm>
            <a:off x="2997775" y="4717942"/>
            <a:ext cx="3146960" cy="330860"/>
          </a:xfrm>
          <a:prstGeom prst="rect">
            <a:avLst/>
          </a:prstGeom>
        </p:spPr>
        <p:txBody>
          <a:bodyPr wrap="square" lIns="68580" tIns="34290" rIns="68580" bIns="34290">
            <a:spAutoFit/>
          </a:bodyPr>
          <a:lstStyle/>
          <a:p>
            <a:pPr algn="ctr"/>
            <a:r>
              <a:rPr lang="id-ID" sz="900" dirty="0" smtClean="0">
                <a:solidFill>
                  <a:schemeClr val="accent1"/>
                </a:solidFill>
              </a:rPr>
              <a:t>www.YourCompany.com</a:t>
            </a:r>
          </a:p>
          <a:p>
            <a:pPr algn="ctr"/>
            <a:r>
              <a:rPr lang="en-US" sz="800" dirty="0" smtClean="0">
                <a:solidFill>
                  <a:schemeClr val="tx2"/>
                </a:solidFill>
              </a:rPr>
              <a:t>© 2020 </a:t>
            </a:r>
            <a:r>
              <a:rPr lang="en-US" sz="800" dirty="0" err="1" smtClean="0">
                <a:solidFill>
                  <a:schemeClr val="tx2"/>
                </a:solidFill>
              </a:rPr>
              <a:t>Companyname</a:t>
            </a:r>
            <a:r>
              <a:rPr lang="en-US" sz="800" dirty="0" smtClean="0">
                <a:solidFill>
                  <a:schemeClr val="tx2"/>
                </a:solidFill>
              </a:rPr>
              <a:t> </a:t>
            </a:r>
            <a:r>
              <a:rPr lang="id-ID" sz="800" dirty="0" smtClean="0">
                <a:solidFill>
                  <a:schemeClr val="tx2"/>
                </a:solidFill>
              </a:rPr>
              <a:t>PowerPoint Business </a:t>
            </a:r>
            <a:r>
              <a:rPr lang="en-US" sz="800" dirty="0" smtClean="0">
                <a:solidFill>
                  <a:schemeClr val="tx2"/>
                </a:solidFill>
              </a:rPr>
              <a:t>Theme. All Rights Reserved. </a:t>
            </a:r>
            <a:endParaRPr lang="id-ID" sz="800" dirty="0" smtClean="0">
              <a:solidFill>
                <a:schemeClr val="tx2"/>
              </a:solidFill>
            </a:endParaRPr>
          </a:p>
        </p:txBody>
      </p:sp>
      <p:sp>
        <p:nvSpPr>
          <p:cNvPr id="16" name="Oval 15"/>
          <p:cNvSpPr/>
          <p:nvPr userDrawn="1"/>
        </p:nvSpPr>
        <p:spPr>
          <a:xfrm>
            <a:off x="8655051" y="76200"/>
            <a:ext cx="336550" cy="3365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17" name="Slide Number Placeholder 4"/>
          <p:cNvSpPr txBox="1">
            <a:spLocks/>
          </p:cNvSpPr>
          <p:nvPr userDrawn="1"/>
        </p:nvSpPr>
        <p:spPr>
          <a:xfrm>
            <a:off x="8305799" y="100805"/>
            <a:ext cx="615951" cy="273844"/>
          </a:xfrm>
          <a:prstGeom prst="rect">
            <a:avLst/>
          </a:prstGeom>
        </p:spPr>
        <p:txBody>
          <a:bodyPr vert="horz" lIns="68580" tIns="34290" rIns="68580" bIns="34290" rtlCol="0" anchor="ctr"/>
          <a:lstStyle>
            <a:defPPr>
              <a:defRPr lang="id-ID"/>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5DDAD3-E743-4B29-A948-63E93E36D1BF}" type="slidenum">
              <a:rPr lang="id-ID" smtClean="0"/>
              <a:pPr/>
              <a:t>‹#›</a:t>
            </a:fld>
            <a:endParaRPr lang="id-ID" dirty="0"/>
          </a:p>
        </p:txBody>
      </p:sp>
    </p:spTree>
    <p:extLst>
      <p:ext uri="{BB962C8B-B14F-4D97-AF65-F5344CB8AC3E}">
        <p14:creationId xmlns:p14="http://schemas.microsoft.com/office/powerpoint/2010/main" val="2578297164"/>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Random Circle Picture Plachol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8650" y="4767263"/>
            <a:ext cx="2057400" cy="273844"/>
          </a:xfrm>
          <a:prstGeom prst="rect">
            <a:avLst/>
          </a:prstGeom>
        </p:spPr>
        <p:txBody>
          <a:bodyPr lIns="68580" tIns="34290" rIns="68580" bIns="34290"/>
          <a:lstStyle/>
          <a:p>
            <a:fld id="{6CF9BB31-60D2-4BE9-92FE-A8798CD84CF0}" type="datetime1">
              <a:rPr lang="id-ID" smtClean="0"/>
              <a:pPr/>
              <a:t>26.05.15</a:t>
            </a:fld>
            <a:endParaRPr lang="id-ID"/>
          </a:p>
        </p:txBody>
      </p:sp>
      <p:sp>
        <p:nvSpPr>
          <p:cNvPr id="8" name="Oval 7"/>
          <p:cNvSpPr/>
          <p:nvPr userDrawn="1"/>
        </p:nvSpPr>
        <p:spPr>
          <a:xfrm>
            <a:off x="8655051" y="76200"/>
            <a:ext cx="336550" cy="3365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5" name="Slide Number Placeholder 4"/>
          <p:cNvSpPr>
            <a:spLocks noGrp="1"/>
          </p:cNvSpPr>
          <p:nvPr>
            <p:ph type="sldNum" sz="quarter" idx="12"/>
          </p:nvPr>
        </p:nvSpPr>
        <p:spPr>
          <a:xfrm>
            <a:off x="8623300" y="100805"/>
            <a:ext cx="412751" cy="273844"/>
          </a:xfrm>
        </p:spPr>
        <p:txBody>
          <a:bodyPr/>
          <a:lstStyle>
            <a:lvl1pPr algn="ctr">
              <a:defRPr b="1">
                <a:solidFill>
                  <a:schemeClr val="bg1"/>
                </a:solidFill>
              </a:defRPr>
            </a:lvl1pPr>
          </a:lstStyle>
          <a:p>
            <a:fld id="{7A5DDAD3-E743-4B29-A948-63E93E36D1BF}" type="slidenum">
              <a:rPr lang="id-ID" smtClean="0"/>
              <a:pPr/>
              <a:t>‹#›</a:t>
            </a:fld>
            <a:endParaRPr lang="id-ID" dirty="0"/>
          </a:p>
        </p:txBody>
      </p:sp>
      <p:sp>
        <p:nvSpPr>
          <p:cNvPr id="2" name="Rectangle 1"/>
          <p:cNvSpPr/>
          <p:nvPr userDrawn="1"/>
        </p:nvSpPr>
        <p:spPr>
          <a:xfrm>
            <a:off x="2997775" y="4717942"/>
            <a:ext cx="3146960" cy="330860"/>
          </a:xfrm>
          <a:prstGeom prst="rect">
            <a:avLst/>
          </a:prstGeom>
        </p:spPr>
        <p:txBody>
          <a:bodyPr wrap="square" lIns="68580" tIns="34290" rIns="68580" bIns="34290">
            <a:spAutoFit/>
          </a:bodyPr>
          <a:lstStyle/>
          <a:p>
            <a:pPr algn="ctr"/>
            <a:r>
              <a:rPr lang="id-ID" sz="900" dirty="0" smtClean="0">
                <a:solidFill>
                  <a:schemeClr val="accent1"/>
                </a:solidFill>
              </a:rPr>
              <a:t>www.YourCompany.com</a:t>
            </a:r>
          </a:p>
          <a:p>
            <a:pPr algn="ctr"/>
            <a:r>
              <a:rPr lang="en-US" sz="800" dirty="0" smtClean="0">
                <a:solidFill>
                  <a:schemeClr val="tx2"/>
                </a:solidFill>
              </a:rPr>
              <a:t>© 2020 </a:t>
            </a:r>
            <a:r>
              <a:rPr lang="en-US" sz="800" dirty="0" err="1" smtClean="0">
                <a:solidFill>
                  <a:schemeClr val="tx2"/>
                </a:solidFill>
              </a:rPr>
              <a:t>Companyname</a:t>
            </a:r>
            <a:r>
              <a:rPr lang="en-US" sz="800" dirty="0" smtClean="0">
                <a:solidFill>
                  <a:schemeClr val="tx2"/>
                </a:solidFill>
              </a:rPr>
              <a:t> </a:t>
            </a:r>
            <a:r>
              <a:rPr lang="id-ID" sz="800" dirty="0" smtClean="0">
                <a:solidFill>
                  <a:schemeClr val="tx2"/>
                </a:solidFill>
              </a:rPr>
              <a:t>PowerPoint Business </a:t>
            </a:r>
            <a:r>
              <a:rPr lang="en-US" sz="800" dirty="0" smtClean="0">
                <a:solidFill>
                  <a:schemeClr val="tx2"/>
                </a:solidFill>
              </a:rPr>
              <a:t>Theme. All Rights Reserved. </a:t>
            </a:r>
            <a:endParaRPr lang="id-ID" sz="800" dirty="0" smtClean="0">
              <a:solidFill>
                <a:schemeClr val="tx2"/>
              </a:solidFill>
            </a:endParaRPr>
          </a:p>
        </p:txBody>
      </p:sp>
      <p:sp>
        <p:nvSpPr>
          <p:cNvPr id="6" name="Picture Placeholder 5"/>
          <p:cNvSpPr>
            <a:spLocks noGrp="1"/>
          </p:cNvSpPr>
          <p:nvPr>
            <p:ph type="pic" sz="quarter" idx="13"/>
          </p:nvPr>
        </p:nvSpPr>
        <p:spPr>
          <a:xfrm>
            <a:off x="1279071" y="1830006"/>
            <a:ext cx="810000" cy="810000"/>
          </a:xfrm>
          <a:prstGeom prst="ellipse">
            <a:avLst/>
          </a:prstGeom>
        </p:spPr>
        <p:txBody>
          <a:bodyPr>
            <a:normAutofit/>
          </a:bodyPr>
          <a:lstStyle>
            <a:lvl1pPr>
              <a:defRPr sz="900"/>
            </a:lvl1pPr>
          </a:lstStyle>
          <a:p>
            <a:endParaRPr lang="id-ID"/>
          </a:p>
        </p:txBody>
      </p:sp>
      <p:sp>
        <p:nvSpPr>
          <p:cNvPr id="9" name="Picture Placeholder 5"/>
          <p:cNvSpPr>
            <a:spLocks noGrp="1"/>
          </p:cNvSpPr>
          <p:nvPr>
            <p:ph type="pic" sz="quarter" idx="14"/>
          </p:nvPr>
        </p:nvSpPr>
        <p:spPr>
          <a:xfrm>
            <a:off x="3619994" y="1830006"/>
            <a:ext cx="810000" cy="810000"/>
          </a:xfrm>
          <a:prstGeom prst="ellipse">
            <a:avLst/>
          </a:prstGeom>
        </p:spPr>
        <p:txBody>
          <a:bodyPr>
            <a:normAutofit/>
          </a:bodyPr>
          <a:lstStyle>
            <a:lvl1pPr>
              <a:defRPr sz="900"/>
            </a:lvl1pPr>
          </a:lstStyle>
          <a:p>
            <a:endParaRPr lang="id-ID"/>
          </a:p>
        </p:txBody>
      </p:sp>
      <p:sp>
        <p:nvSpPr>
          <p:cNvPr id="10" name="Picture Placeholder 5"/>
          <p:cNvSpPr>
            <a:spLocks noGrp="1"/>
          </p:cNvSpPr>
          <p:nvPr>
            <p:ph type="pic" sz="quarter" idx="15"/>
          </p:nvPr>
        </p:nvSpPr>
        <p:spPr>
          <a:xfrm>
            <a:off x="4429994" y="1830006"/>
            <a:ext cx="810000" cy="810000"/>
          </a:xfrm>
          <a:prstGeom prst="ellipse">
            <a:avLst/>
          </a:prstGeom>
        </p:spPr>
        <p:txBody>
          <a:bodyPr>
            <a:normAutofit/>
          </a:bodyPr>
          <a:lstStyle>
            <a:lvl1pPr>
              <a:defRPr sz="900"/>
            </a:lvl1pPr>
          </a:lstStyle>
          <a:p>
            <a:endParaRPr lang="id-ID"/>
          </a:p>
        </p:txBody>
      </p:sp>
      <p:sp>
        <p:nvSpPr>
          <p:cNvPr id="11" name="Picture Placeholder 5"/>
          <p:cNvSpPr>
            <a:spLocks noGrp="1"/>
          </p:cNvSpPr>
          <p:nvPr>
            <p:ph type="pic" sz="quarter" idx="16"/>
          </p:nvPr>
        </p:nvSpPr>
        <p:spPr>
          <a:xfrm>
            <a:off x="6134442" y="1918872"/>
            <a:ext cx="632268" cy="632268"/>
          </a:xfrm>
          <a:prstGeom prst="ellipse">
            <a:avLst/>
          </a:prstGeom>
        </p:spPr>
        <p:txBody>
          <a:bodyPr>
            <a:normAutofit/>
          </a:bodyPr>
          <a:lstStyle>
            <a:lvl1pPr>
              <a:defRPr sz="900"/>
            </a:lvl1pPr>
          </a:lstStyle>
          <a:p>
            <a:endParaRPr lang="id-ID"/>
          </a:p>
        </p:txBody>
      </p:sp>
      <p:sp>
        <p:nvSpPr>
          <p:cNvPr id="12" name="Picture Placeholder 5"/>
          <p:cNvSpPr>
            <a:spLocks noGrp="1"/>
          </p:cNvSpPr>
          <p:nvPr>
            <p:ph type="pic" sz="quarter" idx="17"/>
          </p:nvPr>
        </p:nvSpPr>
        <p:spPr>
          <a:xfrm>
            <a:off x="7569692" y="1918872"/>
            <a:ext cx="632268" cy="632268"/>
          </a:xfrm>
          <a:prstGeom prst="ellipse">
            <a:avLst/>
          </a:prstGeom>
        </p:spPr>
        <p:txBody>
          <a:bodyPr>
            <a:normAutofit/>
          </a:bodyPr>
          <a:lstStyle>
            <a:lvl1pPr>
              <a:defRPr sz="900"/>
            </a:lvl1pPr>
          </a:lstStyle>
          <a:p>
            <a:endParaRPr lang="id-ID"/>
          </a:p>
        </p:txBody>
      </p:sp>
      <p:sp>
        <p:nvSpPr>
          <p:cNvPr id="13" name="Picture Placeholder 5"/>
          <p:cNvSpPr>
            <a:spLocks noGrp="1"/>
          </p:cNvSpPr>
          <p:nvPr>
            <p:ph type="pic" sz="quarter" idx="18"/>
          </p:nvPr>
        </p:nvSpPr>
        <p:spPr>
          <a:xfrm>
            <a:off x="6766710" y="1830006"/>
            <a:ext cx="810000" cy="810000"/>
          </a:xfrm>
          <a:prstGeom prst="ellipse">
            <a:avLst/>
          </a:prstGeom>
        </p:spPr>
        <p:txBody>
          <a:bodyPr>
            <a:normAutofit/>
          </a:bodyPr>
          <a:lstStyle>
            <a:lvl1pPr>
              <a:defRPr sz="900"/>
            </a:lvl1pPr>
          </a:lstStyle>
          <a:p>
            <a:endParaRPr lang="id-ID"/>
          </a:p>
        </p:txBody>
      </p:sp>
    </p:spTree>
    <p:extLst>
      <p:ext uri="{BB962C8B-B14F-4D97-AF65-F5344CB8AC3E}">
        <p14:creationId xmlns:p14="http://schemas.microsoft.com/office/powerpoint/2010/main" val="4039755713"/>
      </p:ext>
    </p:extLst>
  </p:cSld>
  <p:clrMapOvr>
    <a:masterClrMapping/>
  </p:clrMapOvr>
  <p:timing>
    <p:tnLst>
      <p:par>
        <p:cTn xmlns:p14="http://schemas.microsoft.com/office/powerpoint/2010/mai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 Portrait placehol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8650" y="4767263"/>
            <a:ext cx="2057400" cy="273844"/>
          </a:xfrm>
          <a:prstGeom prst="rect">
            <a:avLst/>
          </a:prstGeom>
        </p:spPr>
        <p:txBody>
          <a:bodyPr lIns="68580" tIns="34290" rIns="68580" bIns="34290"/>
          <a:lstStyle/>
          <a:p>
            <a:fld id="{5AD2177F-A8A7-4EA1-B959-651ACA0C51B8}" type="datetime1">
              <a:rPr lang="id-ID" smtClean="0"/>
              <a:pPr/>
              <a:t>26.05.15</a:t>
            </a:fld>
            <a:endParaRPr lang="id-ID"/>
          </a:p>
        </p:txBody>
      </p:sp>
      <p:sp>
        <p:nvSpPr>
          <p:cNvPr id="12" name="Picture Placeholder 11"/>
          <p:cNvSpPr>
            <a:spLocks noGrp="1"/>
          </p:cNvSpPr>
          <p:nvPr>
            <p:ph type="pic" sz="quarter" idx="13"/>
          </p:nvPr>
        </p:nvSpPr>
        <p:spPr>
          <a:xfrm>
            <a:off x="687079" y="1428923"/>
            <a:ext cx="1674000" cy="2700000"/>
          </a:xfrm>
        </p:spPr>
        <p:txBody>
          <a:bodyPr/>
          <a:lstStyle/>
          <a:p>
            <a:endParaRPr lang="id-ID"/>
          </a:p>
        </p:txBody>
      </p:sp>
      <p:sp>
        <p:nvSpPr>
          <p:cNvPr id="13" name="Picture Placeholder 11"/>
          <p:cNvSpPr>
            <a:spLocks noGrp="1"/>
          </p:cNvSpPr>
          <p:nvPr>
            <p:ph type="pic" sz="quarter" idx="14"/>
          </p:nvPr>
        </p:nvSpPr>
        <p:spPr>
          <a:xfrm>
            <a:off x="2714897" y="1428923"/>
            <a:ext cx="1674000" cy="2700000"/>
          </a:xfrm>
        </p:spPr>
        <p:txBody>
          <a:bodyPr/>
          <a:lstStyle/>
          <a:p>
            <a:endParaRPr lang="id-ID"/>
          </a:p>
        </p:txBody>
      </p:sp>
      <p:sp>
        <p:nvSpPr>
          <p:cNvPr id="14" name="Picture Placeholder 11"/>
          <p:cNvSpPr>
            <a:spLocks noGrp="1"/>
          </p:cNvSpPr>
          <p:nvPr>
            <p:ph type="pic" sz="quarter" idx="15"/>
          </p:nvPr>
        </p:nvSpPr>
        <p:spPr>
          <a:xfrm>
            <a:off x="4735205" y="1428923"/>
            <a:ext cx="1674000" cy="2700000"/>
          </a:xfrm>
        </p:spPr>
        <p:txBody>
          <a:bodyPr/>
          <a:lstStyle/>
          <a:p>
            <a:endParaRPr lang="id-ID"/>
          </a:p>
        </p:txBody>
      </p:sp>
      <p:sp>
        <p:nvSpPr>
          <p:cNvPr id="15" name="Rectangle 14"/>
          <p:cNvSpPr/>
          <p:nvPr userDrawn="1"/>
        </p:nvSpPr>
        <p:spPr>
          <a:xfrm>
            <a:off x="2997775" y="4717942"/>
            <a:ext cx="3146960" cy="330860"/>
          </a:xfrm>
          <a:prstGeom prst="rect">
            <a:avLst/>
          </a:prstGeom>
        </p:spPr>
        <p:txBody>
          <a:bodyPr wrap="square" lIns="68580" tIns="34290" rIns="68580" bIns="34290">
            <a:spAutoFit/>
          </a:bodyPr>
          <a:lstStyle/>
          <a:p>
            <a:pPr algn="ctr"/>
            <a:r>
              <a:rPr lang="id-ID" sz="900" dirty="0" smtClean="0">
                <a:solidFill>
                  <a:schemeClr val="accent1"/>
                </a:solidFill>
              </a:rPr>
              <a:t>www.YourCompany.com</a:t>
            </a:r>
          </a:p>
          <a:p>
            <a:pPr algn="ctr"/>
            <a:r>
              <a:rPr lang="en-US" sz="800" dirty="0" smtClean="0">
                <a:solidFill>
                  <a:schemeClr val="tx2"/>
                </a:solidFill>
              </a:rPr>
              <a:t>© 2020 </a:t>
            </a:r>
            <a:r>
              <a:rPr lang="en-US" sz="800" dirty="0" err="1" smtClean="0">
                <a:solidFill>
                  <a:schemeClr val="tx2"/>
                </a:solidFill>
              </a:rPr>
              <a:t>Companyname</a:t>
            </a:r>
            <a:r>
              <a:rPr lang="en-US" sz="800" dirty="0" smtClean="0">
                <a:solidFill>
                  <a:schemeClr val="tx2"/>
                </a:solidFill>
              </a:rPr>
              <a:t> </a:t>
            </a:r>
            <a:r>
              <a:rPr lang="id-ID" sz="800" dirty="0" smtClean="0">
                <a:solidFill>
                  <a:schemeClr val="tx2"/>
                </a:solidFill>
              </a:rPr>
              <a:t>PowerPoint Business </a:t>
            </a:r>
            <a:r>
              <a:rPr lang="en-US" sz="800" dirty="0" smtClean="0">
                <a:solidFill>
                  <a:schemeClr val="tx2"/>
                </a:solidFill>
              </a:rPr>
              <a:t>Theme. All Rights Reserved. </a:t>
            </a:r>
            <a:endParaRPr lang="id-ID" sz="800" dirty="0" smtClean="0">
              <a:solidFill>
                <a:schemeClr val="tx2"/>
              </a:solidFill>
            </a:endParaRPr>
          </a:p>
        </p:txBody>
      </p:sp>
      <p:sp>
        <p:nvSpPr>
          <p:cNvPr id="16" name="Oval 15"/>
          <p:cNvSpPr/>
          <p:nvPr userDrawn="1"/>
        </p:nvSpPr>
        <p:spPr>
          <a:xfrm>
            <a:off x="8655051" y="76200"/>
            <a:ext cx="336550" cy="3365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17" name="Slide Number Placeholder 4"/>
          <p:cNvSpPr txBox="1">
            <a:spLocks/>
          </p:cNvSpPr>
          <p:nvPr userDrawn="1"/>
        </p:nvSpPr>
        <p:spPr>
          <a:xfrm>
            <a:off x="8305799" y="100805"/>
            <a:ext cx="615951" cy="273844"/>
          </a:xfrm>
          <a:prstGeom prst="rect">
            <a:avLst/>
          </a:prstGeom>
        </p:spPr>
        <p:txBody>
          <a:bodyPr vert="horz" lIns="68580" tIns="34290" rIns="68580" bIns="34290" rtlCol="0" anchor="ctr"/>
          <a:lstStyle>
            <a:defPPr>
              <a:defRPr lang="id-ID"/>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5DDAD3-E743-4B29-A948-63E93E36D1BF}" type="slidenum">
              <a:rPr lang="id-ID" smtClean="0"/>
              <a:pPr/>
              <a:t>‹#›</a:t>
            </a:fld>
            <a:endParaRPr lang="id-ID" dirty="0"/>
          </a:p>
        </p:txBody>
      </p:sp>
      <p:sp>
        <p:nvSpPr>
          <p:cNvPr id="21" name="Picture Placeholder 11"/>
          <p:cNvSpPr>
            <a:spLocks noGrp="1"/>
          </p:cNvSpPr>
          <p:nvPr>
            <p:ph type="pic" sz="quarter" idx="16"/>
          </p:nvPr>
        </p:nvSpPr>
        <p:spPr>
          <a:xfrm>
            <a:off x="6764422" y="1428923"/>
            <a:ext cx="1674000" cy="2700000"/>
          </a:xfrm>
        </p:spPr>
        <p:txBody>
          <a:bodyPr/>
          <a:lstStyle/>
          <a:p>
            <a:endParaRPr lang="id-ID"/>
          </a:p>
        </p:txBody>
      </p:sp>
    </p:spTree>
    <p:extLst>
      <p:ext uri="{BB962C8B-B14F-4D97-AF65-F5344CB8AC3E}">
        <p14:creationId xmlns:p14="http://schemas.microsoft.com/office/powerpoint/2010/main" val="1215454484"/>
      </p:ext>
    </p:extLst>
  </p:cSld>
  <p:clrMapOvr>
    <a:masterClrMapping/>
  </p:clrMapOvr>
  <p:timing>
    <p:tnLst>
      <p:par>
        <p:cTn xmlns:p14="http://schemas.microsoft.com/office/powerpoint/2010/mai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3 Picture Square Placehol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8650" y="4767263"/>
            <a:ext cx="2057400" cy="273844"/>
          </a:xfrm>
          <a:prstGeom prst="rect">
            <a:avLst/>
          </a:prstGeom>
        </p:spPr>
        <p:txBody>
          <a:bodyPr lIns="68580" tIns="34290" rIns="68580" bIns="34290"/>
          <a:lstStyle/>
          <a:p>
            <a:fld id="{5AD2177F-A8A7-4EA1-B959-651ACA0C51B8}" type="datetime1">
              <a:rPr lang="id-ID" smtClean="0"/>
              <a:pPr/>
              <a:t>26.05.15</a:t>
            </a:fld>
            <a:endParaRPr lang="id-ID"/>
          </a:p>
        </p:txBody>
      </p:sp>
      <p:sp>
        <p:nvSpPr>
          <p:cNvPr id="12" name="Picture Placeholder 11"/>
          <p:cNvSpPr>
            <a:spLocks noGrp="1"/>
          </p:cNvSpPr>
          <p:nvPr>
            <p:ph type="pic" sz="quarter" idx="13"/>
          </p:nvPr>
        </p:nvSpPr>
        <p:spPr>
          <a:xfrm>
            <a:off x="793956" y="1464836"/>
            <a:ext cx="2160000" cy="1620000"/>
          </a:xfrm>
        </p:spPr>
        <p:txBody>
          <a:bodyPr/>
          <a:lstStyle/>
          <a:p>
            <a:endParaRPr lang="id-ID"/>
          </a:p>
        </p:txBody>
      </p:sp>
      <p:sp>
        <p:nvSpPr>
          <p:cNvPr id="13" name="Picture Placeholder 11"/>
          <p:cNvSpPr>
            <a:spLocks noGrp="1"/>
          </p:cNvSpPr>
          <p:nvPr>
            <p:ph type="pic" sz="quarter" idx="14"/>
          </p:nvPr>
        </p:nvSpPr>
        <p:spPr>
          <a:xfrm>
            <a:off x="3489191" y="1482073"/>
            <a:ext cx="2160000" cy="1620000"/>
          </a:xfrm>
        </p:spPr>
        <p:txBody>
          <a:bodyPr/>
          <a:lstStyle/>
          <a:p>
            <a:endParaRPr lang="id-ID"/>
          </a:p>
        </p:txBody>
      </p:sp>
      <p:sp>
        <p:nvSpPr>
          <p:cNvPr id="14" name="Picture Placeholder 11"/>
          <p:cNvSpPr>
            <a:spLocks noGrp="1"/>
          </p:cNvSpPr>
          <p:nvPr>
            <p:ph type="pic" sz="quarter" idx="15"/>
          </p:nvPr>
        </p:nvSpPr>
        <p:spPr>
          <a:xfrm>
            <a:off x="6212873" y="1482073"/>
            <a:ext cx="2160000" cy="1620000"/>
          </a:xfrm>
        </p:spPr>
        <p:txBody>
          <a:bodyPr/>
          <a:lstStyle/>
          <a:p>
            <a:endParaRPr lang="id-ID"/>
          </a:p>
        </p:txBody>
      </p:sp>
      <p:sp>
        <p:nvSpPr>
          <p:cNvPr id="16" name="Oval 15"/>
          <p:cNvSpPr/>
          <p:nvPr userDrawn="1"/>
        </p:nvSpPr>
        <p:spPr>
          <a:xfrm>
            <a:off x="8655051" y="76200"/>
            <a:ext cx="336550" cy="3365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9" name="Rectangle 8"/>
          <p:cNvSpPr/>
          <p:nvPr userDrawn="1"/>
        </p:nvSpPr>
        <p:spPr>
          <a:xfrm>
            <a:off x="0" y="2573977"/>
            <a:ext cx="9144000" cy="25695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10" name="Rectangle 9"/>
          <p:cNvSpPr/>
          <p:nvPr userDrawn="1"/>
        </p:nvSpPr>
        <p:spPr>
          <a:xfrm>
            <a:off x="2997775" y="4717942"/>
            <a:ext cx="3146960" cy="330860"/>
          </a:xfrm>
          <a:prstGeom prst="rect">
            <a:avLst/>
          </a:prstGeom>
        </p:spPr>
        <p:txBody>
          <a:bodyPr wrap="square" lIns="68580" tIns="34290" rIns="68580" bIns="34290">
            <a:spAutoFit/>
          </a:bodyPr>
          <a:lstStyle/>
          <a:p>
            <a:pPr algn="ctr"/>
            <a:r>
              <a:rPr lang="id-ID" sz="900" dirty="0" smtClean="0">
                <a:solidFill>
                  <a:schemeClr val="tx1"/>
                </a:solidFill>
              </a:rPr>
              <a:t>www.YourCompany.com</a:t>
            </a:r>
          </a:p>
          <a:p>
            <a:pPr algn="ctr"/>
            <a:r>
              <a:rPr lang="en-US" sz="800" dirty="0" smtClean="0">
                <a:solidFill>
                  <a:schemeClr val="bg1"/>
                </a:solidFill>
              </a:rPr>
              <a:t>© 2020 </a:t>
            </a:r>
            <a:r>
              <a:rPr lang="en-US" sz="800" dirty="0" err="1" smtClean="0">
                <a:solidFill>
                  <a:schemeClr val="bg1"/>
                </a:solidFill>
              </a:rPr>
              <a:t>Companyname</a:t>
            </a:r>
            <a:r>
              <a:rPr lang="en-US" sz="800" dirty="0" smtClean="0">
                <a:solidFill>
                  <a:schemeClr val="bg1"/>
                </a:solidFill>
              </a:rPr>
              <a:t> </a:t>
            </a:r>
            <a:r>
              <a:rPr lang="id-ID" sz="800" dirty="0" smtClean="0">
                <a:solidFill>
                  <a:schemeClr val="bg1"/>
                </a:solidFill>
              </a:rPr>
              <a:t>PowerPoint Business </a:t>
            </a:r>
            <a:r>
              <a:rPr lang="en-US" sz="800" dirty="0" smtClean="0">
                <a:solidFill>
                  <a:schemeClr val="bg1"/>
                </a:solidFill>
              </a:rPr>
              <a:t>Theme. All Rights Reserved. </a:t>
            </a:r>
            <a:endParaRPr lang="id-ID" sz="800" dirty="0" smtClean="0">
              <a:solidFill>
                <a:schemeClr val="bg1"/>
              </a:solidFill>
            </a:endParaRPr>
          </a:p>
        </p:txBody>
      </p:sp>
      <p:sp>
        <p:nvSpPr>
          <p:cNvPr id="11" name="Slide Number Placeholder 4"/>
          <p:cNvSpPr>
            <a:spLocks noGrp="1"/>
          </p:cNvSpPr>
          <p:nvPr>
            <p:ph type="sldNum" sz="quarter" idx="12"/>
          </p:nvPr>
        </p:nvSpPr>
        <p:spPr>
          <a:xfrm>
            <a:off x="8604249" y="100805"/>
            <a:ext cx="438151" cy="273844"/>
          </a:xfrm>
        </p:spPr>
        <p:txBody>
          <a:bodyPr/>
          <a:lstStyle>
            <a:lvl1pPr algn="ctr">
              <a:defRPr b="1">
                <a:solidFill>
                  <a:schemeClr val="bg1"/>
                </a:solidFill>
              </a:defRPr>
            </a:lvl1pPr>
          </a:lstStyle>
          <a:p>
            <a:fld id="{7A5DDAD3-E743-4B29-A948-63E93E36D1BF}" type="slidenum">
              <a:rPr lang="id-ID" smtClean="0"/>
              <a:pPr/>
              <a:t>‹#›</a:t>
            </a:fld>
            <a:endParaRPr lang="id-ID" dirty="0"/>
          </a:p>
        </p:txBody>
      </p:sp>
    </p:spTree>
    <p:extLst>
      <p:ext uri="{BB962C8B-B14F-4D97-AF65-F5344CB8AC3E}">
        <p14:creationId xmlns:p14="http://schemas.microsoft.com/office/powerpoint/2010/main" val="2186683782"/>
      </p:ext>
    </p:extLst>
  </p:cSld>
  <p:clrMapOvr>
    <a:masterClrMapping/>
  </p:clrMapOvr>
  <p:timing>
    <p:tnLst>
      <p:par>
        <p:cTn xmlns:p14="http://schemas.microsoft.com/office/powerpoint/2010/mai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 Picture Circle Placehol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8650" y="4767263"/>
            <a:ext cx="2057400" cy="273844"/>
          </a:xfrm>
          <a:prstGeom prst="rect">
            <a:avLst/>
          </a:prstGeom>
        </p:spPr>
        <p:txBody>
          <a:bodyPr lIns="68580" tIns="34290" rIns="68580" bIns="34290"/>
          <a:lstStyle/>
          <a:p>
            <a:fld id="{5AD2177F-A8A7-4EA1-B959-651ACA0C51B8}" type="datetime1">
              <a:rPr lang="id-ID" smtClean="0"/>
              <a:pPr/>
              <a:t>26.05.15</a:t>
            </a:fld>
            <a:endParaRPr lang="id-ID"/>
          </a:p>
        </p:txBody>
      </p:sp>
      <p:sp>
        <p:nvSpPr>
          <p:cNvPr id="15" name="Rectangle 14"/>
          <p:cNvSpPr/>
          <p:nvPr userDrawn="1"/>
        </p:nvSpPr>
        <p:spPr>
          <a:xfrm>
            <a:off x="2997775" y="4717942"/>
            <a:ext cx="3146960" cy="330860"/>
          </a:xfrm>
          <a:prstGeom prst="rect">
            <a:avLst/>
          </a:prstGeom>
        </p:spPr>
        <p:txBody>
          <a:bodyPr wrap="square" lIns="68580" tIns="34290" rIns="68580" bIns="34290">
            <a:spAutoFit/>
          </a:bodyPr>
          <a:lstStyle/>
          <a:p>
            <a:pPr algn="ctr"/>
            <a:r>
              <a:rPr lang="id-ID" sz="900" dirty="0" smtClean="0">
                <a:solidFill>
                  <a:schemeClr val="accent1"/>
                </a:solidFill>
              </a:rPr>
              <a:t>www.YourCompany.com</a:t>
            </a:r>
          </a:p>
          <a:p>
            <a:pPr algn="ctr"/>
            <a:r>
              <a:rPr lang="en-US" sz="800" dirty="0" smtClean="0">
                <a:solidFill>
                  <a:schemeClr val="tx2"/>
                </a:solidFill>
              </a:rPr>
              <a:t>© 2020 </a:t>
            </a:r>
            <a:r>
              <a:rPr lang="en-US" sz="800" dirty="0" err="1" smtClean="0">
                <a:solidFill>
                  <a:schemeClr val="tx2"/>
                </a:solidFill>
              </a:rPr>
              <a:t>Companyname</a:t>
            </a:r>
            <a:r>
              <a:rPr lang="en-US" sz="800" dirty="0" smtClean="0">
                <a:solidFill>
                  <a:schemeClr val="tx2"/>
                </a:solidFill>
              </a:rPr>
              <a:t> </a:t>
            </a:r>
            <a:r>
              <a:rPr lang="id-ID" sz="800" dirty="0" smtClean="0">
                <a:solidFill>
                  <a:schemeClr val="tx2"/>
                </a:solidFill>
              </a:rPr>
              <a:t>PowerPoint Business </a:t>
            </a:r>
            <a:r>
              <a:rPr lang="en-US" sz="800" dirty="0" smtClean="0">
                <a:solidFill>
                  <a:schemeClr val="tx2"/>
                </a:solidFill>
              </a:rPr>
              <a:t>Theme. All Rights Reserved. </a:t>
            </a:r>
            <a:endParaRPr lang="id-ID" sz="800" dirty="0" smtClean="0">
              <a:solidFill>
                <a:schemeClr val="tx2"/>
              </a:solidFill>
            </a:endParaRPr>
          </a:p>
        </p:txBody>
      </p:sp>
      <p:sp>
        <p:nvSpPr>
          <p:cNvPr id="16" name="Oval 15"/>
          <p:cNvSpPr/>
          <p:nvPr userDrawn="1"/>
        </p:nvSpPr>
        <p:spPr>
          <a:xfrm>
            <a:off x="8655051" y="76200"/>
            <a:ext cx="336550" cy="3365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9" name="Picture Placeholder 1"/>
          <p:cNvSpPr>
            <a:spLocks noGrp="1"/>
          </p:cNvSpPr>
          <p:nvPr>
            <p:ph type="pic" sz="quarter" idx="13"/>
          </p:nvPr>
        </p:nvSpPr>
        <p:spPr>
          <a:xfrm>
            <a:off x="927554" y="1162018"/>
            <a:ext cx="1890000" cy="1890000"/>
          </a:xfrm>
          <a:prstGeom prst="ellipse">
            <a:avLst/>
          </a:prstGeom>
        </p:spPr>
      </p:sp>
      <p:sp>
        <p:nvSpPr>
          <p:cNvPr id="10" name="Picture Placeholder 2"/>
          <p:cNvSpPr>
            <a:spLocks noGrp="1"/>
          </p:cNvSpPr>
          <p:nvPr>
            <p:ph type="pic" sz="quarter" idx="14"/>
          </p:nvPr>
        </p:nvSpPr>
        <p:spPr>
          <a:xfrm>
            <a:off x="3631691" y="1179254"/>
            <a:ext cx="1890000" cy="1890000"/>
          </a:xfrm>
          <a:prstGeom prst="ellipse">
            <a:avLst/>
          </a:prstGeom>
        </p:spPr>
      </p:sp>
      <p:sp>
        <p:nvSpPr>
          <p:cNvPr id="11" name="Picture Placeholder 3"/>
          <p:cNvSpPr>
            <a:spLocks noGrp="1"/>
          </p:cNvSpPr>
          <p:nvPr>
            <p:ph type="pic" sz="quarter" idx="15"/>
          </p:nvPr>
        </p:nvSpPr>
        <p:spPr>
          <a:xfrm>
            <a:off x="6337560" y="1179254"/>
            <a:ext cx="1890000" cy="1890000"/>
          </a:xfrm>
          <a:prstGeom prst="ellipse">
            <a:avLst/>
          </a:prstGeom>
        </p:spPr>
      </p:sp>
      <p:sp>
        <p:nvSpPr>
          <p:cNvPr id="12" name="Slide Number Placeholder 4"/>
          <p:cNvSpPr>
            <a:spLocks noGrp="1"/>
          </p:cNvSpPr>
          <p:nvPr>
            <p:ph type="sldNum" sz="quarter" idx="12"/>
          </p:nvPr>
        </p:nvSpPr>
        <p:spPr>
          <a:xfrm>
            <a:off x="8604249" y="100805"/>
            <a:ext cx="438151" cy="273844"/>
          </a:xfrm>
        </p:spPr>
        <p:txBody>
          <a:bodyPr/>
          <a:lstStyle>
            <a:lvl1pPr algn="ctr">
              <a:defRPr b="1">
                <a:solidFill>
                  <a:schemeClr val="bg1"/>
                </a:solidFill>
              </a:defRPr>
            </a:lvl1pPr>
          </a:lstStyle>
          <a:p>
            <a:fld id="{7A5DDAD3-E743-4B29-A948-63E93E36D1BF}" type="slidenum">
              <a:rPr lang="id-ID" smtClean="0"/>
              <a:pPr/>
              <a:t>‹#›</a:t>
            </a:fld>
            <a:endParaRPr lang="id-ID" dirty="0"/>
          </a:p>
        </p:txBody>
      </p:sp>
    </p:spTree>
    <p:extLst>
      <p:ext uri="{BB962C8B-B14F-4D97-AF65-F5344CB8AC3E}">
        <p14:creationId xmlns:p14="http://schemas.microsoft.com/office/powerpoint/2010/main" val="74558722"/>
      </p:ext>
    </p:extLst>
  </p:cSld>
  <p:clrMapOvr>
    <a:masterClrMapping/>
  </p:clrMapOvr>
  <p:timing>
    <p:tnLst>
      <p:par>
        <p:cTn xmlns:p14="http://schemas.microsoft.com/office/powerpoint/2010/mai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3 Picture Circle Placeholder">
    <p:spTree>
      <p:nvGrpSpPr>
        <p:cNvPr id="1" name=""/>
        <p:cNvGrpSpPr/>
        <p:nvPr/>
      </p:nvGrpSpPr>
      <p:grpSpPr>
        <a:xfrm>
          <a:off x="0" y="0"/>
          <a:ext cx="0" cy="0"/>
          <a:chOff x="0" y="0"/>
          <a:chExt cx="0" cy="0"/>
        </a:xfrm>
      </p:grpSpPr>
      <p:sp>
        <p:nvSpPr>
          <p:cNvPr id="2" name="Rectangle 1"/>
          <p:cNvSpPr/>
          <p:nvPr userDrawn="1"/>
        </p:nvSpPr>
        <p:spPr>
          <a:xfrm>
            <a:off x="0" y="-133597"/>
            <a:ext cx="9144000" cy="2707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3" name="Date Placeholder 2"/>
          <p:cNvSpPr>
            <a:spLocks noGrp="1"/>
          </p:cNvSpPr>
          <p:nvPr>
            <p:ph type="dt" sz="half" idx="10"/>
          </p:nvPr>
        </p:nvSpPr>
        <p:spPr>
          <a:xfrm>
            <a:off x="628650" y="4767263"/>
            <a:ext cx="2057400" cy="273844"/>
          </a:xfrm>
          <a:prstGeom prst="rect">
            <a:avLst/>
          </a:prstGeom>
        </p:spPr>
        <p:txBody>
          <a:bodyPr lIns="68580" tIns="34290" rIns="68580" bIns="34290"/>
          <a:lstStyle/>
          <a:p>
            <a:fld id="{5AD2177F-A8A7-4EA1-B959-651ACA0C51B8}" type="datetime1">
              <a:rPr lang="id-ID" smtClean="0"/>
              <a:pPr/>
              <a:t>26.05.15</a:t>
            </a:fld>
            <a:endParaRPr lang="id-ID"/>
          </a:p>
        </p:txBody>
      </p:sp>
      <p:sp>
        <p:nvSpPr>
          <p:cNvPr id="15" name="Rectangle 14"/>
          <p:cNvSpPr/>
          <p:nvPr userDrawn="1"/>
        </p:nvSpPr>
        <p:spPr>
          <a:xfrm>
            <a:off x="2997775" y="4717942"/>
            <a:ext cx="3146960" cy="330860"/>
          </a:xfrm>
          <a:prstGeom prst="rect">
            <a:avLst/>
          </a:prstGeom>
        </p:spPr>
        <p:txBody>
          <a:bodyPr wrap="square" lIns="68580" tIns="34290" rIns="68580" bIns="34290">
            <a:spAutoFit/>
          </a:bodyPr>
          <a:lstStyle/>
          <a:p>
            <a:pPr algn="ctr"/>
            <a:r>
              <a:rPr lang="id-ID" sz="900" dirty="0" smtClean="0">
                <a:solidFill>
                  <a:schemeClr val="accent1"/>
                </a:solidFill>
              </a:rPr>
              <a:t>www.YourCompany.com</a:t>
            </a:r>
          </a:p>
          <a:p>
            <a:pPr algn="ctr"/>
            <a:r>
              <a:rPr lang="en-US" sz="800" dirty="0" smtClean="0">
                <a:solidFill>
                  <a:schemeClr val="tx2"/>
                </a:solidFill>
              </a:rPr>
              <a:t>© 2020 </a:t>
            </a:r>
            <a:r>
              <a:rPr lang="en-US" sz="800" dirty="0" err="1" smtClean="0">
                <a:solidFill>
                  <a:schemeClr val="tx2"/>
                </a:solidFill>
              </a:rPr>
              <a:t>Companyname</a:t>
            </a:r>
            <a:r>
              <a:rPr lang="en-US" sz="800" dirty="0" smtClean="0">
                <a:solidFill>
                  <a:schemeClr val="tx2"/>
                </a:solidFill>
              </a:rPr>
              <a:t> </a:t>
            </a:r>
            <a:r>
              <a:rPr lang="id-ID" sz="800" dirty="0" smtClean="0">
                <a:solidFill>
                  <a:schemeClr val="tx2"/>
                </a:solidFill>
              </a:rPr>
              <a:t>PowerPoint Business </a:t>
            </a:r>
            <a:r>
              <a:rPr lang="en-US" sz="800" dirty="0" smtClean="0">
                <a:solidFill>
                  <a:schemeClr val="tx2"/>
                </a:solidFill>
              </a:rPr>
              <a:t>Theme. All Rights Reserved. </a:t>
            </a:r>
            <a:endParaRPr lang="id-ID" sz="800" dirty="0" smtClean="0">
              <a:solidFill>
                <a:schemeClr val="tx2"/>
              </a:solidFill>
            </a:endParaRPr>
          </a:p>
        </p:txBody>
      </p:sp>
      <p:sp>
        <p:nvSpPr>
          <p:cNvPr id="16" name="Oval 15"/>
          <p:cNvSpPr/>
          <p:nvPr userDrawn="1"/>
        </p:nvSpPr>
        <p:spPr>
          <a:xfrm>
            <a:off x="8655051" y="76200"/>
            <a:ext cx="336550" cy="3365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17" name="Slide Number Placeholder 4"/>
          <p:cNvSpPr txBox="1">
            <a:spLocks/>
          </p:cNvSpPr>
          <p:nvPr userDrawn="1"/>
        </p:nvSpPr>
        <p:spPr>
          <a:xfrm>
            <a:off x="8332518" y="100805"/>
            <a:ext cx="615951" cy="273844"/>
          </a:xfrm>
          <a:prstGeom prst="rect">
            <a:avLst/>
          </a:prstGeom>
        </p:spPr>
        <p:txBody>
          <a:bodyPr vert="horz" lIns="68580" tIns="34290" rIns="68580" bIns="34290" rtlCol="0" anchor="ctr"/>
          <a:lstStyle>
            <a:defPPr>
              <a:defRPr lang="id-ID"/>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5DDAD3-E743-4B29-A948-63E93E36D1BF}" type="slidenum">
              <a:rPr lang="id-ID" smtClean="0"/>
              <a:pPr/>
              <a:t>‹#›</a:t>
            </a:fld>
            <a:endParaRPr lang="id-ID" dirty="0"/>
          </a:p>
        </p:txBody>
      </p:sp>
      <p:sp>
        <p:nvSpPr>
          <p:cNvPr id="9" name="Picture Placeholder 1"/>
          <p:cNvSpPr>
            <a:spLocks noGrp="1"/>
          </p:cNvSpPr>
          <p:nvPr>
            <p:ph type="pic" sz="quarter" idx="13"/>
          </p:nvPr>
        </p:nvSpPr>
        <p:spPr>
          <a:xfrm>
            <a:off x="927554" y="1162018"/>
            <a:ext cx="1890000" cy="1890000"/>
          </a:xfrm>
          <a:prstGeom prst="ellipse">
            <a:avLst/>
          </a:prstGeom>
        </p:spPr>
      </p:sp>
      <p:sp>
        <p:nvSpPr>
          <p:cNvPr id="10" name="Picture Placeholder 2"/>
          <p:cNvSpPr>
            <a:spLocks noGrp="1"/>
          </p:cNvSpPr>
          <p:nvPr>
            <p:ph type="pic" sz="quarter" idx="14"/>
          </p:nvPr>
        </p:nvSpPr>
        <p:spPr>
          <a:xfrm>
            <a:off x="3631691" y="1179254"/>
            <a:ext cx="1890000" cy="1890000"/>
          </a:xfrm>
          <a:prstGeom prst="ellipse">
            <a:avLst/>
          </a:prstGeom>
        </p:spPr>
      </p:sp>
      <p:sp>
        <p:nvSpPr>
          <p:cNvPr id="11" name="Picture Placeholder 3"/>
          <p:cNvSpPr>
            <a:spLocks noGrp="1"/>
          </p:cNvSpPr>
          <p:nvPr>
            <p:ph type="pic" sz="quarter" idx="15"/>
          </p:nvPr>
        </p:nvSpPr>
        <p:spPr>
          <a:xfrm>
            <a:off x="6337560" y="1179254"/>
            <a:ext cx="1890000" cy="1890000"/>
          </a:xfrm>
          <a:prstGeom prst="ellipse">
            <a:avLst/>
          </a:prstGeom>
        </p:spPr>
      </p:sp>
    </p:spTree>
    <p:extLst>
      <p:ext uri="{BB962C8B-B14F-4D97-AF65-F5344CB8AC3E}">
        <p14:creationId xmlns:p14="http://schemas.microsoft.com/office/powerpoint/2010/main" val="2336050621"/>
      </p:ext>
    </p:extLst>
  </p:cSld>
  <p:clrMapOvr>
    <a:masterClrMapping/>
  </p:clrMapOvr>
  <p:timing>
    <p:tnLst>
      <p:par>
        <p:cTn xmlns:p14="http://schemas.microsoft.com/office/powerpoint/2010/mai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5_Blank-2">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1395976"/>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3428654"/>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martphone picture placehol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8650" y="4767263"/>
            <a:ext cx="2057400" cy="273844"/>
          </a:xfrm>
          <a:prstGeom prst="rect">
            <a:avLst/>
          </a:prstGeom>
        </p:spPr>
        <p:txBody>
          <a:bodyPr lIns="68580" tIns="34290" rIns="68580" bIns="34290"/>
          <a:lstStyle/>
          <a:p>
            <a:fld id="{6CF9BB31-60D2-4BE9-92FE-A8798CD84CF0}" type="datetime1">
              <a:rPr lang="id-ID" smtClean="0"/>
              <a:pPr/>
              <a:t>26.05.15</a:t>
            </a:fld>
            <a:endParaRPr lang="id-ID"/>
          </a:p>
        </p:txBody>
      </p:sp>
      <p:sp>
        <p:nvSpPr>
          <p:cNvPr id="8" name="Oval 7"/>
          <p:cNvSpPr/>
          <p:nvPr userDrawn="1"/>
        </p:nvSpPr>
        <p:spPr>
          <a:xfrm>
            <a:off x="8655051" y="76200"/>
            <a:ext cx="336550" cy="3365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5" name="Slide Number Placeholder 4"/>
          <p:cNvSpPr>
            <a:spLocks noGrp="1"/>
          </p:cNvSpPr>
          <p:nvPr>
            <p:ph type="sldNum" sz="quarter" idx="12"/>
          </p:nvPr>
        </p:nvSpPr>
        <p:spPr>
          <a:xfrm>
            <a:off x="8642350" y="100805"/>
            <a:ext cx="355601" cy="273844"/>
          </a:xfrm>
        </p:spPr>
        <p:txBody>
          <a:bodyPr/>
          <a:lstStyle>
            <a:lvl1pPr algn="ctr">
              <a:defRPr b="1">
                <a:solidFill>
                  <a:schemeClr val="bg1"/>
                </a:solidFill>
              </a:defRPr>
            </a:lvl1pPr>
          </a:lstStyle>
          <a:p>
            <a:fld id="{7A5DDAD3-E743-4B29-A948-63E93E36D1BF}" type="slidenum">
              <a:rPr lang="id-ID" smtClean="0"/>
              <a:pPr/>
              <a:t>‹#›</a:t>
            </a:fld>
            <a:endParaRPr lang="id-ID" dirty="0"/>
          </a:p>
        </p:txBody>
      </p:sp>
      <p:sp>
        <p:nvSpPr>
          <p:cNvPr id="2" name="Rectangle 1"/>
          <p:cNvSpPr/>
          <p:nvPr userDrawn="1"/>
        </p:nvSpPr>
        <p:spPr>
          <a:xfrm>
            <a:off x="2997775" y="4717942"/>
            <a:ext cx="3146960" cy="330860"/>
          </a:xfrm>
          <a:prstGeom prst="rect">
            <a:avLst/>
          </a:prstGeom>
        </p:spPr>
        <p:txBody>
          <a:bodyPr wrap="square" lIns="68580" tIns="34290" rIns="68580" bIns="34290">
            <a:spAutoFit/>
          </a:bodyPr>
          <a:lstStyle/>
          <a:p>
            <a:pPr algn="ctr"/>
            <a:r>
              <a:rPr lang="id-ID" sz="900" dirty="0" smtClean="0">
                <a:solidFill>
                  <a:schemeClr val="accent1"/>
                </a:solidFill>
              </a:rPr>
              <a:t>www.YourCompany.com</a:t>
            </a:r>
          </a:p>
          <a:p>
            <a:pPr algn="ctr"/>
            <a:r>
              <a:rPr lang="en-US" sz="800" dirty="0" smtClean="0">
                <a:solidFill>
                  <a:schemeClr val="tx2"/>
                </a:solidFill>
              </a:rPr>
              <a:t>© 2020 </a:t>
            </a:r>
            <a:r>
              <a:rPr lang="en-US" sz="800" dirty="0" err="1" smtClean="0">
                <a:solidFill>
                  <a:schemeClr val="tx2"/>
                </a:solidFill>
              </a:rPr>
              <a:t>Companyname</a:t>
            </a:r>
            <a:r>
              <a:rPr lang="en-US" sz="800" dirty="0" smtClean="0">
                <a:solidFill>
                  <a:schemeClr val="tx2"/>
                </a:solidFill>
              </a:rPr>
              <a:t> </a:t>
            </a:r>
            <a:r>
              <a:rPr lang="id-ID" sz="800" dirty="0" smtClean="0">
                <a:solidFill>
                  <a:schemeClr val="tx2"/>
                </a:solidFill>
              </a:rPr>
              <a:t>PowerPoint Business </a:t>
            </a:r>
            <a:r>
              <a:rPr lang="en-US" sz="800" dirty="0" smtClean="0">
                <a:solidFill>
                  <a:schemeClr val="tx2"/>
                </a:solidFill>
              </a:rPr>
              <a:t>Theme. All Rights Reserved. </a:t>
            </a:r>
            <a:endParaRPr lang="id-ID" sz="800" dirty="0" smtClean="0">
              <a:solidFill>
                <a:schemeClr val="tx2"/>
              </a:solidFill>
            </a:endParaRPr>
          </a:p>
        </p:txBody>
      </p:sp>
      <p:sp>
        <p:nvSpPr>
          <p:cNvPr id="7" name="Picture Placeholder 6"/>
          <p:cNvSpPr>
            <a:spLocks noGrp="1"/>
          </p:cNvSpPr>
          <p:nvPr>
            <p:ph type="pic" sz="quarter" idx="13"/>
          </p:nvPr>
        </p:nvSpPr>
        <p:spPr>
          <a:xfrm>
            <a:off x="819150" y="1433512"/>
            <a:ext cx="1329929" cy="2425304"/>
          </a:xfrm>
        </p:spPr>
        <p:txBody>
          <a:bodyPr/>
          <a:lstStyle/>
          <a:p>
            <a:endParaRPr lang="id-ID"/>
          </a:p>
        </p:txBody>
      </p:sp>
    </p:spTree>
    <p:extLst>
      <p:ext uri="{BB962C8B-B14F-4D97-AF65-F5344CB8AC3E}">
        <p14:creationId xmlns:p14="http://schemas.microsoft.com/office/powerpoint/2010/main" val="691656982"/>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ormal Page without footer">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8650" y="4767263"/>
            <a:ext cx="2057400" cy="273844"/>
          </a:xfrm>
          <a:prstGeom prst="rect">
            <a:avLst/>
          </a:prstGeom>
        </p:spPr>
        <p:txBody>
          <a:bodyPr lIns="68580" tIns="34290" rIns="68580" bIns="34290"/>
          <a:lstStyle/>
          <a:p>
            <a:fld id="{6CF9BB31-60D2-4BE9-92FE-A8798CD84CF0}" type="datetime1">
              <a:rPr lang="id-ID" smtClean="0"/>
              <a:pPr/>
              <a:t>26.05.15</a:t>
            </a:fld>
            <a:endParaRPr lang="id-ID"/>
          </a:p>
        </p:txBody>
      </p:sp>
      <p:sp>
        <p:nvSpPr>
          <p:cNvPr id="8" name="Oval 7"/>
          <p:cNvSpPr/>
          <p:nvPr userDrawn="1"/>
        </p:nvSpPr>
        <p:spPr>
          <a:xfrm>
            <a:off x="8655051" y="76200"/>
            <a:ext cx="336550" cy="3365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5" name="Slide Number Placeholder 4"/>
          <p:cNvSpPr>
            <a:spLocks noGrp="1"/>
          </p:cNvSpPr>
          <p:nvPr>
            <p:ph type="sldNum" sz="quarter" idx="12"/>
          </p:nvPr>
        </p:nvSpPr>
        <p:spPr>
          <a:xfrm>
            <a:off x="8642479" y="100805"/>
            <a:ext cx="356249" cy="273844"/>
          </a:xfrm>
        </p:spPr>
        <p:txBody>
          <a:bodyPr/>
          <a:lstStyle>
            <a:lvl1pPr algn="ctr">
              <a:defRPr b="1">
                <a:solidFill>
                  <a:schemeClr val="bg1"/>
                </a:solidFill>
              </a:defRPr>
            </a:lvl1pPr>
          </a:lstStyle>
          <a:p>
            <a:fld id="{7A5DDAD3-E743-4B29-A948-63E93E36D1BF}" type="slidenum">
              <a:rPr lang="id-ID" smtClean="0"/>
              <a:pPr/>
              <a:t>‹#›</a:t>
            </a:fld>
            <a:endParaRPr lang="id-ID" dirty="0"/>
          </a:p>
        </p:txBody>
      </p:sp>
    </p:spTree>
    <p:extLst>
      <p:ext uri="{BB962C8B-B14F-4D97-AF65-F5344CB8AC3E}">
        <p14:creationId xmlns:p14="http://schemas.microsoft.com/office/powerpoint/2010/main" val="206030240"/>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Medium Picture Placehol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8650" y="4767263"/>
            <a:ext cx="2057400" cy="273844"/>
          </a:xfrm>
          <a:prstGeom prst="rect">
            <a:avLst/>
          </a:prstGeom>
        </p:spPr>
        <p:txBody>
          <a:bodyPr lIns="68580" tIns="34290" rIns="68580" bIns="34290"/>
          <a:lstStyle/>
          <a:p>
            <a:fld id="{6CF9BB31-60D2-4BE9-92FE-A8798CD84CF0}" type="datetime1">
              <a:rPr lang="id-ID" smtClean="0"/>
              <a:pPr/>
              <a:t>26.05.15</a:t>
            </a:fld>
            <a:endParaRPr lang="id-ID"/>
          </a:p>
        </p:txBody>
      </p:sp>
      <p:sp>
        <p:nvSpPr>
          <p:cNvPr id="8" name="Oval 7"/>
          <p:cNvSpPr/>
          <p:nvPr userDrawn="1"/>
        </p:nvSpPr>
        <p:spPr>
          <a:xfrm>
            <a:off x="8655051" y="76200"/>
            <a:ext cx="336550" cy="3365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5" name="Slide Number Placeholder 4"/>
          <p:cNvSpPr>
            <a:spLocks noGrp="1"/>
          </p:cNvSpPr>
          <p:nvPr>
            <p:ph type="sldNum" sz="quarter" idx="12"/>
          </p:nvPr>
        </p:nvSpPr>
        <p:spPr>
          <a:xfrm>
            <a:off x="8604249" y="100805"/>
            <a:ext cx="438151" cy="273844"/>
          </a:xfrm>
        </p:spPr>
        <p:txBody>
          <a:bodyPr/>
          <a:lstStyle>
            <a:lvl1pPr algn="ctr">
              <a:defRPr b="1">
                <a:solidFill>
                  <a:schemeClr val="bg1"/>
                </a:solidFill>
              </a:defRPr>
            </a:lvl1pPr>
          </a:lstStyle>
          <a:p>
            <a:fld id="{7A5DDAD3-E743-4B29-A948-63E93E36D1BF}" type="slidenum">
              <a:rPr lang="id-ID" smtClean="0"/>
              <a:pPr/>
              <a:t>‹#›</a:t>
            </a:fld>
            <a:endParaRPr lang="id-ID" dirty="0"/>
          </a:p>
        </p:txBody>
      </p:sp>
      <p:sp>
        <p:nvSpPr>
          <p:cNvPr id="2" name="Rectangle 1"/>
          <p:cNvSpPr/>
          <p:nvPr userDrawn="1"/>
        </p:nvSpPr>
        <p:spPr>
          <a:xfrm>
            <a:off x="2997775" y="4717942"/>
            <a:ext cx="3146960" cy="330860"/>
          </a:xfrm>
          <a:prstGeom prst="rect">
            <a:avLst/>
          </a:prstGeom>
        </p:spPr>
        <p:txBody>
          <a:bodyPr wrap="square" lIns="68580" tIns="34290" rIns="68580" bIns="34290">
            <a:spAutoFit/>
          </a:bodyPr>
          <a:lstStyle/>
          <a:p>
            <a:pPr algn="ctr"/>
            <a:r>
              <a:rPr lang="id-ID" sz="900" dirty="0" smtClean="0">
                <a:solidFill>
                  <a:schemeClr val="accent1"/>
                </a:solidFill>
              </a:rPr>
              <a:t>www.YourCompany.com</a:t>
            </a:r>
          </a:p>
          <a:p>
            <a:pPr algn="ctr"/>
            <a:r>
              <a:rPr lang="en-US" sz="800" dirty="0" smtClean="0">
                <a:solidFill>
                  <a:schemeClr val="tx2"/>
                </a:solidFill>
              </a:rPr>
              <a:t>© 2020 </a:t>
            </a:r>
            <a:r>
              <a:rPr lang="en-US" sz="800" dirty="0" err="1" smtClean="0">
                <a:solidFill>
                  <a:schemeClr val="tx2"/>
                </a:solidFill>
              </a:rPr>
              <a:t>Companyname</a:t>
            </a:r>
            <a:r>
              <a:rPr lang="en-US" sz="800" dirty="0" smtClean="0">
                <a:solidFill>
                  <a:schemeClr val="tx2"/>
                </a:solidFill>
              </a:rPr>
              <a:t> </a:t>
            </a:r>
            <a:r>
              <a:rPr lang="id-ID" sz="800" dirty="0" smtClean="0">
                <a:solidFill>
                  <a:schemeClr val="tx2"/>
                </a:solidFill>
              </a:rPr>
              <a:t>PowerPoint Business </a:t>
            </a:r>
            <a:r>
              <a:rPr lang="en-US" sz="800" dirty="0" smtClean="0">
                <a:solidFill>
                  <a:schemeClr val="tx2"/>
                </a:solidFill>
              </a:rPr>
              <a:t>Theme. All Rights Reserved. </a:t>
            </a:r>
            <a:endParaRPr lang="id-ID" sz="800" dirty="0" smtClean="0">
              <a:solidFill>
                <a:schemeClr val="tx2"/>
              </a:solidFill>
            </a:endParaRPr>
          </a:p>
        </p:txBody>
      </p:sp>
      <p:sp>
        <p:nvSpPr>
          <p:cNvPr id="7" name="Picture Placeholder 2"/>
          <p:cNvSpPr>
            <a:spLocks noGrp="1"/>
          </p:cNvSpPr>
          <p:nvPr>
            <p:ph type="pic" sz="quarter" idx="13"/>
          </p:nvPr>
        </p:nvSpPr>
        <p:spPr>
          <a:xfrm>
            <a:off x="805077" y="1494637"/>
            <a:ext cx="3240000" cy="2970000"/>
          </a:xfrm>
        </p:spPr>
      </p:sp>
    </p:spTree>
    <p:extLst>
      <p:ext uri="{BB962C8B-B14F-4D97-AF65-F5344CB8AC3E}">
        <p14:creationId xmlns:p14="http://schemas.microsoft.com/office/powerpoint/2010/main" val="1088233252"/>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63" Type="http://schemas.openxmlformats.org/officeDocument/2006/relationships/slideLayout" Target="../slideLayouts/slideLayout63.xml"/><Relationship Id="rId64" Type="http://schemas.openxmlformats.org/officeDocument/2006/relationships/slideLayout" Target="../slideLayouts/slideLayout64.xml"/><Relationship Id="rId65" Type="http://schemas.openxmlformats.org/officeDocument/2006/relationships/slideLayout" Target="../slideLayouts/slideLayout65.xml"/><Relationship Id="rId66" Type="http://schemas.openxmlformats.org/officeDocument/2006/relationships/theme" Target="../theme/theme1.xml"/><Relationship Id="rId50" Type="http://schemas.openxmlformats.org/officeDocument/2006/relationships/slideLayout" Target="../slideLayouts/slideLayout50.xml"/><Relationship Id="rId51" Type="http://schemas.openxmlformats.org/officeDocument/2006/relationships/slideLayout" Target="../slideLayouts/slideLayout51.xml"/><Relationship Id="rId52" Type="http://schemas.openxmlformats.org/officeDocument/2006/relationships/slideLayout" Target="../slideLayouts/slideLayout52.xml"/><Relationship Id="rId53" Type="http://schemas.openxmlformats.org/officeDocument/2006/relationships/slideLayout" Target="../slideLayouts/slideLayout53.xml"/><Relationship Id="rId54" Type="http://schemas.openxmlformats.org/officeDocument/2006/relationships/slideLayout" Target="../slideLayouts/slideLayout54.xml"/><Relationship Id="rId55" Type="http://schemas.openxmlformats.org/officeDocument/2006/relationships/slideLayout" Target="../slideLayouts/slideLayout55.xml"/><Relationship Id="rId56" Type="http://schemas.openxmlformats.org/officeDocument/2006/relationships/slideLayout" Target="../slideLayouts/slideLayout56.xml"/><Relationship Id="rId57" Type="http://schemas.openxmlformats.org/officeDocument/2006/relationships/slideLayout" Target="../slideLayouts/slideLayout57.xml"/><Relationship Id="rId58" Type="http://schemas.openxmlformats.org/officeDocument/2006/relationships/slideLayout" Target="../slideLayouts/slideLayout58.xml"/><Relationship Id="rId59" Type="http://schemas.openxmlformats.org/officeDocument/2006/relationships/slideLayout" Target="../slideLayouts/slideLayout59.xml"/><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slideLayout" Target="../slideLayouts/slideLayout42.xml"/><Relationship Id="rId43" Type="http://schemas.openxmlformats.org/officeDocument/2006/relationships/slideLayout" Target="../slideLayouts/slideLayout43.xml"/><Relationship Id="rId44" Type="http://schemas.openxmlformats.org/officeDocument/2006/relationships/slideLayout" Target="../slideLayouts/slideLayout44.xml"/><Relationship Id="rId45" Type="http://schemas.openxmlformats.org/officeDocument/2006/relationships/slideLayout" Target="../slideLayouts/slideLayout45.xml"/><Relationship Id="rId46" Type="http://schemas.openxmlformats.org/officeDocument/2006/relationships/slideLayout" Target="../slideLayouts/slideLayout46.xml"/><Relationship Id="rId47" Type="http://schemas.openxmlformats.org/officeDocument/2006/relationships/slideLayout" Target="../slideLayouts/slideLayout47.xml"/><Relationship Id="rId48" Type="http://schemas.openxmlformats.org/officeDocument/2006/relationships/slideLayout" Target="../slideLayouts/slideLayout48.xml"/><Relationship Id="rId49" Type="http://schemas.openxmlformats.org/officeDocument/2006/relationships/slideLayout" Target="../slideLayouts/slideLayout4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60" Type="http://schemas.openxmlformats.org/officeDocument/2006/relationships/slideLayout" Target="../slideLayouts/slideLayout60.xml"/><Relationship Id="rId61" Type="http://schemas.openxmlformats.org/officeDocument/2006/relationships/slideLayout" Target="../slideLayouts/slideLayout61.xml"/><Relationship Id="rId62" Type="http://schemas.openxmlformats.org/officeDocument/2006/relationships/slideLayout" Target="../slideLayouts/slideLayout62.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dirty="0" smtClean="0"/>
              <a:t>Click to edit Master title style</a:t>
            </a:r>
            <a:endParaRPr lang="id-ID" dirty="0"/>
          </a:p>
        </p:txBody>
      </p:sp>
      <p:sp>
        <p:nvSpPr>
          <p:cNvPr id="3" name="Text Placeholder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d-ID"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AC8A3354-35A3-4475-B622-72BE953716D5}" type="slidenum">
              <a:rPr lang="id-ID" smtClean="0"/>
              <a:pPr/>
              <a:t>‹#›</a:t>
            </a:fld>
            <a:endParaRPr lang="id-ID"/>
          </a:p>
        </p:txBody>
      </p:sp>
    </p:spTree>
    <p:extLst>
      <p:ext uri="{BB962C8B-B14F-4D97-AF65-F5344CB8AC3E}">
        <p14:creationId xmlns:p14="http://schemas.microsoft.com/office/powerpoint/2010/main" val="1372779389"/>
      </p:ext>
    </p:extLst>
  </p:cSld>
  <p:clrMap bg1="lt1" tx1="dk1" bg2="lt2" tx2="dk2" accent1="accent1" accent2="accent2" accent3="accent3" accent4="accent4" accent5="accent5" accent6="accent6" hlink="hlink" folHlink="folHlink"/>
  <p:sldLayoutIdLst>
    <p:sldLayoutId id="2147483660" r:id="rId1"/>
    <p:sldLayoutId id="2147483733" r:id="rId2"/>
    <p:sldLayoutId id="2147483730" r:id="rId3"/>
    <p:sldLayoutId id="2147483731" r:id="rId4"/>
    <p:sldLayoutId id="2147483732" r:id="rId5"/>
    <p:sldLayoutId id="2147483726" r:id="rId6"/>
    <p:sldLayoutId id="2147483716" r:id="rId7"/>
    <p:sldLayoutId id="2147483715" r:id="rId8"/>
    <p:sldLayoutId id="2147483713" r:id="rId9"/>
    <p:sldLayoutId id="2147483714" r:id="rId10"/>
    <p:sldLayoutId id="2147483710" r:id="rId11"/>
    <p:sldLayoutId id="2147483711" r:id="rId12"/>
    <p:sldLayoutId id="2147483709" r:id="rId13"/>
    <p:sldLayoutId id="2147483707" r:id="rId14"/>
    <p:sldLayoutId id="2147483708" r:id="rId15"/>
    <p:sldLayoutId id="2147483705" r:id="rId16"/>
    <p:sldLayoutId id="2147483703" r:id="rId17"/>
    <p:sldLayoutId id="2147483718" r:id="rId18"/>
    <p:sldLayoutId id="2147483702" r:id="rId19"/>
    <p:sldLayoutId id="2147483719" r:id="rId20"/>
    <p:sldLayoutId id="2147483706" r:id="rId21"/>
    <p:sldLayoutId id="2147483725" r:id="rId22"/>
    <p:sldLayoutId id="2147483697" r:id="rId23"/>
    <p:sldLayoutId id="2147483698" r:id="rId24"/>
    <p:sldLayoutId id="2147483689" r:id="rId25"/>
    <p:sldLayoutId id="2147483691" r:id="rId26"/>
    <p:sldLayoutId id="2147483678" r:id="rId27"/>
    <p:sldLayoutId id="2147483683" r:id="rId28"/>
    <p:sldLayoutId id="2147483695" r:id="rId29"/>
    <p:sldLayoutId id="2147483696" r:id="rId30"/>
    <p:sldLayoutId id="2147483679" r:id="rId31"/>
    <p:sldLayoutId id="2147483717" r:id="rId32"/>
    <p:sldLayoutId id="2147483720" r:id="rId33"/>
    <p:sldLayoutId id="2147483688" r:id="rId34"/>
    <p:sldLayoutId id="2147483684" r:id="rId35"/>
    <p:sldLayoutId id="2147483722" r:id="rId36"/>
    <p:sldLayoutId id="2147483729" r:id="rId37"/>
    <p:sldLayoutId id="2147483685" r:id="rId38"/>
    <p:sldLayoutId id="2147483712" r:id="rId39"/>
    <p:sldLayoutId id="2147483686" r:id="rId40"/>
    <p:sldLayoutId id="2147483687" r:id="rId41"/>
    <p:sldLayoutId id="2147483680" r:id="rId42"/>
    <p:sldLayoutId id="2147483682" r:id="rId43"/>
    <p:sldLayoutId id="2147483681" r:id="rId44"/>
    <p:sldLayoutId id="2147483690" r:id="rId45"/>
    <p:sldLayoutId id="2147483728" r:id="rId46"/>
    <p:sldLayoutId id="2147483727" r:id="rId47"/>
    <p:sldLayoutId id="2147483724" r:id="rId48"/>
    <p:sldLayoutId id="2147483675" r:id="rId49"/>
    <p:sldLayoutId id="2147483655" r:id="rId50"/>
    <p:sldLayoutId id="2147483704" r:id="rId51"/>
    <p:sldLayoutId id="2147483699" r:id="rId52"/>
    <p:sldLayoutId id="2147483700" r:id="rId53"/>
    <p:sldLayoutId id="2147483694" r:id="rId54"/>
    <p:sldLayoutId id="2147483723" r:id="rId55"/>
    <p:sldLayoutId id="2147483721" r:id="rId56"/>
    <p:sldLayoutId id="2147483673" r:id="rId57"/>
    <p:sldLayoutId id="2147483674" r:id="rId58"/>
    <p:sldLayoutId id="2147483676" r:id="rId59"/>
    <p:sldLayoutId id="2147483701" r:id="rId60"/>
    <p:sldLayoutId id="2147483693" r:id="rId61"/>
    <p:sldLayoutId id="2147483677" r:id="rId62"/>
    <p:sldLayoutId id="2147483692" r:id="rId63"/>
    <p:sldLayoutId id="2147483737" r:id="rId64"/>
    <p:sldLayoutId id="2147483748" r:id="rId65"/>
  </p:sldLayoutIdLst>
  <p:timing>
    <p:tnLst>
      <p:par>
        <p:cTn xmlns:p14="http://schemas.microsoft.com/office/powerpoint/2010/main" id="1" dur="indefinite" restart="never" nodeType="tmRoot"/>
      </p:par>
    </p:tnLst>
  </p:timing>
  <p:hf hdr="0" ftr="0" dt="0"/>
  <p:txStyles>
    <p:titleStyle>
      <a:lvl1pPr algn="l" defTabSz="6858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id-ID"/>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8.png"/><Relationship Id="rId1" Type="http://schemas.openxmlformats.org/officeDocument/2006/relationships/slideLayout" Target="../slideLayouts/slideLayout37.xml"/><Relationship Id="rId2"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image" Target="../media/image2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image" Target="../media/image2.jpeg"/><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microsoft.com/office/2007/relationships/hdphoto" Target="../media/hdphoto1.wdp"/><Relationship Id="rId5" Type="http://schemas.openxmlformats.org/officeDocument/2006/relationships/image" Target="../media/image6.png"/><Relationship Id="rId6" Type="http://schemas.microsoft.com/office/2007/relationships/hdphoto" Target="../media/hdphoto2.wdp"/><Relationship Id="rId7" Type="http://schemas.openxmlformats.org/officeDocument/2006/relationships/image" Target="../media/image7.png"/><Relationship Id="rId8" Type="http://schemas.microsoft.com/office/2007/relationships/hdphoto" Target="../media/hdphoto3.wdp"/><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4.png"/><Relationship Id="rId1" Type="http://schemas.openxmlformats.org/officeDocument/2006/relationships/slideLayout" Target="../slideLayouts/slideLayout64.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11.png"/><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9" Type="http://schemas.openxmlformats.org/officeDocument/2006/relationships/image" Target="../media/image20.png"/><Relationship Id="rId1" Type="http://schemas.openxmlformats.org/officeDocument/2006/relationships/slideLayout" Target="../slideLayouts/slideLayout37.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71"/>
          <p:cNvSpPr>
            <a:spLocks noEditPoints="1"/>
          </p:cNvSpPr>
          <p:nvPr/>
        </p:nvSpPr>
        <p:spPr bwMode="auto">
          <a:xfrm>
            <a:off x="160753" y="596881"/>
            <a:ext cx="3654929" cy="3110399"/>
          </a:xfrm>
          <a:custGeom>
            <a:avLst/>
            <a:gdLst>
              <a:gd name="T0" fmla="*/ 881 w 1104"/>
              <a:gd name="T1" fmla="*/ 119 h 938"/>
              <a:gd name="T2" fmla="*/ 834 w 1104"/>
              <a:gd name="T3" fmla="*/ 182 h 938"/>
              <a:gd name="T4" fmla="*/ 513 w 1104"/>
              <a:gd name="T5" fmla="*/ 191 h 938"/>
              <a:gd name="T6" fmla="*/ 17 w 1104"/>
              <a:gd name="T7" fmla="*/ 1 h 938"/>
              <a:gd name="T8" fmla="*/ 16 w 1104"/>
              <a:gd name="T9" fmla="*/ 2 h 938"/>
              <a:gd name="T10" fmla="*/ 135 w 1104"/>
              <a:gd name="T11" fmla="*/ 137 h 938"/>
              <a:gd name="T12" fmla="*/ 37 w 1104"/>
              <a:gd name="T13" fmla="*/ 496 h 938"/>
              <a:gd name="T14" fmla="*/ 502 w 1104"/>
              <a:gd name="T15" fmla="*/ 210 h 938"/>
              <a:gd name="T16" fmla="*/ 250 w 1104"/>
              <a:gd name="T17" fmla="*/ 509 h 938"/>
              <a:gd name="T18" fmla="*/ 1 w 1104"/>
              <a:gd name="T19" fmla="*/ 735 h 938"/>
              <a:gd name="T20" fmla="*/ 250 w 1104"/>
              <a:gd name="T21" fmla="*/ 770 h 938"/>
              <a:gd name="T22" fmla="*/ 823 w 1104"/>
              <a:gd name="T23" fmla="*/ 938 h 938"/>
              <a:gd name="T24" fmla="*/ 262 w 1104"/>
              <a:gd name="T25" fmla="*/ 525 h 938"/>
              <a:gd name="T26" fmla="*/ 554 w 1104"/>
              <a:gd name="T27" fmla="*/ 682 h 938"/>
              <a:gd name="T28" fmla="*/ 802 w 1104"/>
              <a:gd name="T29" fmla="*/ 802 h 938"/>
              <a:gd name="T30" fmla="*/ 1091 w 1104"/>
              <a:gd name="T31" fmla="*/ 488 h 938"/>
              <a:gd name="T32" fmla="*/ 763 w 1104"/>
              <a:gd name="T33" fmla="*/ 319 h 938"/>
              <a:gd name="T34" fmla="*/ 780 w 1104"/>
              <a:gd name="T35" fmla="*/ 288 h 938"/>
              <a:gd name="T36" fmla="*/ 855 w 1104"/>
              <a:gd name="T37" fmla="*/ 444 h 938"/>
              <a:gd name="T38" fmla="*/ 857 w 1104"/>
              <a:gd name="T39" fmla="*/ 437 h 938"/>
              <a:gd name="T40" fmla="*/ 761 w 1104"/>
              <a:gd name="T41" fmla="*/ 319 h 938"/>
              <a:gd name="T42" fmla="*/ 760 w 1104"/>
              <a:gd name="T43" fmla="*/ 320 h 938"/>
              <a:gd name="T44" fmla="*/ 760 w 1104"/>
              <a:gd name="T45" fmla="*/ 320 h 938"/>
              <a:gd name="T46" fmla="*/ 742 w 1104"/>
              <a:gd name="T47" fmla="*/ 311 h 938"/>
              <a:gd name="T48" fmla="*/ 524 w 1104"/>
              <a:gd name="T49" fmla="*/ 211 h 938"/>
              <a:gd name="T50" fmla="*/ 493 w 1104"/>
              <a:gd name="T51" fmla="*/ 228 h 938"/>
              <a:gd name="T52" fmla="*/ 739 w 1104"/>
              <a:gd name="T53" fmla="*/ 356 h 938"/>
              <a:gd name="T54" fmla="*/ 260 w 1104"/>
              <a:gd name="T55" fmla="*/ 514 h 938"/>
              <a:gd name="T56" fmla="*/ 855 w 1104"/>
              <a:gd name="T57" fmla="*/ 445 h 938"/>
              <a:gd name="T58" fmla="*/ 858 w 1104"/>
              <a:gd name="T59" fmla="*/ 435 h 938"/>
              <a:gd name="T60" fmla="*/ 1079 w 1104"/>
              <a:gd name="T61" fmla="*/ 475 h 938"/>
              <a:gd name="T62" fmla="*/ 863 w 1104"/>
              <a:gd name="T63" fmla="*/ 131 h 938"/>
              <a:gd name="T64" fmla="*/ 1083 w 1104"/>
              <a:gd name="T65" fmla="*/ 465 h 938"/>
              <a:gd name="T66" fmla="*/ 773 w 1104"/>
              <a:gd name="T67" fmla="*/ 286 h 938"/>
              <a:gd name="T68" fmla="*/ 525 w 1104"/>
              <a:gd name="T69" fmla="*/ 207 h 938"/>
              <a:gd name="T70" fmla="*/ 833 w 1104"/>
              <a:gd name="T71" fmla="*/ 184 h 938"/>
              <a:gd name="T72" fmla="*/ 161 w 1104"/>
              <a:gd name="T73" fmla="*/ 139 h 938"/>
              <a:gd name="T74" fmla="*/ 19 w 1104"/>
              <a:gd name="T75" fmla="*/ 4 h 938"/>
              <a:gd name="T76" fmla="*/ 145 w 1104"/>
              <a:gd name="T77" fmla="*/ 150 h 938"/>
              <a:gd name="T78" fmla="*/ 500 w 1104"/>
              <a:gd name="T79" fmla="*/ 204 h 938"/>
              <a:gd name="T80" fmla="*/ 239 w 1104"/>
              <a:gd name="T81" fmla="*/ 528 h 938"/>
              <a:gd name="T82" fmla="*/ 237 w 1104"/>
              <a:gd name="T83" fmla="*/ 755 h 938"/>
              <a:gd name="T84" fmla="*/ 262 w 1104"/>
              <a:gd name="T85" fmla="*/ 759 h 938"/>
              <a:gd name="T86" fmla="*/ 261 w 1104"/>
              <a:gd name="T87" fmla="*/ 527 h 938"/>
              <a:gd name="T88" fmla="*/ 262 w 1104"/>
              <a:gd name="T89" fmla="*/ 517 h 938"/>
              <a:gd name="T90" fmla="*/ 543 w 1104"/>
              <a:gd name="T91" fmla="*/ 663 h 938"/>
              <a:gd name="T92" fmla="*/ 566 w 1104"/>
              <a:gd name="T93" fmla="*/ 675 h 938"/>
              <a:gd name="T94" fmla="*/ 1080 w 1104"/>
              <a:gd name="T95" fmla="*/ 48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04" h="938">
                <a:moveTo>
                  <a:pt x="1091" y="462"/>
                </a:moveTo>
                <a:cubicBezTo>
                  <a:pt x="1089" y="462"/>
                  <a:pt x="1087" y="463"/>
                  <a:pt x="1085" y="464"/>
                </a:cubicBezTo>
                <a:cubicBezTo>
                  <a:pt x="875" y="130"/>
                  <a:pt x="875" y="130"/>
                  <a:pt x="875" y="130"/>
                </a:cubicBezTo>
                <a:cubicBezTo>
                  <a:pt x="879" y="127"/>
                  <a:pt x="881" y="123"/>
                  <a:pt x="881" y="119"/>
                </a:cubicBezTo>
                <a:cubicBezTo>
                  <a:pt x="881" y="112"/>
                  <a:pt x="875" y="106"/>
                  <a:pt x="868" y="106"/>
                </a:cubicBezTo>
                <a:cubicBezTo>
                  <a:pt x="861" y="106"/>
                  <a:pt x="855" y="112"/>
                  <a:pt x="855" y="119"/>
                </a:cubicBezTo>
                <a:cubicBezTo>
                  <a:pt x="855" y="124"/>
                  <a:pt x="858" y="128"/>
                  <a:pt x="861" y="130"/>
                </a:cubicBezTo>
                <a:cubicBezTo>
                  <a:pt x="834" y="182"/>
                  <a:pt x="834" y="182"/>
                  <a:pt x="834" y="182"/>
                </a:cubicBezTo>
                <a:cubicBezTo>
                  <a:pt x="674" y="1"/>
                  <a:pt x="674" y="1"/>
                  <a:pt x="674" y="1"/>
                </a:cubicBezTo>
                <a:cubicBezTo>
                  <a:pt x="673" y="0"/>
                  <a:pt x="673" y="0"/>
                  <a:pt x="673" y="0"/>
                </a:cubicBezTo>
                <a:cubicBezTo>
                  <a:pt x="520" y="193"/>
                  <a:pt x="520" y="193"/>
                  <a:pt x="520" y="193"/>
                </a:cubicBezTo>
                <a:cubicBezTo>
                  <a:pt x="518" y="192"/>
                  <a:pt x="516" y="191"/>
                  <a:pt x="513" y="191"/>
                </a:cubicBezTo>
                <a:cubicBezTo>
                  <a:pt x="509" y="191"/>
                  <a:pt x="505" y="194"/>
                  <a:pt x="502" y="197"/>
                </a:cubicBezTo>
                <a:cubicBezTo>
                  <a:pt x="17" y="1"/>
                  <a:pt x="17" y="1"/>
                  <a:pt x="17" y="1"/>
                </a:cubicBezTo>
                <a:cubicBezTo>
                  <a:pt x="17" y="1"/>
                  <a:pt x="17" y="1"/>
                  <a:pt x="17" y="1"/>
                </a:cubicBezTo>
                <a:cubicBezTo>
                  <a:pt x="17" y="1"/>
                  <a:pt x="17" y="1"/>
                  <a:pt x="17" y="1"/>
                </a:cubicBezTo>
                <a:cubicBezTo>
                  <a:pt x="16" y="1"/>
                  <a:pt x="16" y="1"/>
                  <a:pt x="16" y="1"/>
                </a:cubicBezTo>
                <a:cubicBezTo>
                  <a:pt x="16" y="1"/>
                  <a:pt x="16" y="1"/>
                  <a:pt x="16" y="1"/>
                </a:cubicBezTo>
                <a:cubicBezTo>
                  <a:pt x="16" y="2"/>
                  <a:pt x="16" y="2"/>
                  <a:pt x="16" y="2"/>
                </a:cubicBezTo>
                <a:cubicBezTo>
                  <a:pt x="16" y="2"/>
                  <a:pt x="16" y="2"/>
                  <a:pt x="16" y="2"/>
                </a:cubicBezTo>
                <a:cubicBezTo>
                  <a:pt x="16" y="2"/>
                  <a:pt x="16" y="2"/>
                  <a:pt x="16" y="2"/>
                </a:cubicBezTo>
                <a:cubicBezTo>
                  <a:pt x="16" y="2"/>
                  <a:pt x="16" y="2"/>
                  <a:pt x="16" y="2"/>
                </a:cubicBezTo>
                <a:cubicBezTo>
                  <a:pt x="138" y="129"/>
                  <a:pt x="138" y="129"/>
                  <a:pt x="138" y="129"/>
                </a:cubicBezTo>
                <a:cubicBezTo>
                  <a:pt x="136" y="131"/>
                  <a:pt x="135" y="134"/>
                  <a:pt x="135" y="137"/>
                </a:cubicBezTo>
                <a:cubicBezTo>
                  <a:pt x="135" y="143"/>
                  <a:pt x="139" y="147"/>
                  <a:pt x="144" y="149"/>
                </a:cubicBezTo>
                <a:cubicBezTo>
                  <a:pt x="52" y="484"/>
                  <a:pt x="52" y="484"/>
                  <a:pt x="52" y="484"/>
                </a:cubicBezTo>
                <a:cubicBezTo>
                  <a:pt x="52" y="484"/>
                  <a:pt x="51" y="483"/>
                  <a:pt x="50" y="483"/>
                </a:cubicBezTo>
                <a:cubicBezTo>
                  <a:pt x="43" y="483"/>
                  <a:pt x="37" y="489"/>
                  <a:pt x="37" y="496"/>
                </a:cubicBezTo>
                <a:cubicBezTo>
                  <a:pt x="37" y="503"/>
                  <a:pt x="43" y="509"/>
                  <a:pt x="50" y="509"/>
                </a:cubicBezTo>
                <a:cubicBezTo>
                  <a:pt x="57" y="509"/>
                  <a:pt x="63" y="503"/>
                  <a:pt x="63" y="496"/>
                </a:cubicBezTo>
                <a:cubicBezTo>
                  <a:pt x="63" y="494"/>
                  <a:pt x="62" y="492"/>
                  <a:pt x="61" y="490"/>
                </a:cubicBezTo>
                <a:cubicBezTo>
                  <a:pt x="502" y="210"/>
                  <a:pt x="502" y="210"/>
                  <a:pt x="502" y="210"/>
                </a:cubicBezTo>
                <a:cubicBezTo>
                  <a:pt x="503" y="211"/>
                  <a:pt x="503" y="212"/>
                  <a:pt x="504" y="213"/>
                </a:cubicBezTo>
                <a:cubicBezTo>
                  <a:pt x="495" y="224"/>
                  <a:pt x="495" y="224"/>
                  <a:pt x="495" y="224"/>
                </a:cubicBezTo>
                <a:cubicBezTo>
                  <a:pt x="255" y="510"/>
                  <a:pt x="255" y="510"/>
                  <a:pt x="255" y="510"/>
                </a:cubicBezTo>
                <a:cubicBezTo>
                  <a:pt x="254" y="509"/>
                  <a:pt x="252" y="509"/>
                  <a:pt x="250" y="509"/>
                </a:cubicBezTo>
                <a:cubicBezTo>
                  <a:pt x="243" y="509"/>
                  <a:pt x="237" y="514"/>
                  <a:pt x="237" y="521"/>
                </a:cubicBezTo>
                <a:cubicBezTo>
                  <a:pt x="237" y="523"/>
                  <a:pt x="238" y="525"/>
                  <a:pt x="238" y="527"/>
                </a:cubicBezTo>
                <a:cubicBezTo>
                  <a:pt x="0" y="735"/>
                  <a:pt x="0" y="735"/>
                  <a:pt x="0" y="735"/>
                </a:cubicBezTo>
                <a:cubicBezTo>
                  <a:pt x="1" y="735"/>
                  <a:pt x="1" y="735"/>
                  <a:pt x="1" y="735"/>
                </a:cubicBezTo>
                <a:cubicBezTo>
                  <a:pt x="1" y="736"/>
                  <a:pt x="1" y="736"/>
                  <a:pt x="1" y="736"/>
                </a:cubicBezTo>
                <a:cubicBezTo>
                  <a:pt x="237" y="756"/>
                  <a:pt x="237" y="756"/>
                  <a:pt x="237" y="756"/>
                </a:cubicBezTo>
                <a:cubicBezTo>
                  <a:pt x="237" y="756"/>
                  <a:pt x="237" y="757"/>
                  <a:pt x="237" y="757"/>
                </a:cubicBezTo>
                <a:cubicBezTo>
                  <a:pt x="237" y="764"/>
                  <a:pt x="243" y="770"/>
                  <a:pt x="250" y="770"/>
                </a:cubicBezTo>
                <a:cubicBezTo>
                  <a:pt x="256" y="770"/>
                  <a:pt x="260" y="766"/>
                  <a:pt x="262" y="760"/>
                </a:cubicBezTo>
                <a:cubicBezTo>
                  <a:pt x="810" y="923"/>
                  <a:pt x="810" y="923"/>
                  <a:pt x="810" y="923"/>
                </a:cubicBezTo>
                <a:cubicBezTo>
                  <a:pt x="810" y="924"/>
                  <a:pt x="810" y="924"/>
                  <a:pt x="810" y="925"/>
                </a:cubicBezTo>
                <a:cubicBezTo>
                  <a:pt x="810" y="932"/>
                  <a:pt x="816" y="938"/>
                  <a:pt x="823" y="938"/>
                </a:cubicBezTo>
                <a:cubicBezTo>
                  <a:pt x="830" y="938"/>
                  <a:pt x="835" y="932"/>
                  <a:pt x="835" y="925"/>
                </a:cubicBezTo>
                <a:cubicBezTo>
                  <a:pt x="835" y="918"/>
                  <a:pt x="830" y="912"/>
                  <a:pt x="823" y="912"/>
                </a:cubicBezTo>
                <a:cubicBezTo>
                  <a:pt x="818" y="912"/>
                  <a:pt x="814" y="915"/>
                  <a:pt x="811" y="919"/>
                </a:cubicBezTo>
                <a:cubicBezTo>
                  <a:pt x="262" y="525"/>
                  <a:pt x="262" y="525"/>
                  <a:pt x="262" y="525"/>
                </a:cubicBezTo>
                <a:cubicBezTo>
                  <a:pt x="262" y="525"/>
                  <a:pt x="262" y="525"/>
                  <a:pt x="262" y="525"/>
                </a:cubicBezTo>
                <a:cubicBezTo>
                  <a:pt x="542" y="665"/>
                  <a:pt x="542" y="665"/>
                  <a:pt x="542" y="665"/>
                </a:cubicBezTo>
                <a:cubicBezTo>
                  <a:pt x="542" y="666"/>
                  <a:pt x="541" y="668"/>
                  <a:pt x="541" y="670"/>
                </a:cubicBezTo>
                <a:cubicBezTo>
                  <a:pt x="541" y="677"/>
                  <a:pt x="547" y="682"/>
                  <a:pt x="554" y="682"/>
                </a:cubicBezTo>
                <a:cubicBezTo>
                  <a:pt x="559" y="682"/>
                  <a:pt x="563" y="680"/>
                  <a:pt x="565" y="676"/>
                </a:cubicBezTo>
                <a:cubicBezTo>
                  <a:pt x="791" y="784"/>
                  <a:pt x="791" y="784"/>
                  <a:pt x="791" y="784"/>
                </a:cubicBezTo>
                <a:cubicBezTo>
                  <a:pt x="790" y="785"/>
                  <a:pt x="790" y="787"/>
                  <a:pt x="790" y="789"/>
                </a:cubicBezTo>
                <a:cubicBezTo>
                  <a:pt x="790" y="796"/>
                  <a:pt x="795" y="802"/>
                  <a:pt x="802" y="802"/>
                </a:cubicBezTo>
                <a:cubicBezTo>
                  <a:pt x="809" y="802"/>
                  <a:pt x="815" y="796"/>
                  <a:pt x="815" y="789"/>
                </a:cubicBezTo>
                <a:cubicBezTo>
                  <a:pt x="815" y="786"/>
                  <a:pt x="814" y="784"/>
                  <a:pt x="813" y="782"/>
                </a:cubicBezTo>
                <a:cubicBezTo>
                  <a:pt x="1083" y="485"/>
                  <a:pt x="1083" y="485"/>
                  <a:pt x="1083" y="485"/>
                </a:cubicBezTo>
                <a:cubicBezTo>
                  <a:pt x="1085" y="487"/>
                  <a:pt x="1088" y="488"/>
                  <a:pt x="1091" y="488"/>
                </a:cubicBezTo>
                <a:cubicBezTo>
                  <a:pt x="1098" y="488"/>
                  <a:pt x="1104" y="482"/>
                  <a:pt x="1104" y="475"/>
                </a:cubicBezTo>
                <a:cubicBezTo>
                  <a:pt x="1104" y="468"/>
                  <a:pt x="1098" y="462"/>
                  <a:pt x="1091" y="462"/>
                </a:cubicBezTo>
                <a:close/>
                <a:moveTo>
                  <a:pt x="1080" y="469"/>
                </a:moveTo>
                <a:cubicBezTo>
                  <a:pt x="763" y="319"/>
                  <a:pt x="763" y="319"/>
                  <a:pt x="763" y="319"/>
                </a:cubicBezTo>
                <a:cubicBezTo>
                  <a:pt x="768" y="310"/>
                  <a:pt x="768" y="310"/>
                  <a:pt x="768" y="310"/>
                </a:cubicBezTo>
                <a:cubicBezTo>
                  <a:pt x="769" y="311"/>
                  <a:pt x="771" y="312"/>
                  <a:pt x="773" y="312"/>
                </a:cubicBezTo>
                <a:cubicBezTo>
                  <a:pt x="781" y="312"/>
                  <a:pt x="786" y="306"/>
                  <a:pt x="786" y="299"/>
                </a:cubicBezTo>
                <a:cubicBezTo>
                  <a:pt x="786" y="295"/>
                  <a:pt x="784" y="291"/>
                  <a:pt x="780" y="288"/>
                </a:cubicBezTo>
                <a:cubicBezTo>
                  <a:pt x="834" y="185"/>
                  <a:pt x="834" y="185"/>
                  <a:pt x="834" y="185"/>
                </a:cubicBezTo>
                <a:cubicBezTo>
                  <a:pt x="1082" y="466"/>
                  <a:pt x="1082" y="466"/>
                  <a:pt x="1082" y="466"/>
                </a:cubicBezTo>
                <a:cubicBezTo>
                  <a:pt x="1081" y="467"/>
                  <a:pt x="1081" y="468"/>
                  <a:pt x="1080" y="469"/>
                </a:cubicBezTo>
                <a:close/>
                <a:moveTo>
                  <a:pt x="855" y="444"/>
                </a:moveTo>
                <a:cubicBezTo>
                  <a:pt x="676" y="465"/>
                  <a:pt x="676" y="465"/>
                  <a:pt x="676" y="465"/>
                </a:cubicBezTo>
                <a:cubicBezTo>
                  <a:pt x="703" y="420"/>
                  <a:pt x="703" y="420"/>
                  <a:pt x="703" y="420"/>
                </a:cubicBezTo>
                <a:cubicBezTo>
                  <a:pt x="740" y="357"/>
                  <a:pt x="740" y="357"/>
                  <a:pt x="740" y="357"/>
                </a:cubicBezTo>
                <a:cubicBezTo>
                  <a:pt x="857" y="437"/>
                  <a:pt x="857" y="437"/>
                  <a:pt x="857" y="437"/>
                </a:cubicBezTo>
                <a:cubicBezTo>
                  <a:pt x="856" y="438"/>
                  <a:pt x="855" y="441"/>
                  <a:pt x="855" y="443"/>
                </a:cubicBezTo>
                <a:cubicBezTo>
                  <a:pt x="855" y="443"/>
                  <a:pt x="855" y="444"/>
                  <a:pt x="855" y="444"/>
                </a:cubicBezTo>
                <a:close/>
                <a:moveTo>
                  <a:pt x="766" y="310"/>
                </a:moveTo>
                <a:cubicBezTo>
                  <a:pt x="761" y="319"/>
                  <a:pt x="761" y="319"/>
                  <a:pt x="761" y="319"/>
                </a:cubicBezTo>
                <a:cubicBezTo>
                  <a:pt x="746" y="311"/>
                  <a:pt x="746" y="311"/>
                  <a:pt x="746" y="311"/>
                </a:cubicBezTo>
                <a:cubicBezTo>
                  <a:pt x="762" y="305"/>
                  <a:pt x="762" y="305"/>
                  <a:pt x="762" y="305"/>
                </a:cubicBezTo>
                <a:cubicBezTo>
                  <a:pt x="763" y="307"/>
                  <a:pt x="764" y="308"/>
                  <a:pt x="766" y="310"/>
                </a:cubicBezTo>
                <a:close/>
                <a:moveTo>
                  <a:pt x="760" y="320"/>
                </a:moveTo>
                <a:cubicBezTo>
                  <a:pt x="740" y="355"/>
                  <a:pt x="740" y="355"/>
                  <a:pt x="740" y="355"/>
                </a:cubicBezTo>
                <a:cubicBezTo>
                  <a:pt x="702" y="330"/>
                  <a:pt x="702" y="330"/>
                  <a:pt x="702" y="330"/>
                </a:cubicBezTo>
                <a:cubicBezTo>
                  <a:pt x="744" y="312"/>
                  <a:pt x="744" y="312"/>
                  <a:pt x="744" y="312"/>
                </a:cubicBezTo>
                <a:lnTo>
                  <a:pt x="760" y="320"/>
                </a:lnTo>
                <a:close/>
                <a:moveTo>
                  <a:pt x="701" y="329"/>
                </a:moveTo>
                <a:cubicBezTo>
                  <a:pt x="525" y="209"/>
                  <a:pt x="525" y="209"/>
                  <a:pt x="525" y="209"/>
                </a:cubicBezTo>
                <a:cubicBezTo>
                  <a:pt x="525" y="209"/>
                  <a:pt x="525" y="209"/>
                  <a:pt x="525" y="209"/>
                </a:cubicBezTo>
                <a:cubicBezTo>
                  <a:pt x="742" y="311"/>
                  <a:pt x="742" y="311"/>
                  <a:pt x="742" y="311"/>
                </a:cubicBezTo>
                <a:lnTo>
                  <a:pt x="701" y="329"/>
                </a:lnTo>
                <a:close/>
                <a:moveTo>
                  <a:pt x="505" y="214"/>
                </a:moveTo>
                <a:cubicBezTo>
                  <a:pt x="507" y="215"/>
                  <a:pt x="510" y="217"/>
                  <a:pt x="513" y="217"/>
                </a:cubicBezTo>
                <a:cubicBezTo>
                  <a:pt x="518" y="217"/>
                  <a:pt x="522" y="214"/>
                  <a:pt x="524" y="211"/>
                </a:cubicBezTo>
                <a:cubicBezTo>
                  <a:pt x="699" y="329"/>
                  <a:pt x="699" y="329"/>
                  <a:pt x="699" y="329"/>
                </a:cubicBezTo>
                <a:cubicBezTo>
                  <a:pt x="259" y="513"/>
                  <a:pt x="259" y="513"/>
                  <a:pt x="259" y="513"/>
                </a:cubicBezTo>
                <a:cubicBezTo>
                  <a:pt x="259" y="512"/>
                  <a:pt x="258" y="511"/>
                  <a:pt x="257" y="511"/>
                </a:cubicBezTo>
                <a:cubicBezTo>
                  <a:pt x="493" y="228"/>
                  <a:pt x="493" y="228"/>
                  <a:pt x="493" y="228"/>
                </a:cubicBezTo>
                <a:lnTo>
                  <a:pt x="505" y="214"/>
                </a:lnTo>
                <a:close/>
                <a:moveTo>
                  <a:pt x="260" y="514"/>
                </a:moveTo>
                <a:cubicBezTo>
                  <a:pt x="701" y="330"/>
                  <a:pt x="701" y="330"/>
                  <a:pt x="701" y="330"/>
                </a:cubicBezTo>
                <a:cubicBezTo>
                  <a:pt x="739" y="356"/>
                  <a:pt x="739" y="356"/>
                  <a:pt x="739" y="356"/>
                </a:cubicBezTo>
                <a:cubicBezTo>
                  <a:pt x="701" y="420"/>
                  <a:pt x="701" y="420"/>
                  <a:pt x="701" y="420"/>
                </a:cubicBezTo>
                <a:cubicBezTo>
                  <a:pt x="674" y="466"/>
                  <a:pt x="674" y="466"/>
                  <a:pt x="674" y="466"/>
                </a:cubicBezTo>
                <a:cubicBezTo>
                  <a:pt x="261" y="515"/>
                  <a:pt x="261" y="515"/>
                  <a:pt x="261" y="515"/>
                </a:cubicBezTo>
                <a:cubicBezTo>
                  <a:pt x="261" y="515"/>
                  <a:pt x="261" y="514"/>
                  <a:pt x="260" y="514"/>
                </a:cubicBezTo>
                <a:close/>
                <a:moveTo>
                  <a:pt x="566" y="665"/>
                </a:moveTo>
                <a:cubicBezTo>
                  <a:pt x="565" y="662"/>
                  <a:pt x="563" y="661"/>
                  <a:pt x="562" y="659"/>
                </a:cubicBezTo>
                <a:cubicBezTo>
                  <a:pt x="675" y="467"/>
                  <a:pt x="675" y="467"/>
                  <a:pt x="675" y="467"/>
                </a:cubicBezTo>
                <a:cubicBezTo>
                  <a:pt x="855" y="445"/>
                  <a:pt x="855" y="445"/>
                  <a:pt x="855" y="445"/>
                </a:cubicBezTo>
                <a:cubicBezTo>
                  <a:pt x="857" y="451"/>
                  <a:pt x="862" y="456"/>
                  <a:pt x="868" y="456"/>
                </a:cubicBezTo>
                <a:cubicBezTo>
                  <a:pt x="875" y="456"/>
                  <a:pt x="881" y="450"/>
                  <a:pt x="881" y="443"/>
                </a:cubicBezTo>
                <a:cubicBezTo>
                  <a:pt x="881" y="436"/>
                  <a:pt x="875" y="430"/>
                  <a:pt x="868" y="430"/>
                </a:cubicBezTo>
                <a:cubicBezTo>
                  <a:pt x="864" y="430"/>
                  <a:pt x="860" y="432"/>
                  <a:pt x="858" y="435"/>
                </a:cubicBezTo>
                <a:cubicBezTo>
                  <a:pt x="741" y="356"/>
                  <a:pt x="741" y="356"/>
                  <a:pt x="741" y="356"/>
                </a:cubicBezTo>
                <a:cubicBezTo>
                  <a:pt x="762" y="320"/>
                  <a:pt x="762" y="320"/>
                  <a:pt x="762" y="320"/>
                </a:cubicBezTo>
                <a:cubicBezTo>
                  <a:pt x="1080" y="470"/>
                  <a:pt x="1080" y="470"/>
                  <a:pt x="1080" y="470"/>
                </a:cubicBezTo>
                <a:cubicBezTo>
                  <a:pt x="1079" y="472"/>
                  <a:pt x="1079" y="473"/>
                  <a:pt x="1079" y="475"/>
                </a:cubicBezTo>
                <a:cubicBezTo>
                  <a:pt x="1079" y="476"/>
                  <a:pt x="1079" y="477"/>
                  <a:pt x="1079" y="479"/>
                </a:cubicBezTo>
                <a:cubicBezTo>
                  <a:pt x="786" y="585"/>
                  <a:pt x="786" y="585"/>
                  <a:pt x="786" y="585"/>
                </a:cubicBezTo>
                <a:lnTo>
                  <a:pt x="566" y="665"/>
                </a:lnTo>
                <a:close/>
                <a:moveTo>
                  <a:pt x="863" y="131"/>
                </a:moveTo>
                <a:cubicBezTo>
                  <a:pt x="864" y="132"/>
                  <a:pt x="866" y="132"/>
                  <a:pt x="868" y="132"/>
                </a:cubicBezTo>
                <a:cubicBezTo>
                  <a:pt x="870" y="132"/>
                  <a:pt x="872" y="131"/>
                  <a:pt x="874" y="130"/>
                </a:cubicBezTo>
                <a:cubicBezTo>
                  <a:pt x="1084" y="465"/>
                  <a:pt x="1084" y="465"/>
                  <a:pt x="1084" y="465"/>
                </a:cubicBezTo>
                <a:cubicBezTo>
                  <a:pt x="1084" y="465"/>
                  <a:pt x="1084" y="465"/>
                  <a:pt x="1083" y="465"/>
                </a:cubicBezTo>
                <a:cubicBezTo>
                  <a:pt x="835" y="184"/>
                  <a:pt x="835" y="184"/>
                  <a:pt x="835" y="184"/>
                </a:cubicBezTo>
                <a:lnTo>
                  <a:pt x="863" y="131"/>
                </a:lnTo>
                <a:close/>
                <a:moveTo>
                  <a:pt x="779" y="288"/>
                </a:moveTo>
                <a:cubicBezTo>
                  <a:pt x="777" y="287"/>
                  <a:pt x="775" y="286"/>
                  <a:pt x="773" y="286"/>
                </a:cubicBezTo>
                <a:cubicBezTo>
                  <a:pt x="766" y="286"/>
                  <a:pt x="761" y="292"/>
                  <a:pt x="761" y="299"/>
                </a:cubicBezTo>
                <a:cubicBezTo>
                  <a:pt x="761" y="301"/>
                  <a:pt x="761" y="302"/>
                  <a:pt x="761" y="303"/>
                </a:cubicBezTo>
                <a:cubicBezTo>
                  <a:pt x="744" y="311"/>
                  <a:pt x="744" y="311"/>
                  <a:pt x="744" y="311"/>
                </a:cubicBezTo>
                <a:cubicBezTo>
                  <a:pt x="525" y="207"/>
                  <a:pt x="525" y="207"/>
                  <a:pt x="525" y="207"/>
                </a:cubicBezTo>
                <a:cubicBezTo>
                  <a:pt x="526" y="206"/>
                  <a:pt x="526" y="205"/>
                  <a:pt x="526" y="204"/>
                </a:cubicBezTo>
                <a:cubicBezTo>
                  <a:pt x="526" y="200"/>
                  <a:pt x="524" y="196"/>
                  <a:pt x="521" y="194"/>
                </a:cubicBezTo>
                <a:cubicBezTo>
                  <a:pt x="673" y="2"/>
                  <a:pt x="673" y="2"/>
                  <a:pt x="673" y="2"/>
                </a:cubicBezTo>
                <a:cubicBezTo>
                  <a:pt x="833" y="184"/>
                  <a:pt x="833" y="184"/>
                  <a:pt x="833" y="184"/>
                </a:cubicBezTo>
                <a:lnTo>
                  <a:pt x="779" y="288"/>
                </a:lnTo>
                <a:close/>
                <a:moveTo>
                  <a:pt x="502" y="199"/>
                </a:moveTo>
                <a:cubicBezTo>
                  <a:pt x="502" y="199"/>
                  <a:pt x="501" y="199"/>
                  <a:pt x="501" y="200"/>
                </a:cubicBezTo>
                <a:cubicBezTo>
                  <a:pt x="161" y="139"/>
                  <a:pt x="161" y="139"/>
                  <a:pt x="161" y="139"/>
                </a:cubicBezTo>
                <a:cubicBezTo>
                  <a:pt x="161" y="138"/>
                  <a:pt x="161" y="138"/>
                  <a:pt x="161" y="137"/>
                </a:cubicBezTo>
                <a:cubicBezTo>
                  <a:pt x="161" y="130"/>
                  <a:pt x="155" y="124"/>
                  <a:pt x="148" y="124"/>
                </a:cubicBezTo>
                <a:cubicBezTo>
                  <a:pt x="145" y="124"/>
                  <a:pt x="142" y="126"/>
                  <a:pt x="139" y="128"/>
                </a:cubicBezTo>
                <a:cubicBezTo>
                  <a:pt x="19" y="4"/>
                  <a:pt x="19" y="4"/>
                  <a:pt x="19" y="4"/>
                </a:cubicBezTo>
                <a:lnTo>
                  <a:pt x="502" y="199"/>
                </a:lnTo>
                <a:close/>
                <a:moveTo>
                  <a:pt x="61" y="489"/>
                </a:moveTo>
                <a:cubicBezTo>
                  <a:pt x="59" y="487"/>
                  <a:pt x="57" y="485"/>
                  <a:pt x="54" y="484"/>
                </a:cubicBezTo>
                <a:cubicBezTo>
                  <a:pt x="145" y="150"/>
                  <a:pt x="145" y="150"/>
                  <a:pt x="145" y="150"/>
                </a:cubicBezTo>
                <a:cubicBezTo>
                  <a:pt x="146" y="150"/>
                  <a:pt x="147" y="150"/>
                  <a:pt x="148" y="150"/>
                </a:cubicBezTo>
                <a:cubicBezTo>
                  <a:pt x="154" y="150"/>
                  <a:pt x="159" y="146"/>
                  <a:pt x="160" y="140"/>
                </a:cubicBezTo>
                <a:cubicBezTo>
                  <a:pt x="501" y="201"/>
                  <a:pt x="501" y="201"/>
                  <a:pt x="501" y="201"/>
                </a:cubicBezTo>
                <a:cubicBezTo>
                  <a:pt x="501" y="202"/>
                  <a:pt x="500" y="203"/>
                  <a:pt x="500" y="204"/>
                </a:cubicBezTo>
                <a:cubicBezTo>
                  <a:pt x="500" y="206"/>
                  <a:pt x="501" y="208"/>
                  <a:pt x="502" y="209"/>
                </a:cubicBezTo>
                <a:lnTo>
                  <a:pt x="61" y="489"/>
                </a:lnTo>
                <a:close/>
                <a:moveTo>
                  <a:pt x="2" y="735"/>
                </a:moveTo>
                <a:cubicBezTo>
                  <a:pt x="239" y="528"/>
                  <a:pt x="239" y="528"/>
                  <a:pt x="239" y="528"/>
                </a:cubicBezTo>
                <a:cubicBezTo>
                  <a:pt x="241" y="531"/>
                  <a:pt x="245" y="534"/>
                  <a:pt x="249" y="534"/>
                </a:cubicBezTo>
                <a:cubicBezTo>
                  <a:pt x="252" y="744"/>
                  <a:pt x="252" y="744"/>
                  <a:pt x="252" y="744"/>
                </a:cubicBezTo>
                <a:cubicBezTo>
                  <a:pt x="251" y="744"/>
                  <a:pt x="251" y="744"/>
                  <a:pt x="250" y="744"/>
                </a:cubicBezTo>
                <a:cubicBezTo>
                  <a:pt x="244" y="744"/>
                  <a:pt x="238" y="749"/>
                  <a:pt x="237" y="755"/>
                </a:cubicBezTo>
                <a:lnTo>
                  <a:pt x="2" y="735"/>
                </a:lnTo>
                <a:close/>
                <a:moveTo>
                  <a:pt x="811" y="920"/>
                </a:moveTo>
                <a:cubicBezTo>
                  <a:pt x="811" y="921"/>
                  <a:pt x="810" y="921"/>
                  <a:pt x="810" y="922"/>
                </a:cubicBezTo>
                <a:cubicBezTo>
                  <a:pt x="262" y="759"/>
                  <a:pt x="262" y="759"/>
                  <a:pt x="262" y="759"/>
                </a:cubicBezTo>
                <a:cubicBezTo>
                  <a:pt x="263" y="758"/>
                  <a:pt x="263" y="758"/>
                  <a:pt x="263" y="757"/>
                </a:cubicBezTo>
                <a:cubicBezTo>
                  <a:pt x="263" y="751"/>
                  <a:pt x="259" y="746"/>
                  <a:pt x="253" y="744"/>
                </a:cubicBezTo>
                <a:cubicBezTo>
                  <a:pt x="251" y="534"/>
                  <a:pt x="251" y="534"/>
                  <a:pt x="251" y="534"/>
                </a:cubicBezTo>
                <a:cubicBezTo>
                  <a:pt x="255" y="534"/>
                  <a:pt x="259" y="531"/>
                  <a:pt x="261" y="527"/>
                </a:cubicBezTo>
                <a:lnTo>
                  <a:pt x="811" y="920"/>
                </a:lnTo>
                <a:close/>
                <a:moveTo>
                  <a:pt x="263" y="523"/>
                </a:moveTo>
                <a:cubicBezTo>
                  <a:pt x="263" y="522"/>
                  <a:pt x="263" y="522"/>
                  <a:pt x="263" y="521"/>
                </a:cubicBezTo>
                <a:cubicBezTo>
                  <a:pt x="263" y="520"/>
                  <a:pt x="262" y="518"/>
                  <a:pt x="262" y="517"/>
                </a:cubicBezTo>
                <a:cubicBezTo>
                  <a:pt x="673" y="467"/>
                  <a:pt x="673" y="467"/>
                  <a:pt x="673" y="467"/>
                </a:cubicBezTo>
                <a:cubicBezTo>
                  <a:pt x="560" y="658"/>
                  <a:pt x="560" y="658"/>
                  <a:pt x="560" y="658"/>
                </a:cubicBezTo>
                <a:cubicBezTo>
                  <a:pt x="558" y="657"/>
                  <a:pt x="556" y="657"/>
                  <a:pt x="554" y="657"/>
                </a:cubicBezTo>
                <a:cubicBezTo>
                  <a:pt x="549" y="657"/>
                  <a:pt x="545" y="660"/>
                  <a:pt x="543" y="663"/>
                </a:cubicBezTo>
                <a:lnTo>
                  <a:pt x="263" y="523"/>
                </a:lnTo>
                <a:close/>
                <a:moveTo>
                  <a:pt x="802" y="777"/>
                </a:moveTo>
                <a:cubicBezTo>
                  <a:pt x="798" y="777"/>
                  <a:pt x="794" y="779"/>
                  <a:pt x="792" y="782"/>
                </a:cubicBezTo>
                <a:cubicBezTo>
                  <a:pt x="566" y="675"/>
                  <a:pt x="566" y="675"/>
                  <a:pt x="566" y="675"/>
                </a:cubicBezTo>
                <a:cubicBezTo>
                  <a:pt x="567" y="673"/>
                  <a:pt x="567" y="671"/>
                  <a:pt x="567" y="670"/>
                </a:cubicBezTo>
                <a:cubicBezTo>
                  <a:pt x="567" y="668"/>
                  <a:pt x="567" y="667"/>
                  <a:pt x="566" y="666"/>
                </a:cubicBezTo>
                <a:cubicBezTo>
                  <a:pt x="777" y="590"/>
                  <a:pt x="777" y="590"/>
                  <a:pt x="777" y="590"/>
                </a:cubicBezTo>
                <a:cubicBezTo>
                  <a:pt x="1080" y="480"/>
                  <a:pt x="1080" y="480"/>
                  <a:pt x="1080" y="480"/>
                </a:cubicBezTo>
                <a:cubicBezTo>
                  <a:pt x="1080" y="481"/>
                  <a:pt x="1081" y="483"/>
                  <a:pt x="1082" y="484"/>
                </a:cubicBezTo>
                <a:cubicBezTo>
                  <a:pt x="812" y="781"/>
                  <a:pt x="812" y="781"/>
                  <a:pt x="812" y="781"/>
                </a:cubicBezTo>
                <a:cubicBezTo>
                  <a:pt x="809" y="778"/>
                  <a:pt x="806" y="777"/>
                  <a:pt x="802" y="777"/>
                </a:cubicBezTo>
                <a:close/>
              </a:path>
            </a:pathLst>
          </a:custGeom>
          <a:solidFill>
            <a:schemeClr val="tx2">
              <a:alpha val="65000"/>
            </a:schemeClr>
          </a:solidFill>
          <a:ln>
            <a:noFill/>
          </a:ln>
        </p:spPr>
        <p:txBody>
          <a:bodyPr vert="horz" wrap="square" lIns="68580" tIns="34290" rIns="68580" bIns="34290" numCol="1" anchor="t" anchorCtr="0" compatLnSpc="1">
            <a:prstTxWarp prst="textNoShape">
              <a:avLst/>
            </a:prstTxWarp>
          </a:bodyPr>
          <a:lstStyle/>
          <a:p>
            <a:endParaRPr lang="id-ID"/>
          </a:p>
        </p:txBody>
      </p:sp>
      <p:sp>
        <p:nvSpPr>
          <p:cNvPr id="20" name="Freeform 72"/>
          <p:cNvSpPr>
            <a:spLocks noEditPoints="1"/>
          </p:cNvSpPr>
          <p:nvPr/>
        </p:nvSpPr>
        <p:spPr bwMode="auto">
          <a:xfrm>
            <a:off x="4900275" y="835602"/>
            <a:ext cx="4121747" cy="2926981"/>
          </a:xfrm>
          <a:custGeom>
            <a:avLst/>
            <a:gdLst>
              <a:gd name="T0" fmla="*/ 1287 w 1323"/>
              <a:gd name="T1" fmla="*/ 453 h 938"/>
              <a:gd name="T2" fmla="*/ 1274 w 1323"/>
              <a:gd name="T3" fmla="*/ 447 h 938"/>
              <a:gd name="T4" fmla="*/ 1080 w 1323"/>
              <a:gd name="T5" fmla="*/ 427 h 938"/>
              <a:gd name="T6" fmla="*/ 1084 w 1323"/>
              <a:gd name="T7" fmla="*/ 193 h 938"/>
              <a:gd name="T8" fmla="*/ 1242 w 1323"/>
              <a:gd name="T9" fmla="*/ 26 h 938"/>
              <a:gd name="T10" fmla="*/ 1238 w 1323"/>
              <a:gd name="T11" fmla="*/ 17 h 938"/>
              <a:gd name="T12" fmla="*/ 1073 w 1323"/>
              <a:gd name="T13" fmla="*/ 177 h 938"/>
              <a:gd name="T14" fmla="*/ 500 w 1323"/>
              <a:gd name="T15" fmla="*/ 12 h 938"/>
              <a:gd name="T16" fmla="*/ 1073 w 1323"/>
              <a:gd name="T17" fmla="*/ 413 h 938"/>
              <a:gd name="T18" fmla="*/ 770 w 1323"/>
              <a:gd name="T19" fmla="*/ 261 h 938"/>
              <a:gd name="T20" fmla="*/ 520 w 1323"/>
              <a:gd name="T21" fmla="*/ 148 h 938"/>
              <a:gd name="T22" fmla="*/ 543 w 1323"/>
              <a:gd name="T23" fmla="*/ 111 h 938"/>
              <a:gd name="T24" fmla="*/ 530 w 1323"/>
              <a:gd name="T25" fmla="*/ 99 h 938"/>
              <a:gd name="T26" fmla="*/ 226 w 1323"/>
              <a:gd name="T27" fmla="*/ 143 h 938"/>
              <a:gd name="T28" fmla="*/ 0 w 1323"/>
              <a:gd name="T29" fmla="*/ 308 h 938"/>
              <a:gd name="T30" fmla="*/ 6 w 1323"/>
              <a:gd name="T31" fmla="*/ 444 h 938"/>
              <a:gd name="T32" fmla="*/ 244 w 1323"/>
              <a:gd name="T33" fmla="*/ 475 h 938"/>
              <a:gd name="T34" fmla="*/ 467 w 1323"/>
              <a:gd name="T35" fmla="*/ 831 h 938"/>
              <a:gd name="T36" fmla="*/ 562 w 1323"/>
              <a:gd name="T37" fmla="*/ 651 h 938"/>
              <a:gd name="T38" fmla="*/ 810 w 1323"/>
              <a:gd name="T39" fmla="*/ 730 h 938"/>
              <a:gd name="T40" fmla="*/ 661 w 1323"/>
              <a:gd name="T41" fmla="*/ 937 h 938"/>
              <a:gd name="T42" fmla="*/ 1318 w 1323"/>
              <a:gd name="T43" fmla="*/ 934 h 938"/>
              <a:gd name="T44" fmla="*/ 1283 w 1323"/>
              <a:gd name="T45" fmla="*/ 453 h 938"/>
              <a:gd name="T46" fmla="*/ 1275 w 1323"/>
              <a:gd name="T47" fmla="*/ 448 h 938"/>
              <a:gd name="T48" fmla="*/ 1175 w 1323"/>
              <a:gd name="T49" fmla="*/ 797 h 938"/>
              <a:gd name="T50" fmla="*/ 1275 w 1323"/>
              <a:gd name="T51" fmla="*/ 448 h 938"/>
              <a:gd name="T52" fmla="*/ 774 w 1323"/>
              <a:gd name="T53" fmla="*/ 278 h 938"/>
              <a:gd name="T54" fmla="*/ 454 w 1323"/>
              <a:gd name="T55" fmla="*/ 494 h 938"/>
              <a:gd name="T56" fmla="*/ 573 w 1323"/>
              <a:gd name="T57" fmla="*/ 617 h 938"/>
              <a:gd name="T58" fmla="*/ 595 w 1323"/>
              <a:gd name="T59" fmla="*/ 580 h 938"/>
              <a:gd name="T60" fmla="*/ 659 w 1323"/>
              <a:gd name="T61" fmla="*/ 472 h 938"/>
              <a:gd name="T62" fmla="*/ 633 w 1323"/>
              <a:gd name="T63" fmla="*/ 607 h 938"/>
              <a:gd name="T64" fmla="*/ 596 w 1323"/>
              <a:gd name="T65" fmla="*/ 581 h 938"/>
              <a:gd name="T66" fmla="*/ 1075 w 1323"/>
              <a:gd name="T67" fmla="*/ 423 h 938"/>
              <a:gd name="T68" fmla="*/ 1078 w 1323"/>
              <a:gd name="T69" fmla="*/ 427 h 938"/>
              <a:gd name="T70" fmla="*/ 811 w 1323"/>
              <a:gd name="T71" fmla="*/ 726 h 938"/>
              <a:gd name="T72" fmla="*/ 525 w 1323"/>
              <a:gd name="T73" fmla="*/ 15 h 938"/>
              <a:gd name="T74" fmla="*/ 1084 w 1323"/>
              <a:gd name="T75" fmla="*/ 403 h 938"/>
              <a:gd name="T76" fmla="*/ 1072 w 1323"/>
              <a:gd name="T77" fmla="*/ 416 h 938"/>
              <a:gd name="T78" fmla="*/ 781 w 1323"/>
              <a:gd name="T79" fmla="*/ 280 h 938"/>
              <a:gd name="T80" fmla="*/ 543 w 1323"/>
              <a:gd name="T81" fmla="*/ 155 h 938"/>
              <a:gd name="T82" fmla="*/ 550 w 1323"/>
              <a:gd name="T83" fmla="*/ 350 h 938"/>
              <a:gd name="T84" fmla="*/ 533 w 1323"/>
              <a:gd name="T85" fmla="*/ 161 h 938"/>
              <a:gd name="T86" fmla="*/ 154 w 1323"/>
              <a:gd name="T87" fmla="*/ 247 h 938"/>
              <a:gd name="T88" fmla="*/ 250 w 1323"/>
              <a:gd name="T89" fmla="*/ 135 h 938"/>
              <a:gd name="T90" fmla="*/ 151 w 1323"/>
              <a:gd name="T91" fmla="*/ 248 h 938"/>
              <a:gd name="T92" fmla="*/ 150 w 1323"/>
              <a:gd name="T93" fmla="*/ 250 h 938"/>
              <a:gd name="T94" fmla="*/ 152 w 1323"/>
              <a:gd name="T95" fmla="*/ 249 h 938"/>
              <a:gd name="T96" fmla="*/ 251 w 1323"/>
              <a:gd name="T97" fmla="*/ 452 h 938"/>
              <a:gd name="T98" fmla="*/ 472 w 1323"/>
              <a:gd name="T99" fmla="*/ 806 h 938"/>
              <a:gd name="T100" fmla="*/ 255 w 1323"/>
              <a:gd name="T101" fmla="*/ 468 h 938"/>
              <a:gd name="T102" fmla="*/ 549 w 1323"/>
              <a:gd name="T103" fmla="*/ 638 h 938"/>
              <a:gd name="T104" fmla="*/ 569 w 1323"/>
              <a:gd name="T105" fmla="*/ 627 h 938"/>
              <a:gd name="T106" fmla="*/ 593 w 1323"/>
              <a:gd name="T107" fmla="*/ 626 h 938"/>
              <a:gd name="T108" fmla="*/ 593 w 1323"/>
              <a:gd name="T109" fmla="*/ 626 h 938"/>
              <a:gd name="T110" fmla="*/ 833 w 1323"/>
              <a:gd name="T111" fmla="*/ 740 h 938"/>
              <a:gd name="T112" fmla="*/ 834 w 1323"/>
              <a:gd name="T113" fmla="*/ 738 h 938"/>
              <a:gd name="T114" fmla="*/ 1196 w 1323"/>
              <a:gd name="T115" fmla="*/ 809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23" h="938">
                <a:moveTo>
                  <a:pt x="1320" y="937"/>
                </a:moveTo>
                <a:cubicBezTo>
                  <a:pt x="1323" y="937"/>
                  <a:pt x="1323" y="937"/>
                  <a:pt x="1323" y="937"/>
                </a:cubicBezTo>
                <a:cubicBezTo>
                  <a:pt x="1320" y="935"/>
                  <a:pt x="1320" y="935"/>
                  <a:pt x="1320" y="935"/>
                </a:cubicBezTo>
                <a:cubicBezTo>
                  <a:pt x="1287" y="453"/>
                  <a:pt x="1287" y="453"/>
                  <a:pt x="1287" y="453"/>
                </a:cubicBezTo>
                <a:cubicBezTo>
                  <a:pt x="1293" y="453"/>
                  <a:pt x="1298" y="447"/>
                  <a:pt x="1298" y="441"/>
                </a:cubicBezTo>
                <a:cubicBezTo>
                  <a:pt x="1298" y="434"/>
                  <a:pt x="1292" y="428"/>
                  <a:pt x="1285" y="428"/>
                </a:cubicBezTo>
                <a:cubicBezTo>
                  <a:pt x="1278" y="428"/>
                  <a:pt x="1272" y="434"/>
                  <a:pt x="1272" y="441"/>
                </a:cubicBezTo>
                <a:cubicBezTo>
                  <a:pt x="1272" y="443"/>
                  <a:pt x="1273" y="445"/>
                  <a:pt x="1274" y="447"/>
                </a:cubicBezTo>
                <a:cubicBezTo>
                  <a:pt x="833" y="727"/>
                  <a:pt x="833" y="727"/>
                  <a:pt x="833" y="727"/>
                </a:cubicBezTo>
                <a:cubicBezTo>
                  <a:pt x="832" y="726"/>
                  <a:pt x="832" y="725"/>
                  <a:pt x="831" y="725"/>
                </a:cubicBezTo>
                <a:cubicBezTo>
                  <a:pt x="837" y="717"/>
                  <a:pt x="837" y="717"/>
                  <a:pt x="837" y="717"/>
                </a:cubicBezTo>
                <a:cubicBezTo>
                  <a:pt x="1080" y="427"/>
                  <a:pt x="1080" y="427"/>
                  <a:pt x="1080" y="427"/>
                </a:cubicBezTo>
                <a:cubicBezTo>
                  <a:pt x="1081" y="428"/>
                  <a:pt x="1083" y="429"/>
                  <a:pt x="1085" y="429"/>
                </a:cubicBezTo>
                <a:cubicBezTo>
                  <a:pt x="1092" y="429"/>
                  <a:pt x="1098" y="423"/>
                  <a:pt x="1098" y="416"/>
                </a:cubicBezTo>
                <a:cubicBezTo>
                  <a:pt x="1098" y="409"/>
                  <a:pt x="1093" y="403"/>
                  <a:pt x="1086" y="403"/>
                </a:cubicBezTo>
                <a:cubicBezTo>
                  <a:pt x="1084" y="193"/>
                  <a:pt x="1084" y="193"/>
                  <a:pt x="1084" y="193"/>
                </a:cubicBezTo>
                <a:cubicBezTo>
                  <a:pt x="1084" y="193"/>
                  <a:pt x="1085" y="193"/>
                  <a:pt x="1085" y="193"/>
                </a:cubicBezTo>
                <a:cubicBezTo>
                  <a:pt x="1092" y="193"/>
                  <a:pt x="1098" y="187"/>
                  <a:pt x="1098" y="180"/>
                </a:cubicBezTo>
                <a:cubicBezTo>
                  <a:pt x="1098" y="177"/>
                  <a:pt x="1096" y="173"/>
                  <a:pt x="1094" y="171"/>
                </a:cubicBezTo>
                <a:cubicBezTo>
                  <a:pt x="1242" y="26"/>
                  <a:pt x="1242" y="26"/>
                  <a:pt x="1242" y="26"/>
                </a:cubicBezTo>
                <a:cubicBezTo>
                  <a:pt x="1244" y="28"/>
                  <a:pt x="1247" y="29"/>
                  <a:pt x="1250" y="29"/>
                </a:cubicBezTo>
                <a:cubicBezTo>
                  <a:pt x="1257" y="29"/>
                  <a:pt x="1263" y="24"/>
                  <a:pt x="1263" y="17"/>
                </a:cubicBezTo>
                <a:cubicBezTo>
                  <a:pt x="1263" y="10"/>
                  <a:pt x="1257" y="4"/>
                  <a:pt x="1250" y="4"/>
                </a:cubicBezTo>
                <a:cubicBezTo>
                  <a:pt x="1243" y="4"/>
                  <a:pt x="1238" y="10"/>
                  <a:pt x="1238" y="17"/>
                </a:cubicBezTo>
                <a:cubicBezTo>
                  <a:pt x="1238" y="20"/>
                  <a:pt x="1239" y="23"/>
                  <a:pt x="1241" y="25"/>
                </a:cubicBezTo>
                <a:cubicBezTo>
                  <a:pt x="1093" y="170"/>
                  <a:pt x="1093" y="170"/>
                  <a:pt x="1093" y="170"/>
                </a:cubicBezTo>
                <a:cubicBezTo>
                  <a:pt x="1090" y="168"/>
                  <a:pt x="1088" y="168"/>
                  <a:pt x="1085" y="168"/>
                </a:cubicBezTo>
                <a:cubicBezTo>
                  <a:pt x="1079" y="168"/>
                  <a:pt x="1075" y="171"/>
                  <a:pt x="1073" y="177"/>
                </a:cubicBezTo>
                <a:cubicBezTo>
                  <a:pt x="525" y="14"/>
                  <a:pt x="525" y="14"/>
                  <a:pt x="525" y="14"/>
                </a:cubicBezTo>
                <a:cubicBezTo>
                  <a:pt x="525" y="13"/>
                  <a:pt x="525" y="13"/>
                  <a:pt x="525" y="12"/>
                </a:cubicBezTo>
                <a:cubicBezTo>
                  <a:pt x="525" y="5"/>
                  <a:pt x="520" y="0"/>
                  <a:pt x="512" y="0"/>
                </a:cubicBezTo>
                <a:cubicBezTo>
                  <a:pt x="505" y="0"/>
                  <a:pt x="500" y="5"/>
                  <a:pt x="500" y="12"/>
                </a:cubicBezTo>
                <a:cubicBezTo>
                  <a:pt x="500" y="19"/>
                  <a:pt x="505" y="25"/>
                  <a:pt x="512" y="25"/>
                </a:cubicBezTo>
                <a:cubicBezTo>
                  <a:pt x="517" y="25"/>
                  <a:pt x="522" y="22"/>
                  <a:pt x="524" y="18"/>
                </a:cubicBezTo>
                <a:cubicBezTo>
                  <a:pt x="1073" y="412"/>
                  <a:pt x="1073" y="412"/>
                  <a:pt x="1073" y="412"/>
                </a:cubicBezTo>
                <a:cubicBezTo>
                  <a:pt x="1073" y="412"/>
                  <a:pt x="1073" y="412"/>
                  <a:pt x="1073" y="413"/>
                </a:cubicBezTo>
                <a:cubicBezTo>
                  <a:pt x="793" y="272"/>
                  <a:pt x="793" y="272"/>
                  <a:pt x="793" y="272"/>
                </a:cubicBezTo>
                <a:cubicBezTo>
                  <a:pt x="793" y="271"/>
                  <a:pt x="794" y="269"/>
                  <a:pt x="794" y="267"/>
                </a:cubicBezTo>
                <a:cubicBezTo>
                  <a:pt x="794" y="260"/>
                  <a:pt x="788" y="255"/>
                  <a:pt x="781" y="255"/>
                </a:cubicBezTo>
                <a:cubicBezTo>
                  <a:pt x="776" y="255"/>
                  <a:pt x="772" y="257"/>
                  <a:pt x="770" y="261"/>
                </a:cubicBezTo>
                <a:cubicBezTo>
                  <a:pt x="544" y="153"/>
                  <a:pt x="544" y="153"/>
                  <a:pt x="544" y="153"/>
                </a:cubicBezTo>
                <a:cubicBezTo>
                  <a:pt x="545" y="152"/>
                  <a:pt x="546" y="150"/>
                  <a:pt x="546" y="148"/>
                </a:cubicBezTo>
                <a:cubicBezTo>
                  <a:pt x="546" y="141"/>
                  <a:pt x="540" y="135"/>
                  <a:pt x="533" y="135"/>
                </a:cubicBezTo>
                <a:cubicBezTo>
                  <a:pt x="526" y="135"/>
                  <a:pt x="520" y="141"/>
                  <a:pt x="520" y="148"/>
                </a:cubicBezTo>
                <a:cubicBezTo>
                  <a:pt x="520" y="151"/>
                  <a:pt x="521" y="153"/>
                  <a:pt x="523" y="155"/>
                </a:cubicBezTo>
                <a:cubicBezTo>
                  <a:pt x="258" y="446"/>
                  <a:pt x="258" y="446"/>
                  <a:pt x="258" y="446"/>
                </a:cubicBezTo>
                <a:cubicBezTo>
                  <a:pt x="535" y="108"/>
                  <a:pt x="535" y="108"/>
                  <a:pt x="535" y="108"/>
                </a:cubicBezTo>
                <a:cubicBezTo>
                  <a:pt x="537" y="110"/>
                  <a:pt x="540" y="111"/>
                  <a:pt x="543" y="111"/>
                </a:cubicBezTo>
                <a:cubicBezTo>
                  <a:pt x="550" y="111"/>
                  <a:pt x="556" y="105"/>
                  <a:pt x="556" y="98"/>
                </a:cubicBezTo>
                <a:cubicBezTo>
                  <a:pt x="556" y="91"/>
                  <a:pt x="550" y="86"/>
                  <a:pt x="543" y="86"/>
                </a:cubicBezTo>
                <a:cubicBezTo>
                  <a:pt x="536" y="86"/>
                  <a:pt x="530" y="91"/>
                  <a:pt x="530" y="98"/>
                </a:cubicBezTo>
                <a:cubicBezTo>
                  <a:pt x="530" y="99"/>
                  <a:pt x="530" y="99"/>
                  <a:pt x="530" y="99"/>
                </a:cubicBezTo>
                <a:cubicBezTo>
                  <a:pt x="250" y="134"/>
                  <a:pt x="250" y="134"/>
                  <a:pt x="250" y="134"/>
                </a:cubicBezTo>
                <a:cubicBezTo>
                  <a:pt x="249" y="128"/>
                  <a:pt x="243" y="123"/>
                  <a:pt x="237" y="123"/>
                </a:cubicBezTo>
                <a:cubicBezTo>
                  <a:pt x="230" y="123"/>
                  <a:pt x="224" y="129"/>
                  <a:pt x="224" y="136"/>
                </a:cubicBezTo>
                <a:cubicBezTo>
                  <a:pt x="224" y="139"/>
                  <a:pt x="225" y="141"/>
                  <a:pt x="226" y="143"/>
                </a:cubicBezTo>
                <a:cubicBezTo>
                  <a:pt x="5" y="304"/>
                  <a:pt x="5" y="304"/>
                  <a:pt x="5" y="304"/>
                </a:cubicBezTo>
                <a:cubicBezTo>
                  <a:pt x="3" y="305"/>
                  <a:pt x="3" y="305"/>
                  <a:pt x="3" y="305"/>
                </a:cubicBezTo>
                <a:cubicBezTo>
                  <a:pt x="4" y="305"/>
                  <a:pt x="4" y="305"/>
                  <a:pt x="4" y="305"/>
                </a:cubicBezTo>
                <a:cubicBezTo>
                  <a:pt x="0" y="308"/>
                  <a:pt x="0" y="308"/>
                  <a:pt x="0" y="308"/>
                </a:cubicBezTo>
                <a:cubicBezTo>
                  <a:pt x="5" y="306"/>
                  <a:pt x="5" y="306"/>
                  <a:pt x="5" y="306"/>
                </a:cubicBezTo>
                <a:cubicBezTo>
                  <a:pt x="74" y="351"/>
                  <a:pt x="74" y="351"/>
                  <a:pt x="74" y="351"/>
                </a:cubicBezTo>
                <a:cubicBezTo>
                  <a:pt x="4" y="443"/>
                  <a:pt x="4" y="443"/>
                  <a:pt x="4" y="443"/>
                </a:cubicBezTo>
                <a:cubicBezTo>
                  <a:pt x="6" y="444"/>
                  <a:pt x="6" y="444"/>
                  <a:pt x="6" y="444"/>
                </a:cubicBezTo>
                <a:cubicBezTo>
                  <a:pt x="75" y="352"/>
                  <a:pt x="75" y="352"/>
                  <a:pt x="75" y="352"/>
                </a:cubicBezTo>
                <a:cubicBezTo>
                  <a:pt x="233" y="455"/>
                  <a:pt x="233" y="455"/>
                  <a:pt x="233" y="455"/>
                </a:cubicBezTo>
                <a:cubicBezTo>
                  <a:pt x="232" y="457"/>
                  <a:pt x="231" y="460"/>
                  <a:pt x="231" y="462"/>
                </a:cubicBezTo>
                <a:cubicBezTo>
                  <a:pt x="231" y="469"/>
                  <a:pt x="237" y="475"/>
                  <a:pt x="244" y="475"/>
                </a:cubicBezTo>
                <a:cubicBezTo>
                  <a:pt x="246" y="475"/>
                  <a:pt x="248" y="474"/>
                  <a:pt x="250" y="473"/>
                </a:cubicBezTo>
                <a:cubicBezTo>
                  <a:pt x="460" y="808"/>
                  <a:pt x="460" y="808"/>
                  <a:pt x="460" y="808"/>
                </a:cubicBezTo>
                <a:cubicBezTo>
                  <a:pt x="456" y="810"/>
                  <a:pt x="454" y="814"/>
                  <a:pt x="454" y="818"/>
                </a:cubicBezTo>
                <a:cubicBezTo>
                  <a:pt x="454" y="825"/>
                  <a:pt x="460" y="831"/>
                  <a:pt x="467" y="831"/>
                </a:cubicBezTo>
                <a:cubicBezTo>
                  <a:pt x="474" y="831"/>
                  <a:pt x="480" y="825"/>
                  <a:pt x="480" y="818"/>
                </a:cubicBezTo>
                <a:cubicBezTo>
                  <a:pt x="480" y="813"/>
                  <a:pt x="477" y="809"/>
                  <a:pt x="474" y="807"/>
                </a:cubicBezTo>
                <a:cubicBezTo>
                  <a:pt x="556" y="650"/>
                  <a:pt x="556" y="650"/>
                  <a:pt x="556" y="650"/>
                </a:cubicBezTo>
                <a:cubicBezTo>
                  <a:pt x="558" y="650"/>
                  <a:pt x="560" y="651"/>
                  <a:pt x="562" y="651"/>
                </a:cubicBezTo>
                <a:cubicBezTo>
                  <a:pt x="569" y="651"/>
                  <a:pt x="574" y="645"/>
                  <a:pt x="574" y="638"/>
                </a:cubicBezTo>
                <a:cubicBezTo>
                  <a:pt x="574" y="637"/>
                  <a:pt x="574" y="635"/>
                  <a:pt x="574" y="634"/>
                </a:cubicBezTo>
                <a:cubicBezTo>
                  <a:pt x="591" y="627"/>
                  <a:pt x="591" y="627"/>
                  <a:pt x="591" y="627"/>
                </a:cubicBezTo>
                <a:cubicBezTo>
                  <a:pt x="810" y="730"/>
                  <a:pt x="810" y="730"/>
                  <a:pt x="810" y="730"/>
                </a:cubicBezTo>
                <a:cubicBezTo>
                  <a:pt x="809" y="731"/>
                  <a:pt x="809" y="732"/>
                  <a:pt x="809" y="733"/>
                </a:cubicBezTo>
                <a:cubicBezTo>
                  <a:pt x="809" y="737"/>
                  <a:pt x="811" y="741"/>
                  <a:pt x="814" y="743"/>
                </a:cubicBezTo>
                <a:cubicBezTo>
                  <a:pt x="662" y="936"/>
                  <a:pt x="662" y="936"/>
                  <a:pt x="662" y="936"/>
                </a:cubicBezTo>
                <a:cubicBezTo>
                  <a:pt x="661" y="937"/>
                  <a:pt x="661" y="937"/>
                  <a:pt x="661" y="937"/>
                </a:cubicBezTo>
                <a:cubicBezTo>
                  <a:pt x="1319" y="937"/>
                  <a:pt x="1319" y="937"/>
                  <a:pt x="1319" y="937"/>
                </a:cubicBezTo>
                <a:cubicBezTo>
                  <a:pt x="1320" y="938"/>
                  <a:pt x="1320" y="938"/>
                  <a:pt x="1320" y="938"/>
                </a:cubicBezTo>
                <a:lnTo>
                  <a:pt x="1320" y="937"/>
                </a:lnTo>
                <a:close/>
                <a:moveTo>
                  <a:pt x="1318" y="934"/>
                </a:moveTo>
                <a:cubicBezTo>
                  <a:pt x="1197" y="808"/>
                  <a:pt x="1197" y="808"/>
                  <a:pt x="1197" y="808"/>
                </a:cubicBezTo>
                <a:cubicBezTo>
                  <a:pt x="1199" y="806"/>
                  <a:pt x="1200" y="803"/>
                  <a:pt x="1200" y="800"/>
                </a:cubicBezTo>
                <a:cubicBezTo>
                  <a:pt x="1200" y="795"/>
                  <a:pt x="1197" y="790"/>
                  <a:pt x="1192" y="788"/>
                </a:cubicBezTo>
                <a:cubicBezTo>
                  <a:pt x="1283" y="453"/>
                  <a:pt x="1283" y="453"/>
                  <a:pt x="1283" y="453"/>
                </a:cubicBezTo>
                <a:cubicBezTo>
                  <a:pt x="1283" y="454"/>
                  <a:pt x="1284" y="454"/>
                  <a:pt x="1285" y="454"/>
                </a:cubicBezTo>
                <a:cubicBezTo>
                  <a:pt x="1285" y="454"/>
                  <a:pt x="1285" y="454"/>
                  <a:pt x="1285" y="454"/>
                </a:cubicBezTo>
                <a:lnTo>
                  <a:pt x="1318" y="934"/>
                </a:lnTo>
                <a:close/>
                <a:moveTo>
                  <a:pt x="1275" y="448"/>
                </a:moveTo>
                <a:cubicBezTo>
                  <a:pt x="1276" y="451"/>
                  <a:pt x="1278" y="452"/>
                  <a:pt x="1281" y="453"/>
                </a:cubicBezTo>
                <a:cubicBezTo>
                  <a:pt x="1190" y="788"/>
                  <a:pt x="1190" y="788"/>
                  <a:pt x="1190" y="788"/>
                </a:cubicBezTo>
                <a:cubicBezTo>
                  <a:pt x="1189" y="787"/>
                  <a:pt x="1188" y="787"/>
                  <a:pt x="1187" y="787"/>
                </a:cubicBezTo>
                <a:cubicBezTo>
                  <a:pt x="1181" y="787"/>
                  <a:pt x="1176" y="791"/>
                  <a:pt x="1175" y="797"/>
                </a:cubicBezTo>
                <a:cubicBezTo>
                  <a:pt x="834" y="736"/>
                  <a:pt x="834" y="736"/>
                  <a:pt x="834" y="736"/>
                </a:cubicBezTo>
                <a:cubicBezTo>
                  <a:pt x="835" y="735"/>
                  <a:pt x="835" y="734"/>
                  <a:pt x="835" y="733"/>
                </a:cubicBezTo>
                <a:cubicBezTo>
                  <a:pt x="835" y="731"/>
                  <a:pt x="834" y="730"/>
                  <a:pt x="834" y="728"/>
                </a:cubicBezTo>
                <a:lnTo>
                  <a:pt x="1275" y="448"/>
                </a:lnTo>
                <a:close/>
                <a:moveTo>
                  <a:pt x="256" y="459"/>
                </a:moveTo>
                <a:cubicBezTo>
                  <a:pt x="552" y="351"/>
                  <a:pt x="552" y="351"/>
                  <a:pt x="552" y="351"/>
                </a:cubicBezTo>
                <a:cubicBezTo>
                  <a:pt x="769" y="272"/>
                  <a:pt x="769" y="272"/>
                  <a:pt x="769" y="272"/>
                </a:cubicBezTo>
                <a:cubicBezTo>
                  <a:pt x="770" y="275"/>
                  <a:pt x="772" y="277"/>
                  <a:pt x="774" y="278"/>
                </a:cubicBezTo>
                <a:cubicBezTo>
                  <a:pt x="660" y="470"/>
                  <a:pt x="660" y="470"/>
                  <a:pt x="660" y="470"/>
                </a:cubicBezTo>
                <a:cubicBezTo>
                  <a:pt x="480" y="492"/>
                  <a:pt x="480" y="492"/>
                  <a:pt x="480" y="492"/>
                </a:cubicBezTo>
                <a:cubicBezTo>
                  <a:pt x="479" y="486"/>
                  <a:pt x="473" y="481"/>
                  <a:pt x="467" y="481"/>
                </a:cubicBezTo>
                <a:cubicBezTo>
                  <a:pt x="460" y="481"/>
                  <a:pt x="454" y="487"/>
                  <a:pt x="454" y="494"/>
                </a:cubicBezTo>
                <a:cubicBezTo>
                  <a:pt x="454" y="501"/>
                  <a:pt x="460" y="507"/>
                  <a:pt x="467" y="507"/>
                </a:cubicBezTo>
                <a:cubicBezTo>
                  <a:pt x="471" y="507"/>
                  <a:pt x="475" y="505"/>
                  <a:pt x="477" y="502"/>
                </a:cubicBezTo>
                <a:cubicBezTo>
                  <a:pt x="594" y="581"/>
                  <a:pt x="594" y="581"/>
                  <a:pt x="594" y="581"/>
                </a:cubicBezTo>
                <a:cubicBezTo>
                  <a:pt x="573" y="617"/>
                  <a:pt x="573" y="617"/>
                  <a:pt x="573" y="617"/>
                </a:cubicBezTo>
                <a:cubicBezTo>
                  <a:pt x="256" y="467"/>
                  <a:pt x="256" y="467"/>
                  <a:pt x="256" y="467"/>
                </a:cubicBezTo>
                <a:cubicBezTo>
                  <a:pt x="256" y="465"/>
                  <a:pt x="257" y="464"/>
                  <a:pt x="257" y="462"/>
                </a:cubicBezTo>
                <a:cubicBezTo>
                  <a:pt x="257" y="461"/>
                  <a:pt x="256" y="460"/>
                  <a:pt x="256" y="459"/>
                </a:cubicBezTo>
                <a:close/>
                <a:moveTo>
                  <a:pt x="595" y="580"/>
                </a:moveTo>
                <a:cubicBezTo>
                  <a:pt x="478" y="501"/>
                  <a:pt x="478" y="501"/>
                  <a:pt x="478" y="501"/>
                </a:cubicBezTo>
                <a:cubicBezTo>
                  <a:pt x="479" y="499"/>
                  <a:pt x="480" y="496"/>
                  <a:pt x="480" y="494"/>
                </a:cubicBezTo>
                <a:cubicBezTo>
                  <a:pt x="480" y="494"/>
                  <a:pt x="480" y="494"/>
                  <a:pt x="480" y="493"/>
                </a:cubicBezTo>
                <a:cubicBezTo>
                  <a:pt x="659" y="472"/>
                  <a:pt x="659" y="472"/>
                  <a:pt x="659" y="472"/>
                </a:cubicBezTo>
                <a:cubicBezTo>
                  <a:pt x="631" y="519"/>
                  <a:pt x="631" y="519"/>
                  <a:pt x="631" y="519"/>
                </a:cubicBezTo>
                <a:lnTo>
                  <a:pt x="595" y="580"/>
                </a:lnTo>
                <a:close/>
                <a:moveTo>
                  <a:pt x="596" y="582"/>
                </a:moveTo>
                <a:cubicBezTo>
                  <a:pt x="633" y="607"/>
                  <a:pt x="633" y="607"/>
                  <a:pt x="633" y="607"/>
                </a:cubicBezTo>
                <a:cubicBezTo>
                  <a:pt x="591" y="625"/>
                  <a:pt x="591" y="625"/>
                  <a:pt x="591" y="625"/>
                </a:cubicBezTo>
                <a:cubicBezTo>
                  <a:pt x="575" y="617"/>
                  <a:pt x="575" y="617"/>
                  <a:pt x="575" y="617"/>
                </a:cubicBezTo>
                <a:lnTo>
                  <a:pt x="596" y="582"/>
                </a:lnTo>
                <a:close/>
                <a:moveTo>
                  <a:pt x="596" y="581"/>
                </a:moveTo>
                <a:cubicBezTo>
                  <a:pt x="634" y="517"/>
                  <a:pt x="634" y="517"/>
                  <a:pt x="634" y="517"/>
                </a:cubicBezTo>
                <a:cubicBezTo>
                  <a:pt x="661" y="471"/>
                  <a:pt x="661" y="471"/>
                  <a:pt x="661" y="471"/>
                </a:cubicBezTo>
                <a:cubicBezTo>
                  <a:pt x="1074" y="422"/>
                  <a:pt x="1074" y="422"/>
                  <a:pt x="1074" y="422"/>
                </a:cubicBezTo>
                <a:cubicBezTo>
                  <a:pt x="1074" y="422"/>
                  <a:pt x="1074" y="423"/>
                  <a:pt x="1075" y="423"/>
                </a:cubicBezTo>
                <a:cubicBezTo>
                  <a:pt x="635" y="607"/>
                  <a:pt x="635" y="607"/>
                  <a:pt x="635" y="607"/>
                </a:cubicBezTo>
                <a:lnTo>
                  <a:pt x="596" y="581"/>
                </a:lnTo>
                <a:close/>
                <a:moveTo>
                  <a:pt x="1076" y="424"/>
                </a:moveTo>
                <a:cubicBezTo>
                  <a:pt x="1076" y="425"/>
                  <a:pt x="1077" y="426"/>
                  <a:pt x="1078" y="427"/>
                </a:cubicBezTo>
                <a:cubicBezTo>
                  <a:pt x="839" y="713"/>
                  <a:pt x="839" y="713"/>
                  <a:pt x="839" y="713"/>
                </a:cubicBezTo>
                <a:cubicBezTo>
                  <a:pt x="830" y="724"/>
                  <a:pt x="830" y="724"/>
                  <a:pt x="830" y="724"/>
                </a:cubicBezTo>
                <a:cubicBezTo>
                  <a:pt x="828" y="722"/>
                  <a:pt x="825" y="720"/>
                  <a:pt x="822" y="720"/>
                </a:cubicBezTo>
                <a:cubicBezTo>
                  <a:pt x="817" y="720"/>
                  <a:pt x="813" y="723"/>
                  <a:pt x="811" y="726"/>
                </a:cubicBezTo>
                <a:cubicBezTo>
                  <a:pt x="636" y="608"/>
                  <a:pt x="636" y="608"/>
                  <a:pt x="636" y="608"/>
                </a:cubicBezTo>
                <a:lnTo>
                  <a:pt x="1076" y="424"/>
                </a:lnTo>
                <a:close/>
                <a:moveTo>
                  <a:pt x="524" y="17"/>
                </a:moveTo>
                <a:cubicBezTo>
                  <a:pt x="525" y="16"/>
                  <a:pt x="525" y="16"/>
                  <a:pt x="525" y="15"/>
                </a:cubicBezTo>
                <a:cubicBezTo>
                  <a:pt x="1073" y="178"/>
                  <a:pt x="1073" y="178"/>
                  <a:pt x="1073" y="178"/>
                </a:cubicBezTo>
                <a:cubicBezTo>
                  <a:pt x="1073" y="179"/>
                  <a:pt x="1072" y="180"/>
                  <a:pt x="1072" y="180"/>
                </a:cubicBezTo>
                <a:cubicBezTo>
                  <a:pt x="1072" y="186"/>
                  <a:pt x="1077" y="191"/>
                  <a:pt x="1082" y="193"/>
                </a:cubicBezTo>
                <a:cubicBezTo>
                  <a:pt x="1084" y="403"/>
                  <a:pt x="1084" y="403"/>
                  <a:pt x="1084" y="403"/>
                </a:cubicBezTo>
                <a:cubicBezTo>
                  <a:pt x="1080" y="403"/>
                  <a:pt x="1076" y="406"/>
                  <a:pt x="1074" y="410"/>
                </a:cubicBezTo>
                <a:lnTo>
                  <a:pt x="524" y="17"/>
                </a:lnTo>
                <a:close/>
                <a:moveTo>
                  <a:pt x="1073" y="414"/>
                </a:moveTo>
                <a:cubicBezTo>
                  <a:pt x="1073" y="415"/>
                  <a:pt x="1072" y="415"/>
                  <a:pt x="1072" y="416"/>
                </a:cubicBezTo>
                <a:cubicBezTo>
                  <a:pt x="1072" y="417"/>
                  <a:pt x="1073" y="419"/>
                  <a:pt x="1073" y="420"/>
                </a:cubicBezTo>
                <a:cubicBezTo>
                  <a:pt x="662" y="470"/>
                  <a:pt x="662" y="470"/>
                  <a:pt x="662" y="470"/>
                </a:cubicBezTo>
                <a:cubicBezTo>
                  <a:pt x="775" y="279"/>
                  <a:pt x="775" y="279"/>
                  <a:pt x="775" y="279"/>
                </a:cubicBezTo>
                <a:cubicBezTo>
                  <a:pt x="777" y="280"/>
                  <a:pt x="779" y="280"/>
                  <a:pt x="781" y="280"/>
                </a:cubicBezTo>
                <a:cubicBezTo>
                  <a:pt x="786" y="280"/>
                  <a:pt x="790" y="278"/>
                  <a:pt x="792" y="274"/>
                </a:cubicBezTo>
                <a:lnTo>
                  <a:pt x="1073" y="414"/>
                </a:lnTo>
                <a:close/>
                <a:moveTo>
                  <a:pt x="533" y="161"/>
                </a:moveTo>
                <a:cubicBezTo>
                  <a:pt x="537" y="161"/>
                  <a:pt x="541" y="158"/>
                  <a:pt x="543" y="155"/>
                </a:cubicBezTo>
                <a:cubicBezTo>
                  <a:pt x="769" y="263"/>
                  <a:pt x="769" y="263"/>
                  <a:pt x="769" y="263"/>
                </a:cubicBezTo>
                <a:cubicBezTo>
                  <a:pt x="768" y="264"/>
                  <a:pt x="768" y="266"/>
                  <a:pt x="768" y="267"/>
                </a:cubicBezTo>
                <a:cubicBezTo>
                  <a:pt x="768" y="269"/>
                  <a:pt x="768" y="270"/>
                  <a:pt x="769" y="271"/>
                </a:cubicBezTo>
                <a:cubicBezTo>
                  <a:pt x="550" y="350"/>
                  <a:pt x="550" y="350"/>
                  <a:pt x="550" y="350"/>
                </a:cubicBezTo>
                <a:cubicBezTo>
                  <a:pt x="255" y="457"/>
                  <a:pt x="255" y="457"/>
                  <a:pt x="255" y="457"/>
                </a:cubicBezTo>
                <a:cubicBezTo>
                  <a:pt x="255" y="456"/>
                  <a:pt x="254" y="454"/>
                  <a:pt x="253" y="453"/>
                </a:cubicBezTo>
                <a:cubicBezTo>
                  <a:pt x="524" y="157"/>
                  <a:pt x="524" y="157"/>
                  <a:pt x="524" y="157"/>
                </a:cubicBezTo>
                <a:cubicBezTo>
                  <a:pt x="526" y="159"/>
                  <a:pt x="529" y="161"/>
                  <a:pt x="533" y="161"/>
                </a:cubicBezTo>
                <a:close/>
                <a:moveTo>
                  <a:pt x="530" y="101"/>
                </a:moveTo>
                <a:cubicBezTo>
                  <a:pt x="530" y="101"/>
                  <a:pt x="531" y="102"/>
                  <a:pt x="531" y="102"/>
                </a:cubicBezTo>
                <a:cubicBezTo>
                  <a:pt x="316" y="185"/>
                  <a:pt x="316" y="185"/>
                  <a:pt x="316" y="185"/>
                </a:cubicBezTo>
                <a:cubicBezTo>
                  <a:pt x="154" y="247"/>
                  <a:pt x="154" y="247"/>
                  <a:pt x="154" y="247"/>
                </a:cubicBezTo>
                <a:cubicBezTo>
                  <a:pt x="230" y="147"/>
                  <a:pt x="230" y="147"/>
                  <a:pt x="230" y="147"/>
                </a:cubicBezTo>
                <a:cubicBezTo>
                  <a:pt x="232" y="148"/>
                  <a:pt x="234" y="149"/>
                  <a:pt x="237" y="149"/>
                </a:cubicBezTo>
                <a:cubicBezTo>
                  <a:pt x="244" y="149"/>
                  <a:pt x="250" y="143"/>
                  <a:pt x="250" y="136"/>
                </a:cubicBezTo>
                <a:cubicBezTo>
                  <a:pt x="250" y="136"/>
                  <a:pt x="250" y="135"/>
                  <a:pt x="250" y="135"/>
                </a:cubicBezTo>
                <a:lnTo>
                  <a:pt x="530" y="101"/>
                </a:lnTo>
                <a:close/>
                <a:moveTo>
                  <a:pt x="227" y="144"/>
                </a:moveTo>
                <a:cubicBezTo>
                  <a:pt x="228" y="145"/>
                  <a:pt x="228" y="145"/>
                  <a:pt x="229" y="146"/>
                </a:cubicBezTo>
                <a:cubicBezTo>
                  <a:pt x="151" y="248"/>
                  <a:pt x="151" y="248"/>
                  <a:pt x="151" y="248"/>
                </a:cubicBezTo>
                <a:cubicBezTo>
                  <a:pt x="11" y="302"/>
                  <a:pt x="11" y="302"/>
                  <a:pt x="11" y="302"/>
                </a:cubicBezTo>
                <a:lnTo>
                  <a:pt x="227" y="144"/>
                </a:lnTo>
                <a:close/>
                <a:moveTo>
                  <a:pt x="7" y="305"/>
                </a:moveTo>
                <a:cubicBezTo>
                  <a:pt x="150" y="250"/>
                  <a:pt x="150" y="250"/>
                  <a:pt x="150" y="250"/>
                </a:cubicBezTo>
                <a:cubicBezTo>
                  <a:pt x="75" y="350"/>
                  <a:pt x="75" y="350"/>
                  <a:pt x="75" y="350"/>
                </a:cubicBezTo>
                <a:lnTo>
                  <a:pt x="7" y="305"/>
                </a:lnTo>
                <a:close/>
                <a:moveTo>
                  <a:pt x="76" y="351"/>
                </a:moveTo>
                <a:cubicBezTo>
                  <a:pt x="152" y="249"/>
                  <a:pt x="152" y="249"/>
                  <a:pt x="152" y="249"/>
                </a:cubicBezTo>
                <a:cubicBezTo>
                  <a:pt x="320" y="185"/>
                  <a:pt x="320" y="185"/>
                  <a:pt x="320" y="185"/>
                </a:cubicBezTo>
                <a:cubicBezTo>
                  <a:pt x="531" y="104"/>
                  <a:pt x="531" y="104"/>
                  <a:pt x="531" y="104"/>
                </a:cubicBezTo>
                <a:cubicBezTo>
                  <a:pt x="532" y="105"/>
                  <a:pt x="533" y="106"/>
                  <a:pt x="534" y="107"/>
                </a:cubicBezTo>
                <a:cubicBezTo>
                  <a:pt x="251" y="452"/>
                  <a:pt x="251" y="452"/>
                  <a:pt x="251" y="452"/>
                </a:cubicBezTo>
                <a:cubicBezTo>
                  <a:pt x="249" y="450"/>
                  <a:pt x="247" y="449"/>
                  <a:pt x="244" y="449"/>
                </a:cubicBezTo>
                <a:cubicBezTo>
                  <a:pt x="240" y="449"/>
                  <a:pt x="236" y="451"/>
                  <a:pt x="234" y="454"/>
                </a:cubicBezTo>
                <a:lnTo>
                  <a:pt x="76" y="351"/>
                </a:lnTo>
                <a:close/>
                <a:moveTo>
                  <a:pt x="472" y="806"/>
                </a:moveTo>
                <a:cubicBezTo>
                  <a:pt x="471" y="806"/>
                  <a:pt x="469" y="805"/>
                  <a:pt x="467" y="805"/>
                </a:cubicBezTo>
                <a:cubicBezTo>
                  <a:pt x="465" y="805"/>
                  <a:pt x="463" y="806"/>
                  <a:pt x="461" y="807"/>
                </a:cubicBezTo>
                <a:cubicBezTo>
                  <a:pt x="251" y="472"/>
                  <a:pt x="251" y="472"/>
                  <a:pt x="251" y="472"/>
                </a:cubicBezTo>
                <a:cubicBezTo>
                  <a:pt x="253" y="471"/>
                  <a:pt x="254" y="470"/>
                  <a:pt x="255" y="468"/>
                </a:cubicBezTo>
                <a:cubicBezTo>
                  <a:pt x="573" y="618"/>
                  <a:pt x="573" y="618"/>
                  <a:pt x="573" y="618"/>
                </a:cubicBezTo>
                <a:cubicBezTo>
                  <a:pt x="567" y="627"/>
                  <a:pt x="567" y="627"/>
                  <a:pt x="567" y="627"/>
                </a:cubicBezTo>
                <a:cubicBezTo>
                  <a:pt x="566" y="626"/>
                  <a:pt x="564" y="625"/>
                  <a:pt x="562" y="625"/>
                </a:cubicBezTo>
                <a:cubicBezTo>
                  <a:pt x="555" y="625"/>
                  <a:pt x="549" y="631"/>
                  <a:pt x="549" y="638"/>
                </a:cubicBezTo>
                <a:cubicBezTo>
                  <a:pt x="549" y="643"/>
                  <a:pt x="551" y="647"/>
                  <a:pt x="555" y="649"/>
                </a:cubicBezTo>
                <a:lnTo>
                  <a:pt x="472" y="806"/>
                </a:lnTo>
                <a:close/>
                <a:moveTo>
                  <a:pt x="573" y="632"/>
                </a:moveTo>
                <a:cubicBezTo>
                  <a:pt x="572" y="630"/>
                  <a:pt x="571" y="629"/>
                  <a:pt x="569" y="627"/>
                </a:cubicBezTo>
                <a:cubicBezTo>
                  <a:pt x="574" y="619"/>
                  <a:pt x="574" y="619"/>
                  <a:pt x="574" y="619"/>
                </a:cubicBezTo>
                <a:cubicBezTo>
                  <a:pt x="589" y="626"/>
                  <a:pt x="589" y="626"/>
                  <a:pt x="589" y="626"/>
                </a:cubicBezTo>
                <a:lnTo>
                  <a:pt x="573" y="632"/>
                </a:lnTo>
                <a:close/>
                <a:moveTo>
                  <a:pt x="593" y="626"/>
                </a:moveTo>
                <a:cubicBezTo>
                  <a:pt x="634" y="608"/>
                  <a:pt x="634" y="608"/>
                  <a:pt x="634" y="608"/>
                </a:cubicBezTo>
                <a:cubicBezTo>
                  <a:pt x="810" y="728"/>
                  <a:pt x="810" y="728"/>
                  <a:pt x="810" y="728"/>
                </a:cubicBezTo>
                <a:cubicBezTo>
                  <a:pt x="810" y="728"/>
                  <a:pt x="810" y="728"/>
                  <a:pt x="810" y="728"/>
                </a:cubicBezTo>
                <a:lnTo>
                  <a:pt x="593" y="626"/>
                </a:lnTo>
                <a:close/>
                <a:moveTo>
                  <a:pt x="664" y="935"/>
                </a:moveTo>
                <a:cubicBezTo>
                  <a:pt x="815" y="744"/>
                  <a:pt x="815" y="744"/>
                  <a:pt x="815" y="744"/>
                </a:cubicBezTo>
                <a:cubicBezTo>
                  <a:pt x="817" y="745"/>
                  <a:pt x="819" y="746"/>
                  <a:pt x="822" y="746"/>
                </a:cubicBezTo>
                <a:cubicBezTo>
                  <a:pt x="827" y="746"/>
                  <a:pt x="831" y="744"/>
                  <a:pt x="833" y="740"/>
                </a:cubicBezTo>
                <a:cubicBezTo>
                  <a:pt x="1315" y="935"/>
                  <a:pt x="1315" y="935"/>
                  <a:pt x="1315" y="935"/>
                </a:cubicBezTo>
                <a:lnTo>
                  <a:pt x="664" y="935"/>
                </a:lnTo>
                <a:close/>
                <a:moveTo>
                  <a:pt x="833" y="739"/>
                </a:moveTo>
                <a:cubicBezTo>
                  <a:pt x="834" y="738"/>
                  <a:pt x="834" y="738"/>
                  <a:pt x="834" y="738"/>
                </a:cubicBezTo>
                <a:cubicBezTo>
                  <a:pt x="1175" y="798"/>
                  <a:pt x="1175" y="798"/>
                  <a:pt x="1175" y="798"/>
                </a:cubicBezTo>
                <a:cubicBezTo>
                  <a:pt x="1175" y="799"/>
                  <a:pt x="1174" y="799"/>
                  <a:pt x="1174" y="800"/>
                </a:cubicBezTo>
                <a:cubicBezTo>
                  <a:pt x="1174" y="807"/>
                  <a:pt x="1180" y="813"/>
                  <a:pt x="1187" y="813"/>
                </a:cubicBezTo>
                <a:cubicBezTo>
                  <a:pt x="1191" y="813"/>
                  <a:pt x="1193" y="812"/>
                  <a:pt x="1196" y="809"/>
                </a:cubicBezTo>
                <a:cubicBezTo>
                  <a:pt x="1316" y="934"/>
                  <a:pt x="1316" y="934"/>
                  <a:pt x="1316" y="934"/>
                </a:cubicBezTo>
                <a:lnTo>
                  <a:pt x="833" y="739"/>
                </a:lnTo>
                <a:close/>
              </a:path>
            </a:pathLst>
          </a:custGeom>
          <a:solidFill>
            <a:schemeClr val="tx2">
              <a:alpha val="65000"/>
            </a:schemeClr>
          </a:solidFill>
          <a:ln>
            <a:noFill/>
          </a:ln>
        </p:spPr>
        <p:txBody>
          <a:bodyPr vert="horz" wrap="square" lIns="68580" tIns="34290" rIns="68580" bIns="34290" numCol="1" anchor="t" anchorCtr="0" compatLnSpc="1">
            <a:prstTxWarp prst="textNoShape">
              <a:avLst/>
            </a:prstTxWarp>
          </a:bodyPr>
          <a:lstStyle/>
          <a:p>
            <a:endParaRPr lang="id-ID"/>
          </a:p>
        </p:txBody>
      </p:sp>
      <p:sp>
        <p:nvSpPr>
          <p:cNvPr id="17" name="TextBox 16"/>
          <p:cNvSpPr txBox="1"/>
          <p:nvPr/>
        </p:nvSpPr>
        <p:spPr>
          <a:xfrm>
            <a:off x="1077090" y="3851127"/>
            <a:ext cx="6952864" cy="857158"/>
          </a:xfrm>
          <a:prstGeom prst="rect">
            <a:avLst/>
          </a:prstGeom>
          <a:noFill/>
        </p:spPr>
        <p:txBody>
          <a:bodyPr wrap="none" lIns="68580" tIns="34290" rIns="68580" bIns="34290" rtlCol="0">
            <a:spAutoFit/>
          </a:bodyPr>
          <a:lstStyle/>
          <a:p>
            <a:pPr algn="ctr"/>
            <a:r>
              <a:rPr lang="en-US" sz="2000" b="1" dirty="0">
                <a:solidFill>
                  <a:srgbClr val="2D4861"/>
                </a:solidFill>
                <a:latin typeface="EuropeC"/>
                <a:cs typeface="EuropeC"/>
              </a:rPr>
              <a:t>PRESENTATION SERIES</a:t>
            </a:r>
            <a:r>
              <a:rPr lang="ru-RU" sz="2000" b="1" dirty="0">
                <a:solidFill>
                  <a:srgbClr val="2D4861"/>
                </a:solidFill>
                <a:latin typeface="EuropeC"/>
                <a:cs typeface="EuropeC"/>
              </a:rPr>
              <a:t>  </a:t>
            </a:r>
            <a:endParaRPr lang="ru-RU" sz="2000" b="1" dirty="0">
              <a:solidFill>
                <a:srgbClr val="E11E4F"/>
              </a:solidFill>
              <a:latin typeface="EuropeC"/>
              <a:cs typeface="EuropeC"/>
            </a:endParaRPr>
          </a:p>
          <a:p>
            <a:pPr algn="ctr">
              <a:lnSpc>
                <a:spcPct val="130000"/>
              </a:lnSpc>
            </a:pPr>
            <a:r>
              <a:rPr lang="en-US" sz="2400" dirty="0" smtClean="0">
                <a:solidFill>
                  <a:srgbClr val="E11E4F"/>
                </a:solidFill>
                <a:latin typeface="EuropeC"/>
                <a:cs typeface="EuropeC"/>
              </a:rPr>
              <a:t>Unique </a:t>
            </a:r>
            <a:r>
              <a:rPr lang="en-US" sz="2400" dirty="0">
                <a:solidFill>
                  <a:srgbClr val="E11E4F"/>
                </a:solidFill>
                <a:latin typeface="EuropeC"/>
                <a:cs typeface="EuropeC"/>
              </a:rPr>
              <a:t>tools and services of Unihotel.org platform</a:t>
            </a:r>
            <a:endParaRPr lang="ru-RU" sz="2400" dirty="0">
              <a:solidFill>
                <a:srgbClr val="E11E4F"/>
              </a:solidFill>
              <a:latin typeface="EuropeC"/>
              <a:cs typeface="EuropeC"/>
            </a:endParaRPr>
          </a:p>
        </p:txBody>
      </p:sp>
      <p:grpSp>
        <p:nvGrpSpPr>
          <p:cNvPr id="3" name="Группа 2"/>
          <p:cNvGrpSpPr>
            <a:grpSpLocks noChangeAspect="1"/>
          </p:cNvGrpSpPr>
          <p:nvPr/>
        </p:nvGrpSpPr>
        <p:grpSpPr>
          <a:xfrm>
            <a:off x="3124406" y="570188"/>
            <a:ext cx="2834983" cy="2861997"/>
            <a:chOff x="4676221" y="2152955"/>
            <a:chExt cx="2528008" cy="2552090"/>
          </a:xfrm>
        </p:grpSpPr>
        <p:sp>
          <p:nvSpPr>
            <p:cNvPr id="2" name="Овал 1"/>
            <p:cNvSpPr/>
            <p:nvPr/>
          </p:nvSpPr>
          <p:spPr>
            <a:xfrm>
              <a:off x="4676221" y="2152955"/>
              <a:ext cx="2528008" cy="2552090"/>
            </a:xfrm>
            <a:prstGeom prst="ellipse">
              <a:avLst/>
            </a:prstGeom>
            <a:solidFill>
              <a:schemeClr val="bg1">
                <a:alpha val="74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pic>
          <p:nvPicPr>
            <p:cNvPr id="8" name="Изображение 7" descr="uh_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2553" y="2529013"/>
              <a:ext cx="1938196" cy="1799973"/>
            </a:xfrm>
            <a:prstGeom prst="rect">
              <a:avLst/>
            </a:prstGeom>
          </p:spPr>
        </p:pic>
      </p:grpSp>
    </p:spTree>
    <p:extLst>
      <p:ext uri="{BB962C8B-B14F-4D97-AF65-F5344CB8AC3E}">
        <p14:creationId xmlns:p14="http://schemas.microsoft.com/office/powerpoint/2010/main" val="490954766"/>
      </p:ext>
    </p:extLst>
  </p:cSld>
  <p:clrMapOvr>
    <a:masterClrMapping/>
  </p:clrMapOvr>
  <mc:AlternateContent xmlns:mc="http://schemas.openxmlformats.org/markup-compatibility/2006" xmlns:p14="http://schemas.microsoft.com/office/powerpoint/2010/main">
    <mc:Choice Requires="p14">
      <p:transition spd="slow" p14:dur="2000" advClick="0" advTm="4000">
        <p:fade/>
      </p:transition>
    </mc:Choice>
    <mc:Fallback xmlns="">
      <p:transition spd="slow" advClick="0" advTm="4000">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left)">
                                      <p:cBhvr>
                                        <p:cTn id="14" dur="750"/>
                                        <p:tgtEl>
                                          <p:spTgt spid="20"/>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right)">
                                      <p:cBhvr>
                                        <p:cTn id="17"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Прямоугольник 33"/>
          <p:cNvSpPr/>
          <p:nvPr/>
        </p:nvSpPr>
        <p:spPr>
          <a:xfrm>
            <a:off x="0" y="1526375"/>
            <a:ext cx="9249841" cy="3617124"/>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9" name="TextBox 8"/>
          <p:cNvSpPr txBox="1"/>
          <p:nvPr/>
        </p:nvSpPr>
        <p:spPr>
          <a:xfrm>
            <a:off x="251490" y="334141"/>
            <a:ext cx="8473410" cy="827855"/>
          </a:xfrm>
          <a:prstGeom prst="rect">
            <a:avLst/>
          </a:prstGeom>
          <a:noFill/>
        </p:spPr>
        <p:txBody>
          <a:bodyPr wrap="none" lIns="68580" tIns="34290" rIns="68580" bIns="34290" rtlCol="0">
            <a:spAutoFit/>
          </a:bodyPr>
          <a:lstStyle/>
          <a:p>
            <a:pPr algn="r">
              <a:lnSpc>
                <a:spcPct val="13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dirty="0" smtClean="0">
                <a:solidFill>
                  <a:srgbClr val="2D4861"/>
                </a:solidFill>
                <a:latin typeface="EuropeC"/>
                <a:cs typeface="EuropeC"/>
              </a:rPr>
              <a:t>All this information can also be  </a:t>
            </a:r>
          </a:p>
          <a:p>
            <a:pPr algn="r">
              <a:lnSpc>
                <a:spcPct val="13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b="1" dirty="0" smtClean="0">
                <a:solidFill>
                  <a:schemeClr val="bg1"/>
                </a:solidFill>
                <a:latin typeface="EuropeC"/>
                <a:cs typeface="EuropeC"/>
              </a:rPr>
              <a:t>EASILY DOWNLOADED FROM UNIHOTEL.ORG INTO GDS SYSTEMS</a:t>
            </a:r>
            <a:endParaRPr lang="en-US" sz="2000" b="1" dirty="0">
              <a:solidFill>
                <a:schemeClr val="bg1"/>
              </a:solidFill>
              <a:latin typeface="EuropeC"/>
              <a:cs typeface="EuropeC"/>
            </a:endParaRPr>
          </a:p>
        </p:txBody>
      </p:sp>
      <p:cxnSp>
        <p:nvCxnSpPr>
          <p:cNvPr id="55" name="Straight Connector 23"/>
          <p:cNvCxnSpPr/>
          <p:nvPr/>
        </p:nvCxnSpPr>
        <p:spPr>
          <a:xfrm flipH="1">
            <a:off x="8882303" y="-349857"/>
            <a:ext cx="20865" cy="188155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73" name="Straight Connector 23"/>
          <p:cNvCxnSpPr/>
          <p:nvPr/>
        </p:nvCxnSpPr>
        <p:spPr>
          <a:xfrm flipH="1" flipV="1">
            <a:off x="6892292" y="2392182"/>
            <a:ext cx="1922255" cy="17846"/>
          </a:xfrm>
          <a:prstGeom prst="line">
            <a:avLst/>
          </a:prstGeom>
          <a:ln w="19050">
            <a:prstDash val="sysDash"/>
            <a:tailEnd type="oval"/>
          </a:ln>
        </p:spPr>
        <p:style>
          <a:lnRef idx="1">
            <a:schemeClr val="accent1"/>
          </a:lnRef>
          <a:fillRef idx="0">
            <a:schemeClr val="accent1"/>
          </a:fillRef>
          <a:effectRef idx="0">
            <a:schemeClr val="accent1"/>
          </a:effectRef>
          <a:fontRef idx="minor">
            <a:schemeClr val="tx1"/>
          </a:fontRef>
        </p:style>
      </p:cxnSp>
      <p:pic>
        <p:nvPicPr>
          <p:cNvPr id="31" name="Изображение 30"/>
          <p:cNvPicPr>
            <a:picLocks noChangeAspect="1"/>
          </p:cNvPicPr>
          <p:nvPr/>
        </p:nvPicPr>
        <p:blipFill rotWithShape="1">
          <a:blip r:embed="rId2" cstate="print"/>
          <a:srcRect r="46960"/>
          <a:stretch/>
        </p:blipFill>
        <p:spPr>
          <a:xfrm>
            <a:off x="6509863" y="3434453"/>
            <a:ext cx="1557843" cy="863995"/>
          </a:xfrm>
          <a:prstGeom prst="rect">
            <a:avLst/>
          </a:prstGeom>
        </p:spPr>
      </p:pic>
      <p:pic>
        <p:nvPicPr>
          <p:cNvPr id="32" name="Изображение 31"/>
          <p:cNvPicPr>
            <a:picLocks noChangeAspect="1"/>
          </p:cNvPicPr>
          <p:nvPr/>
        </p:nvPicPr>
        <p:blipFill>
          <a:blip r:embed="rId3" cstate="print"/>
          <a:stretch>
            <a:fillRect/>
          </a:stretch>
        </p:blipFill>
        <p:spPr>
          <a:xfrm>
            <a:off x="447525" y="2309897"/>
            <a:ext cx="1525768" cy="431995"/>
          </a:xfrm>
          <a:prstGeom prst="rect">
            <a:avLst/>
          </a:prstGeom>
        </p:spPr>
      </p:pic>
      <p:cxnSp>
        <p:nvCxnSpPr>
          <p:cNvPr id="36" name="Straight Connector 23"/>
          <p:cNvCxnSpPr/>
          <p:nvPr/>
        </p:nvCxnSpPr>
        <p:spPr>
          <a:xfrm flipH="1">
            <a:off x="8860118" y="1434301"/>
            <a:ext cx="26118" cy="986170"/>
          </a:xfrm>
          <a:prstGeom prst="line">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23"/>
          <p:cNvCxnSpPr/>
          <p:nvPr/>
        </p:nvCxnSpPr>
        <p:spPr>
          <a:xfrm flipH="1">
            <a:off x="2330824" y="2384390"/>
            <a:ext cx="1695257" cy="6198"/>
          </a:xfrm>
          <a:prstGeom prst="line">
            <a:avLst/>
          </a:prstGeom>
          <a:ln w="19050">
            <a:prstDash val="sys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23"/>
          <p:cNvCxnSpPr/>
          <p:nvPr/>
        </p:nvCxnSpPr>
        <p:spPr>
          <a:xfrm>
            <a:off x="949385" y="2663461"/>
            <a:ext cx="12330" cy="1356392"/>
          </a:xfrm>
          <a:prstGeom prst="line">
            <a:avLst/>
          </a:prstGeom>
          <a:ln w="19050">
            <a:prstDash val="sysDash"/>
            <a:tailEnd type="oval"/>
          </a:ln>
        </p:spPr>
        <p:style>
          <a:lnRef idx="1">
            <a:schemeClr val="accent1"/>
          </a:lnRef>
          <a:fillRef idx="0">
            <a:schemeClr val="accent1"/>
          </a:fillRef>
          <a:effectRef idx="0">
            <a:schemeClr val="accent1"/>
          </a:effectRef>
          <a:fontRef idx="minor">
            <a:schemeClr val="tx1"/>
          </a:fontRef>
        </p:style>
      </p:cxnSp>
      <p:cxnSp>
        <p:nvCxnSpPr>
          <p:cNvPr id="44" name="Straight Connector 23"/>
          <p:cNvCxnSpPr/>
          <p:nvPr/>
        </p:nvCxnSpPr>
        <p:spPr>
          <a:xfrm>
            <a:off x="3033102" y="4019853"/>
            <a:ext cx="3187657" cy="2312"/>
          </a:xfrm>
          <a:prstGeom prst="line">
            <a:avLst/>
          </a:prstGeom>
          <a:ln w="19050">
            <a:prstDash val="sysDash"/>
            <a:tailEnd type="oval"/>
          </a:ln>
        </p:spPr>
        <p:style>
          <a:lnRef idx="1">
            <a:schemeClr val="accent1"/>
          </a:lnRef>
          <a:fillRef idx="0">
            <a:schemeClr val="accent1"/>
          </a:fillRef>
          <a:effectRef idx="0">
            <a:schemeClr val="accent1"/>
          </a:effectRef>
          <a:fontRef idx="minor">
            <a:schemeClr val="tx1"/>
          </a:fontRef>
        </p:style>
      </p:cxnSp>
      <p:sp>
        <p:nvSpPr>
          <p:cNvPr id="45" name="Freeform 71"/>
          <p:cNvSpPr>
            <a:spLocks noEditPoints="1"/>
          </p:cNvSpPr>
          <p:nvPr/>
        </p:nvSpPr>
        <p:spPr bwMode="auto">
          <a:xfrm>
            <a:off x="-1597297" y="-1155638"/>
            <a:ext cx="3654929" cy="3110399"/>
          </a:xfrm>
          <a:custGeom>
            <a:avLst/>
            <a:gdLst>
              <a:gd name="T0" fmla="*/ 881 w 1104"/>
              <a:gd name="T1" fmla="*/ 119 h 938"/>
              <a:gd name="T2" fmla="*/ 834 w 1104"/>
              <a:gd name="T3" fmla="*/ 182 h 938"/>
              <a:gd name="T4" fmla="*/ 513 w 1104"/>
              <a:gd name="T5" fmla="*/ 191 h 938"/>
              <a:gd name="T6" fmla="*/ 17 w 1104"/>
              <a:gd name="T7" fmla="*/ 1 h 938"/>
              <a:gd name="T8" fmla="*/ 16 w 1104"/>
              <a:gd name="T9" fmla="*/ 2 h 938"/>
              <a:gd name="T10" fmla="*/ 135 w 1104"/>
              <a:gd name="T11" fmla="*/ 137 h 938"/>
              <a:gd name="T12" fmla="*/ 37 w 1104"/>
              <a:gd name="T13" fmla="*/ 496 h 938"/>
              <a:gd name="T14" fmla="*/ 502 w 1104"/>
              <a:gd name="T15" fmla="*/ 210 h 938"/>
              <a:gd name="T16" fmla="*/ 250 w 1104"/>
              <a:gd name="T17" fmla="*/ 509 h 938"/>
              <a:gd name="T18" fmla="*/ 1 w 1104"/>
              <a:gd name="T19" fmla="*/ 735 h 938"/>
              <a:gd name="T20" fmla="*/ 250 w 1104"/>
              <a:gd name="T21" fmla="*/ 770 h 938"/>
              <a:gd name="T22" fmla="*/ 823 w 1104"/>
              <a:gd name="T23" fmla="*/ 938 h 938"/>
              <a:gd name="T24" fmla="*/ 262 w 1104"/>
              <a:gd name="T25" fmla="*/ 525 h 938"/>
              <a:gd name="T26" fmla="*/ 554 w 1104"/>
              <a:gd name="T27" fmla="*/ 682 h 938"/>
              <a:gd name="T28" fmla="*/ 802 w 1104"/>
              <a:gd name="T29" fmla="*/ 802 h 938"/>
              <a:gd name="T30" fmla="*/ 1091 w 1104"/>
              <a:gd name="T31" fmla="*/ 488 h 938"/>
              <a:gd name="T32" fmla="*/ 763 w 1104"/>
              <a:gd name="T33" fmla="*/ 319 h 938"/>
              <a:gd name="T34" fmla="*/ 780 w 1104"/>
              <a:gd name="T35" fmla="*/ 288 h 938"/>
              <a:gd name="T36" fmla="*/ 855 w 1104"/>
              <a:gd name="T37" fmla="*/ 444 h 938"/>
              <a:gd name="T38" fmla="*/ 857 w 1104"/>
              <a:gd name="T39" fmla="*/ 437 h 938"/>
              <a:gd name="T40" fmla="*/ 761 w 1104"/>
              <a:gd name="T41" fmla="*/ 319 h 938"/>
              <a:gd name="T42" fmla="*/ 760 w 1104"/>
              <a:gd name="T43" fmla="*/ 320 h 938"/>
              <a:gd name="T44" fmla="*/ 760 w 1104"/>
              <a:gd name="T45" fmla="*/ 320 h 938"/>
              <a:gd name="T46" fmla="*/ 742 w 1104"/>
              <a:gd name="T47" fmla="*/ 311 h 938"/>
              <a:gd name="T48" fmla="*/ 524 w 1104"/>
              <a:gd name="T49" fmla="*/ 211 h 938"/>
              <a:gd name="T50" fmla="*/ 493 w 1104"/>
              <a:gd name="T51" fmla="*/ 228 h 938"/>
              <a:gd name="T52" fmla="*/ 739 w 1104"/>
              <a:gd name="T53" fmla="*/ 356 h 938"/>
              <a:gd name="T54" fmla="*/ 260 w 1104"/>
              <a:gd name="T55" fmla="*/ 514 h 938"/>
              <a:gd name="T56" fmla="*/ 855 w 1104"/>
              <a:gd name="T57" fmla="*/ 445 h 938"/>
              <a:gd name="T58" fmla="*/ 858 w 1104"/>
              <a:gd name="T59" fmla="*/ 435 h 938"/>
              <a:gd name="T60" fmla="*/ 1079 w 1104"/>
              <a:gd name="T61" fmla="*/ 475 h 938"/>
              <a:gd name="T62" fmla="*/ 863 w 1104"/>
              <a:gd name="T63" fmla="*/ 131 h 938"/>
              <a:gd name="T64" fmla="*/ 1083 w 1104"/>
              <a:gd name="T65" fmla="*/ 465 h 938"/>
              <a:gd name="T66" fmla="*/ 773 w 1104"/>
              <a:gd name="T67" fmla="*/ 286 h 938"/>
              <a:gd name="T68" fmla="*/ 525 w 1104"/>
              <a:gd name="T69" fmla="*/ 207 h 938"/>
              <a:gd name="T70" fmla="*/ 833 w 1104"/>
              <a:gd name="T71" fmla="*/ 184 h 938"/>
              <a:gd name="T72" fmla="*/ 161 w 1104"/>
              <a:gd name="T73" fmla="*/ 139 h 938"/>
              <a:gd name="T74" fmla="*/ 19 w 1104"/>
              <a:gd name="T75" fmla="*/ 4 h 938"/>
              <a:gd name="T76" fmla="*/ 145 w 1104"/>
              <a:gd name="T77" fmla="*/ 150 h 938"/>
              <a:gd name="T78" fmla="*/ 500 w 1104"/>
              <a:gd name="T79" fmla="*/ 204 h 938"/>
              <a:gd name="T80" fmla="*/ 239 w 1104"/>
              <a:gd name="T81" fmla="*/ 528 h 938"/>
              <a:gd name="T82" fmla="*/ 237 w 1104"/>
              <a:gd name="T83" fmla="*/ 755 h 938"/>
              <a:gd name="T84" fmla="*/ 262 w 1104"/>
              <a:gd name="T85" fmla="*/ 759 h 938"/>
              <a:gd name="T86" fmla="*/ 261 w 1104"/>
              <a:gd name="T87" fmla="*/ 527 h 938"/>
              <a:gd name="T88" fmla="*/ 262 w 1104"/>
              <a:gd name="T89" fmla="*/ 517 h 938"/>
              <a:gd name="T90" fmla="*/ 543 w 1104"/>
              <a:gd name="T91" fmla="*/ 663 h 938"/>
              <a:gd name="T92" fmla="*/ 566 w 1104"/>
              <a:gd name="T93" fmla="*/ 675 h 938"/>
              <a:gd name="T94" fmla="*/ 1080 w 1104"/>
              <a:gd name="T95" fmla="*/ 48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04" h="938">
                <a:moveTo>
                  <a:pt x="1091" y="462"/>
                </a:moveTo>
                <a:cubicBezTo>
                  <a:pt x="1089" y="462"/>
                  <a:pt x="1087" y="463"/>
                  <a:pt x="1085" y="464"/>
                </a:cubicBezTo>
                <a:cubicBezTo>
                  <a:pt x="875" y="130"/>
                  <a:pt x="875" y="130"/>
                  <a:pt x="875" y="130"/>
                </a:cubicBezTo>
                <a:cubicBezTo>
                  <a:pt x="879" y="127"/>
                  <a:pt x="881" y="123"/>
                  <a:pt x="881" y="119"/>
                </a:cubicBezTo>
                <a:cubicBezTo>
                  <a:pt x="881" y="112"/>
                  <a:pt x="875" y="106"/>
                  <a:pt x="868" y="106"/>
                </a:cubicBezTo>
                <a:cubicBezTo>
                  <a:pt x="861" y="106"/>
                  <a:pt x="855" y="112"/>
                  <a:pt x="855" y="119"/>
                </a:cubicBezTo>
                <a:cubicBezTo>
                  <a:pt x="855" y="124"/>
                  <a:pt x="858" y="128"/>
                  <a:pt x="861" y="130"/>
                </a:cubicBezTo>
                <a:cubicBezTo>
                  <a:pt x="834" y="182"/>
                  <a:pt x="834" y="182"/>
                  <a:pt x="834" y="182"/>
                </a:cubicBezTo>
                <a:cubicBezTo>
                  <a:pt x="674" y="1"/>
                  <a:pt x="674" y="1"/>
                  <a:pt x="674" y="1"/>
                </a:cubicBezTo>
                <a:cubicBezTo>
                  <a:pt x="673" y="0"/>
                  <a:pt x="673" y="0"/>
                  <a:pt x="673" y="0"/>
                </a:cubicBezTo>
                <a:cubicBezTo>
                  <a:pt x="520" y="193"/>
                  <a:pt x="520" y="193"/>
                  <a:pt x="520" y="193"/>
                </a:cubicBezTo>
                <a:cubicBezTo>
                  <a:pt x="518" y="192"/>
                  <a:pt x="516" y="191"/>
                  <a:pt x="513" y="191"/>
                </a:cubicBezTo>
                <a:cubicBezTo>
                  <a:pt x="509" y="191"/>
                  <a:pt x="505" y="194"/>
                  <a:pt x="502" y="197"/>
                </a:cubicBezTo>
                <a:cubicBezTo>
                  <a:pt x="17" y="1"/>
                  <a:pt x="17" y="1"/>
                  <a:pt x="17" y="1"/>
                </a:cubicBezTo>
                <a:cubicBezTo>
                  <a:pt x="17" y="1"/>
                  <a:pt x="17" y="1"/>
                  <a:pt x="17" y="1"/>
                </a:cubicBezTo>
                <a:cubicBezTo>
                  <a:pt x="17" y="1"/>
                  <a:pt x="17" y="1"/>
                  <a:pt x="17" y="1"/>
                </a:cubicBezTo>
                <a:cubicBezTo>
                  <a:pt x="16" y="1"/>
                  <a:pt x="16" y="1"/>
                  <a:pt x="16" y="1"/>
                </a:cubicBezTo>
                <a:cubicBezTo>
                  <a:pt x="16" y="1"/>
                  <a:pt x="16" y="1"/>
                  <a:pt x="16" y="1"/>
                </a:cubicBezTo>
                <a:cubicBezTo>
                  <a:pt x="16" y="2"/>
                  <a:pt x="16" y="2"/>
                  <a:pt x="16" y="2"/>
                </a:cubicBezTo>
                <a:cubicBezTo>
                  <a:pt x="16" y="2"/>
                  <a:pt x="16" y="2"/>
                  <a:pt x="16" y="2"/>
                </a:cubicBezTo>
                <a:cubicBezTo>
                  <a:pt x="16" y="2"/>
                  <a:pt x="16" y="2"/>
                  <a:pt x="16" y="2"/>
                </a:cubicBezTo>
                <a:cubicBezTo>
                  <a:pt x="16" y="2"/>
                  <a:pt x="16" y="2"/>
                  <a:pt x="16" y="2"/>
                </a:cubicBezTo>
                <a:cubicBezTo>
                  <a:pt x="138" y="129"/>
                  <a:pt x="138" y="129"/>
                  <a:pt x="138" y="129"/>
                </a:cubicBezTo>
                <a:cubicBezTo>
                  <a:pt x="136" y="131"/>
                  <a:pt x="135" y="134"/>
                  <a:pt x="135" y="137"/>
                </a:cubicBezTo>
                <a:cubicBezTo>
                  <a:pt x="135" y="143"/>
                  <a:pt x="139" y="147"/>
                  <a:pt x="144" y="149"/>
                </a:cubicBezTo>
                <a:cubicBezTo>
                  <a:pt x="52" y="484"/>
                  <a:pt x="52" y="484"/>
                  <a:pt x="52" y="484"/>
                </a:cubicBezTo>
                <a:cubicBezTo>
                  <a:pt x="52" y="484"/>
                  <a:pt x="51" y="483"/>
                  <a:pt x="50" y="483"/>
                </a:cubicBezTo>
                <a:cubicBezTo>
                  <a:pt x="43" y="483"/>
                  <a:pt x="37" y="489"/>
                  <a:pt x="37" y="496"/>
                </a:cubicBezTo>
                <a:cubicBezTo>
                  <a:pt x="37" y="503"/>
                  <a:pt x="43" y="509"/>
                  <a:pt x="50" y="509"/>
                </a:cubicBezTo>
                <a:cubicBezTo>
                  <a:pt x="57" y="509"/>
                  <a:pt x="63" y="503"/>
                  <a:pt x="63" y="496"/>
                </a:cubicBezTo>
                <a:cubicBezTo>
                  <a:pt x="63" y="494"/>
                  <a:pt x="62" y="492"/>
                  <a:pt x="61" y="490"/>
                </a:cubicBezTo>
                <a:cubicBezTo>
                  <a:pt x="502" y="210"/>
                  <a:pt x="502" y="210"/>
                  <a:pt x="502" y="210"/>
                </a:cubicBezTo>
                <a:cubicBezTo>
                  <a:pt x="503" y="211"/>
                  <a:pt x="503" y="212"/>
                  <a:pt x="504" y="213"/>
                </a:cubicBezTo>
                <a:cubicBezTo>
                  <a:pt x="495" y="224"/>
                  <a:pt x="495" y="224"/>
                  <a:pt x="495" y="224"/>
                </a:cubicBezTo>
                <a:cubicBezTo>
                  <a:pt x="255" y="510"/>
                  <a:pt x="255" y="510"/>
                  <a:pt x="255" y="510"/>
                </a:cubicBezTo>
                <a:cubicBezTo>
                  <a:pt x="254" y="509"/>
                  <a:pt x="252" y="509"/>
                  <a:pt x="250" y="509"/>
                </a:cubicBezTo>
                <a:cubicBezTo>
                  <a:pt x="243" y="509"/>
                  <a:pt x="237" y="514"/>
                  <a:pt x="237" y="521"/>
                </a:cubicBezTo>
                <a:cubicBezTo>
                  <a:pt x="237" y="523"/>
                  <a:pt x="238" y="525"/>
                  <a:pt x="238" y="527"/>
                </a:cubicBezTo>
                <a:cubicBezTo>
                  <a:pt x="0" y="735"/>
                  <a:pt x="0" y="735"/>
                  <a:pt x="0" y="735"/>
                </a:cubicBezTo>
                <a:cubicBezTo>
                  <a:pt x="1" y="735"/>
                  <a:pt x="1" y="735"/>
                  <a:pt x="1" y="735"/>
                </a:cubicBezTo>
                <a:cubicBezTo>
                  <a:pt x="1" y="736"/>
                  <a:pt x="1" y="736"/>
                  <a:pt x="1" y="736"/>
                </a:cubicBezTo>
                <a:cubicBezTo>
                  <a:pt x="237" y="756"/>
                  <a:pt x="237" y="756"/>
                  <a:pt x="237" y="756"/>
                </a:cubicBezTo>
                <a:cubicBezTo>
                  <a:pt x="237" y="756"/>
                  <a:pt x="237" y="757"/>
                  <a:pt x="237" y="757"/>
                </a:cubicBezTo>
                <a:cubicBezTo>
                  <a:pt x="237" y="764"/>
                  <a:pt x="243" y="770"/>
                  <a:pt x="250" y="770"/>
                </a:cubicBezTo>
                <a:cubicBezTo>
                  <a:pt x="256" y="770"/>
                  <a:pt x="260" y="766"/>
                  <a:pt x="262" y="760"/>
                </a:cubicBezTo>
                <a:cubicBezTo>
                  <a:pt x="810" y="923"/>
                  <a:pt x="810" y="923"/>
                  <a:pt x="810" y="923"/>
                </a:cubicBezTo>
                <a:cubicBezTo>
                  <a:pt x="810" y="924"/>
                  <a:pt x="810" y="924"/>
                  <a:pt x="810" y="925"/>
                </a:cubicBezTo>
                <a:cubicBezTo>
                  <a:pt x="810" y="932"/>
                  <a:pt x="816" y="938"/>
                  <a:pt x="823" y="938"/>
                </a:cubicBezTo>
                <a:cubicBezTo>
                  <a:pt x="830" y="938"/>
                  <a:pt x="835" y="932"/>
                  <a:pt x="835" y="925"/>
                </a:cubicBezTo>
                <a:cubicBezTo>
                  <a:pt x="835" y="918"/>
                  <a:pt x="830" y="912"/>
                  <a:pt x="823" y="912"/>
                </a:cubicBezTo>
                <a:cubicBezTo>
                  <a:pt x="818" y="912"/>
                  <a:pt x="814" y="915"/>
                  <a:pt x="811" y="919"/>
                </a:cubicBezTo>
                <a:cubicBezTo>
                  <a:pt x="262" y="525"/>
                  <a:pt x="262" y="525"/>
                  <a:pt x="262" y="525"/>
                </a:cubicBezTo>
                <a:cubicBezTo>
                  <a:pt x="262" y="525"/>
                  <a:pt x="262" y="525"/>
                  <a:pt x="262" y="525"/>
                </a:cubicBezTo>
                <a:cubicBezTo>
                  <a:pt x="542" y="665"/>
                  <a:pt x="542" y="665"/>
                  <a:pt x="542" y="665"/>
                </a:cubicBezTo>
                <a:cubicBezTo>
                  <a:pt x="542" y="666"/>
                  <a:pt x="541" y="668"/>
                  <a:pt x="541" y="670"/>
                </a:cubicBezTo>
                <a:cubicBezTo>
                  <a:pt x="541" y="677"/>
                  <a:pt x="547" y="682"/>
                  <a:pt x="554" y="682"/>
                </a:cubicBezTo>
                <a:cubicBezTo>
                  <a:pt x="559" y="682"/>
                  <a:pt x="563" y="680"/>
                  <a:pt x="565" y="676"/>
                </a:cubicBezTo>
                <a:cubicBezTo>
                  <a:pt x="791" y="784"/>
                  <a:pt x="791" y="784"/>
                  <a:pt x="791" y="784"/>
                </a:cubicBezTo>
                <a:cubicBezTo>
                  <a:pt x="790" y="785"/>
                  <a:pt x="790" y="787"/>
                  <a:pt x="790" y="789"/>
                </a:cubicBezTo>
                <a:cubicBezTo>
                  <a:pt x="790" y="796"/>
                  <a:pt x="795" y="802"/>
                  <a:pt x="802" y="802"/>
                </a:cubicBezTo>
                <a:cubicBezTo>
                  <a:pt x="809" y="802"/>
                  <a:pt x="815" y="796"/>
                  <a:pt x="815" y="789"/>
                </a:cubicBezTo>
                <a:cubicBezTo>
                  <a:pt x="815" y="786"/>
                  <a:pt x="814" y="784"/>
                  <a:pt x="813" y="782"/>
                </a:cubicBezTo>
                <a:cubicBezTo>
                  <a:pt x="1083" y="485"/>
                  <a:pt x="1083" y="485"/>
                  <a:pt x="1083" y="485"/>
                </a:cubicBezTo>
                <a:cubicBezTo>
                  <a:pt x="1085" y="487"/>
                  <a:pt x="1088" y="488"/>
                  <a:pt x="1091" y="488"/>
                </a:cubicBezTo>
                <a:cubicBezTo>
                  <a:pt x="1098" y="488"/>
                  <a:pt x="1104" y="482"/>
                  <a:pt x="1104" y="475"/>
                </a:cubicBezTo>
                <a:cubicBezTo>
                  <a:pt x="1104" y="468"/>
                  <a:pt x="1098" y="462"/>
                  <a:pt x="1091" y="462"/>
                </a:cubicBezTo>
                <a:close/>
                <a:moveTo>
                  <a:pt x="1080" y="469"/>
                </a:moveTo>
                <a:cubicBezTo>
                  <a:pt x="763" y="319"/>
                  <a:pt x="763" y="319"/>
                  <a:pt x="763" y="319"/>
                </a:cubicBezTo>
                <a:cubicBezTo>
                  <a:pt x="768" y="310"/>
                  <a:pt x="768" y="310"/>
                  <a:pt x="768" y="310"/>
                </a:cubicBezTo>
                <a:cubicBezTo>
                  <a:pt x="769" y="311"/>
                  <a:pt x="771" y="312"/>
                  <a:pt x="773" y="312"/>
                </a:cubicBezTo>
                <a:cubicBezTo>
                  <a:pt x="781" y="312"/>
                  <a:pt x="786" y="306"/>
                  <a:pt x="786" y="299"/>
                </a:cubicBezTo>
                <a:cubicBezTo>
                  <a:pt x="786" y="295"/>
                  <a:pt x="784" y="291"/>
                  <a:pt x="780" y="288"/>
                </a:cubicBezTo>
                <a:cubicBezTo>
                  <a:pt x="834" y="185"/>
                  <a:pt x="834" y="185"/>
                  <a:pt x="834" y="185"/>
                </a:cubicBezTo>
                <a:cubicBezTo>
                  <a:pt x="1082" y="466"/>
                  <a:pt x="1082" y="466"/>
                  <a:pt x="1082" y="466"/>
                </a:cubicBezTo>
                <a:cubicBezTo>
                  <a:pt x="1081" y="467"/>
                  <a:pt x="1081" y="468"/>
                  <a:pt x="1080" y="469"/>
                </a:cubicBezTo>
                <a:close/>
                <a:moveTo>
                  <a:pt x="855" y="444"/>
                </a:moveTo>
                <a:cubicBezTo>
                  <a:pt x="676" y="465"/>
                  <a:pt x="676" y="465"/>
                  <a:pt x="676" y="465"/>
                </a:cubicBezTo>
                <a:cubicBezTo>
                  <a:pt x="703" y="420"/>
                  <a:pt x="703" y="420"/>
                  <a:pt x="703" y="420"/>
                </a:cubicBezTo>
                <a:cubicBezTo>
                  <a:pt x="740" y="357"/>
                  <a:pt x="740" y="357"/>
                  <a:pt x="740" y="357"/>
                </a:cubicBezTo>
                <a:cubicBezTo>
                  <a:pt x="857" y="437"/>
                  <a:pt x="857" y="437"/>
                  <a:pt x="857" y="437"/>
                </a:cubicBezTo>
                <a:cubicBezTo>
                  <a:pt x="856" y="438"/>
                  <a:pt x="855" y="441"/>
                  <a:pt x="855" y="443"/>
                </a:cubicBezTo>
                <a:cubicBezTo>
                  <a:pt x="855" y="443"/>
                  <a:pt x="855" y="444"/>
                  <a:pt x="855" y="444"/>
                </a:cubicBezTo>
                <a:close/>
                <a:moveTo>
                  <a:pt x="766" y="310"/>
                </a:moveTo>
                <a:cubicBezTo>
                  <a:pt x="761" y="319"/>
                  <a:pt x="761" y="319"/>
                  <a:pt x="761" y="319"/>
                </a:cubicBezTo>
                <a:cubicBezTo>
                  <a:pt x="746" y="311"/>
                  <a:pt x="746" y="311"/>
                  <a:pt x="746" y="311"/>
                </a:cubicBezTo>
                <a:cubicBezTo>
                  <a:pt x="762" y="305"/>
                  <a:pt x="762" y="305"/>
                  <a:pt x="762" y="305"/>
                </a:cubicBezTo>
                <a:cubicBezTo>
                  <a:pt x="763" y="307"/>
                  <a:pt x="764" y="308"/>
                  <a:pt x="766" y="310"/>
                </a:cubicBezTo>
                <a:close/>
                <a:moveTo>
                  <a:pt x="760" y="320"/>
                </a:moveTo>
                <a:cubicBezTo>
                  <a:pt x="740" y="355"/>
                  <a:pt x="740" y="355"/>
                  <a:pt x="740" y="355"/>
                </a:cubicBezTo>
                <a:cubicBezTo>
                  <a:pt x="702" y="330"/>
                  <a:pt x="702" y="330"/>
                  <a:pt x="702" y="330"/>
                </a:cubicBezTo>
                <a:cubicBezTo>
                  <a:pt x="744" y="312"/>
                  <a:pt x="744" y="312"/>
                  <a:pt x="744" y="312"/>
                </a:cubicBezTo>
                <a:lnTo>
                  <a:pt x="760" y="320"/>
                </a:lnTo>
                <a:close/>
                <a:moveTo>
                  <a:pt x="701" y="329"/>
                </a:moveTo>
                <a:cubicBezTo>
                  <a:pt x="525" y="209"/>
                  <a:pt x="525" y="209"/>
                  <a:pt x="525" y="209"/>
                </a:cubicBezTo>
                <a:cubicBezTo>
                  <a:pt x="525" y="209"/>
                  <a:pt x="525" y="209"/>
                  <a:pt x="525" y="209"/>
                </a:cubicBezTo>
                <a:cubicBezTo>
                  <a:pt x="742" y="311"/>
                  <a:pt x="742" y="311"/>
                  <a:pt x="742" y="311"/>
                </a:cubicBezTo>
                <a:lnTo>
                  <a:pt x="701" y="329"/>
                </a:lnTo>
                <a:close/>
                <a:moveTo>
                  <a:pt x="505" y="214"/>
                </a:moveTo>
                <a:cubicBezTo>
                  <a:pt x="507" y="215"/>
                  <a:pt x="510" y="217"/>
                  <a:pt x="513" y="217"/>
                </a:cubicBezTo>
                <a:cubicBezTo>
                  <a:pt x="518" y="217"/>
                  <a:pt x="522" y="214"/>
                  <a:pt x="524" y="211"/>
                </a:cubicBezTo>
                <a:cubicBezTo>
                  <a:pt x="699" y="329"/>
                  <a:pt x="699" y="329"/>
                  <a:pt x="699" y="329"/>
                </a:cubicBezTo>
                <a:cubicBezTo>
                  <a:pt x="259" y="513"/>
                  <a:pt x="259" y="513"/>
                  <a:pt x="259" y="513"/>
                </a:cubicBezTo>
                <a:cubicBezTo>
                  <a:pt x="259" y="512"/>
                  <a:pt x="258" y="511"/>
                  <a:pt x="257" y="511"/>
                </a:cubicBezTo>
                <a:cubicBezTo>
                  <a:pt x="493" y="228"/>
                  <a:pt x="493" y="228"/>
                  <a:pt x="493" y="228"/>
                </a:cubicBezTo>
                <a:lnTo>
                  <a:pt x="505" y="214"/>
                </a:lnTo>
                <a:close/>
                <a:moveTo>
                  <a:pt x="260" y="514"/>
                </a:moveTo>
                <a:cubicBezTo>
                  <a:pt x="701" y="330"/>
                  <a:pt x="701" y="330"/>
                  <a:pt x="701" y="330"/>
                </a:cubicBezTo>
                <a:cubicBezTo>
                  <a:pt x="739" y="356"/>
                  <a:pt x="739" y="356"/>
                  <a:pt x="739" y="356"/>
                </a:cubicBezTo>
                <a:cubicBezTo>
                  <a:pt x="701" y="420"/>
                  <a:pt x="701" y="420"/>
                  <a:pt x="701" y="420"/>
                </a:cubicBezTo>
                <a:cubicBezTo>
                  <a:pt x="674" y="466"/>
                  <a:pt x="674" y="466"/>
                  <a:pt x="674" y="466"/>
                </a:cubicBezTo>
                <a:cubicBezTo>
                  <a:pt x="261" y="515"/>
                  <a:pt x="261" y="515"/>
                  <a:pt x="261" y="515"/>
                </a:cubicBezTo>
                <a:cubicBezTo>
                  <a:pt x="261" y="515"/>
                  <a:pt x="261" y="514"/>
                  <a:pt x="260" y="514"/>
                </a:cubicBezTo>
                <a:close/>
                <a:moveTo>
                  <a:pt x="566" y="665"/>
                </a:moveTo>
                <a:cubicBezTo>
                  <a:pt x="565" y="662"/>
                  <a:pt x="563" y="661"/>
                  <a:pt x="562" y="659"/>
                </a:cubicBezTo>
                <a:cubicBezTo>
                  <a:pt x="675" y="467"/>
                  <a:pt x="675" y="467"/>
                  <a:pt x="675" y="467"/>
                </a:cubicBezTo>
                <a:cubicBezTo>
                  <a:pt x="855" y="445"/>
                  <a:pt x="855" y="445"/>
                  <a:pt x="855" y="445"/>
                </a:cubicBezTo>
                <a:cubicBezTo>
                  <a:pt x="857" y="451"/>
                  <a:pt x="862" y="456"/>
                  <a:pt x="868" y="456"/>
                </a:cubicBezTo>
                <a:cubicBezTo>
                  <a:pt x="875" y="456"/>
                  <a:pt x="881" y="450"/>
                  <a:pt x="881" y="443"/>
                </a:cubicBezTo>
                <a:cubicBezTo>
                  <a:pt x="881" y="436"/>
                  <a:pt x="875" y="430"/>
                  <a:pt x="868" y="430"/>
                </a:cubicBezTo>
                <a:cubicBezTo>
                  <a:pt x="864" y="430"/>
                  <a:pt x="860" y="432"/>
                  <a:pt x="858" y="435"/>
                </a:cubicBezTo>
                <a:cubicBezTo>
                  <a:pt x="741" y="356"/>
                  <a:pt x="741" y="356"/>
                  <a:pt x="741" y="356"/>
                </a:cubicBezTo>
                <a:cubicBezTo>
                  <a:pt x="762" y="320"/>
                  <a:pt x="762" y="320"/>
                  <a:pt x="762" y="320"/>
                </a:cubicBezTo>
                <a:cubicBezTo>
                  <a:pt x="1080" y="470"/>
                  <a:pt x="1080" y="470"/>
                  <a:pt x="1080" y="470"/>
                </a:cubicBezTo>
                <a:cubicBezTo>
                  <a:pt x="1079" y="472"/>
                  <a:pt x="1079" y="473"/>
                  <a:pt x="1079" y="475"/>
                </a:cubicBezTo>
                <a:cubicBezTo>
                  <a:pt x="1079" y="476"/>
                  <a:pt x="1079" y="477"/>
                  <a:pt x="1079" y="479"/>
                </a:cubicBezTo>
                <a:cubicBezTo>
                  <a:pt x="786" y="585"/>
                  <a:pt x="786" y="585"/>
                  <a:pt x="786" y="585"/>
                </a:cubicBezTo>
                <a:lnTo>
                  <a:pt x="566" y="665"/>
                </a:lnTo>
                <a:close/>
                <a:moveTo>
                  <a:pt x="863" y="131"/>
                </a:moveTo>
                <a:cubicBezTo>
                  <a:pt x="864" y="132"/>
                  <a:pt x="866" y="132"/>
                  <a:pt x="868" y="132"/>
                </a:cubicBezTo>
                <a:cubicBezTo>
                  <a:pt x="870" y="132"/>
                  <a:pt x="872" y="131"/>
                  <a:pt x="874" y="130"/>
                </a:cubicBezTo>
                <a:cubicBezTo>
                  <a:pt x="1084" y="465"/>
                  <a:pt x="1084" y="465"/>
                  <a:pt x="1084" y="465"/>
                </a:cubicBezTo>
                <a:cubicBezTo>
                  <a:pt x="1084" y="465"/>
                  <a:pt x="1084" y="465"/>
                  <a:pt x="1083" y="465"/>
                </a:cubicBezTo>
                <a:cubicBezTo>
                  <a:pt x="835" y="184"/>
                  <a:pt x="835" y="184"/>
                  <a:pt x="835" y="184"/>
                </a:cubicBezTo>
                <a:lnTo>
                  <a:pt x="863" y="131"/>
                </a:lnTo>
                <a:close/>
                <a:moveTo>
                  <a:pt x="779" y="288"/>
                </a:moveTo>
                <a:cubicBezTo>
                  <a:pt x="777" y="287"/>
                  <a:pt x="775" y="286"/>
                  <a:pt x="773" y="286"/>
                </a:cubicBezTo>
                <a:cubicBezTo>
                  <a:pt x="766" y="286"/>
                  <a:pt x="761" y="292"/>
                  <a:pt x="761" y="299"/>
                </a:cubicBezTo>
                <a:cubicBezTo>
                  <a:pt x="761" y="301"/>
                  <a:pt x="761" y="302"/>
                  <a:pt x="761" y="303"/>
                </a:cubicBezTo>
                <a:cubicBezTo>
                  <a:pt x="744" y="311"/>
                  <a:pt x="744" y="311"/>
                  <a:pt x="744" y="311"/>
                </a:cubicBezTo>
                <a:cubicBezTo>
                  <a:pt x="525" y="207"/>
                  <a:pt x="525" y="207"/>
                  <a:pt x="525" y="207"/>
                </a:cubicBezTo>
                <a:cubicBezTo>
                  <a:pt x="526" y="206"/>
                  <a:pt x="526" y="205"/>
                  <a:pt x="526" y="204"/>
                </a:cubicBezTo>
                <a:cubicBezTo>
                  <a:pt x="526" y="200"/>
                  <a:pt x="524" y="196"/>
                  <a:pt x="521" y="194"/>
                </a:cubicBezTo>
                <a:cubicBezTo>
                  <a:pt x="673" y="2"/>
                  <a:pt x="673" y="2"/>
                  <a:pt x="673" y="2"/>
                </a:cubicBezTo>
                <a:cubicBezTo>
                  <a:pt x="833" y="184"/>
                  <a:pt x="833" y="184"/>
                  <a:pt x="833" y="184"/>
                </a:cubicBezTo>
                <a:lnTo>
                  <a:pt x="779" y="288"/>
                </a:lnTo>
                <a:close/>
                <a:moveTo>
                  <a:pt x="502" y="199"/>
                </a:moveTo>
                <a:cubicBezTo>
                  <a:pt x="502" y="199"/>
                  <a:pt x="501" y="199"/>
                  <a:pt x="501" y="200"/>
                </a:cubicBezTo>
                <a:cubicBezTo>
                  <a:pt x="161" y="139"/>
                  <a:pt x="161" y="139"/>
                  <a:pt x="161" y="139"/>
                </a:cubicBezTo>
                <a:cubicBezTo>
                  <a:pt x="161" y="138"/>
                  <a:pt x="161" y="138"/>
                  <a:pt x="161" y="137"/>
                </a:cubicBezTo>
                <a:cubicBezTo>
                  <a:pt x="161" y="130"/>
                  <a:pt x="155" y="124"/>
                  <a:pt x="148" y="124"/>
                </a:cubicBezTo>
                <a:cubicBezTo>
                  <a:pt x="145" y="124"/>
                  <a:pt x="142" y="126"/>
                  <a:pt x="139" y="128"/>
                </a:cubicBezTo>
                <a:cubicBezTo>
                  <a:pt x="19" y="4"/>
                  <a:pt x="19" y="4"/>
                  <a:pt x="19" y="4"/>
                </a:cubicBezTo>
                <a:lnTo>
                  <a:pt x="502" y="199"/>
                </a:lnTo>
                <a:close/>
                <a:moveTo>
                  <a:pt x="61" y="489"/>
                </a:moveTo>
                <a:cubicBezTo>
                  <a:pt x="59" y="487"/>
                  <a:pt x="57" y="485"/>
                  <a:pt x="54" y="484"/>
                </a:cubicBezTo>
                <a:cubicBezTo>
                  <a:pt x="145" y="150"/>
                  <a:pt x="145" y="150"/>
                  <a:pt x="145" y="150"/>
                </a:cubicBezTo>
                <a:cubicBezTo>
                  <a:pt x="146" y="150"/>
                  <a:pt x="147" y="150"/>
                  <a:pt x="148" y="150"/>
                </a:cubicBezTo>
                <a:cubicBezTo>
                  <a:pt x="154" y="150"/>
                  <a:pt x="159" y="146"/>
                  <a:pt x="160" y="140"/>
                </a:cubicBezTo>
                <a:cubicBezTo>
                  <a:pt x="501" y="201"/>
                  <a:pt x="501" y="201"/>
                  <a:pt x="501" y="201"/>
                </a:cubicBezTo>
                <a:cubicBezTo>
                  <a:pt x="501" y="202"/>
                  <a:pt x="500" y="203"/>
                  <a:pt x="500" y="204"/>
                </a:cubicBezTo>
                <a:cubicBezTo>
                  <a:pt x="500" y="206"/>
                  <a:pt x="501" y="208"/>
                  <a:pt x="502" y="209"/>
                </a:cubicBezTo>
                <a:lnTo>
                  <a:pt x="61" y="489"/>
                </a:lnTo>
                <a:close/>
                <a:moveTo>
                  <a:pt x="2" y="735"/>
                </a:moveTo>
                <a:cubicBezTo>
                  <a:pt x="239" y="528"/>
                  <a:pt x="239" y="528"/>
                  <a:pt x="239" y="528"/>
                </a:cubicBezTo>
                <a:cubicBezTo>
                  <a:pt x="241" y="531"/>
                  <a:pt x="245" y="534"/>
                  <a:pt x="249" y="534"/>
                </a:cubicBezTo>
                <a:cubicBezTo>
                  <a:pt x="252" y="744"/>
                  <a:pt x="252" y="744"/>
                  <a:pt x="252" y="744"/>
                </a:cubicBezTo>
                <a:cubicBezTo>
                  <a:pt x="251" y="744"/>
                  <a:pt x="251" y="744"/>
                  <a:pt x="250" y="744"/>
                </a:cubicBezTo>
                <a:cubicBezTo>
                  <a:pt x="244" y="744"/>
                  <a:pt x="238" y="749"/>
                  <a:pt x="237" y="755"/>
                </a:cubicBezTo>
                <a:lnTo>
                  <a:pt x="2" y="735"/>
                </a:lnTo>
                <a:close/>
                <a:moveTo>
                  <a:pt x="811" y="920"/>
                </a:moveTo>
                <a:cubicBezTo>
                  <a:pt x="811" y="921"/>
                  <a:pt x="810" y="921"/>
                  <a:pt x="810" y="922"/>
                </a:cubicBezTo>
                <a:cubicBezTo>
                  <a:pt x="262" y="759"/>
                  <a:pt x="262" y="759"/>
                  <a:pt x="262" y="759"/>
                </a:cubicBezTo>
                <a:cubicBezTo>
                  <a:pt x="263" y="758"/>
                  <a:pt x="263" y="758"/>
                  <a:pt x="263" y="757"/>
                </a:cubicBezTo>
                <a:cubicBezTo>
                  <a:pt x="263" y="751"/>
                  <a:pt x="259" y="746"/>
                  <a:pt x="253" y="744"/>
                </a:cubicBezTo>
                <a:cubicBezTo>
                  <a:pt x="251" y="534"/>
                  <a:pt x="251" y="534"/>
                  <a:pt x="251" y="534"/>
                </a:cubicBezTo>
                <a:cubicBezTo>
                  <a:pt x="255" y="534"/>
                  <a:pt x="259" y="531"/>
                  <a:pt x="261" y="527"/>
                </a:cubicBezTo>
                <a:lnTo>
                  <a:pt x="811" y="920"/>
                </a:lnTo>
                <a:close/>
                <a:moveTo>
                  <a:pt x="263" y="523"/>
                </a:moveTo>
                <a:cubicBezTo>
                  <a:pt x="263" y="522"/>
                  <a:pt x="263" y="522"/>
                  <a:pt x="263" y="521"/>
                </a:cubicBezTo>
                <a:cubicBezTo>
                  <a:pt x="263" y="520"/>
                  <a:pt x="262" y="518"/>
                  <a:pt x="262" y="517"/>
                </a:cubicBezTo>
                <a:cubicBezTo>
                  <a:pt x="673" y="467"/>
                  <a:pt x="673" y="467"/>
                  <a:pt x="673" y="467"/>
                </a:cubicBezTo>
                <a:cubicBezTo>
                  <a:pt x="560" y="658"/>
                  <a:pt x="560" y="658"/>
                  <a:pt x="560" y="658"/>
                </a:cubicBezTo>
                <a:cubicBezTo>
                  <a:pt x="558" y="657"/>
                  <a:pt x="556" y="657"/>
                  <a:pt x="554" y="657"/>
                </a:cubicBezTo>
                <a:cubicBezTo>
                  <a:pt x="549" y="657"/>
                  <a:pt x="545" y="660"/>
                  <a:pt x="543" y="663"/>
                </a:cubicBezTo>
                <a:lnTo>
                  <a:pt x="263" y="523"/>
                </a:lnTo>
                <a:close/>
                <a:moveTo>
                  <a:pt x="802" y="777"/>
                </a:moveTo>
                <a:cubicBezTo>
                  <a:pt x="798" y="777"/>
                  <a:pt x="794" y="779"/>
                  <a:pt x="792" y="782"/>
                </a:cubicBezTo>
                <a:cubicBezTo>
                  <a:pt x="566" y="675"/>
                  <a:pt x="566" y="675"/>
                  <a:pt x="566" y="675"/>
                </a:cubicBezTo>
                <a:cubicBezTo>
                  <a:pt x="567" y="673"/>
                  <a:pt x="567" y="671"/>
                  <a:pt x="567" y="670"/>
                </a:cubicBezTo>
                <a:cubicBezTo>
                  <a:pt x="567" y="668"/>
                  <a:pt x="567" y="667"/>
                  <a:pt x="566" y="666"/>
                </a:cubicBezTo>
                <a:cubicBezTo>
                  <a:pt x="777" y="590"/>
                  <a:pt x="777" y="590"/>
                  <a:pt x="777" y="590"/>
                </a:cubicBezTo>
                <a:cubicBezTo>
                  <a:pt x="1080" y="480"/>
                  <a:pt x="1080" y="480"/>
                  <a:pt x="1080" y="480"/>
                </a:cubicBezTo>
                <a:cubicBezTo>
                  <a:pt x="1080" y="481"/>
                  <a:pt x="1081" y="483"/>
                  <a:pt x="1082" y="484"/>
                </a:cubicBezTo>
                <a:cubicBezTo>
                  <a:pt x="812" y="781"/>
                  <a:pt x="812" y="781"/>
                  <a:pt x="812" y="781"/>
                </a:cubicBezTo>
                <a:cubicBezTo>
                  <a:pt x="809" y="778"/>
                  <a:pt x="806" y="777"/>
                  <a:pt x="802" y="777"/>
                </a:cubicBezTo>
                <a:close/>
              </a:path>
            </a:pathLst>
          </a:custGeom>
          <a:solidFill>
            <a:srgbClr val="FFFFFF">
              <a:alpha val="65000"/>
            </a:srgbClr>
          </a:solidFill>
          <a:ln>
            <a:noFill/>
          </a:ln>
        </p:spPr>
        <p:txBody>
          <a:bodyPr vert="horz" wrap="square" lIns="68580" tIns="34290" rIns="68580" bIns="34290" numCol="1" anchor="t" anchorCtr="0" compatLnSpc="1">
            <a:prstTxWarp prst="textNoShape">
              <a:avLst/>
            </a:prstTxWarp>
          </a:bodyPr>
          <a:lstStyle/>
          <a:p>
            <a:endParaRPr lang="id-ID"/>
          </a:p>
        </p:txBody>
      </p:sp>
      <p:pic>
        <p:nvPicPr>
          <p:cNvPr id="27" name="Изображение 26"/>
          <p:cNvPicPr>
            <a:picLocks noChangeAspect="1"/>
          </p:cNvPicPr>
          <p:nvPr/>
        </p:nvPicPr>
        <p:blipFill>
          <a:blip r:embed="rId4" cstate="print"/>
          <a:stretch>
            <a:fillRect/>
          </a:stretch>
        </p:blipFill>
        <p:spPr>
          <a:xfrm>
            <a:off x="1422108" y="3290365"/>
            <a:ext cx="1287599" cy="1043999"/>
          </a:xfrm>
          <a:prstGeom prst="rect">
            <a:avLst/>
          </a:prstGeom>
        </p:spPr>
      </p:pic>
      <p:pic>
        <p:nvPicPr>
          <p:cNvPr id="18" name="Изображение 17" descr="uh_logo_hor.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23808" y="2055006"/>
            <a:ext cx="2360329" cy="683992"/>
          </a:xfrm>
          <a:prstGeom prst="rect">
            <a:avLst/>
          </a:prstGeom>
        </p:spPr>
      </p:pic>
    </p:spTree>
    <p:extLst>
      <p:ext uri="{BB962C8B-B14F-4D97-AF65-F5344CB8AC3E}">
        <p14:creationId xmlns:p14="http://schemas.microsoft.com/office/powerpoint/2010/main" val="2684253979"/>
      </p:ext>
    </p:extLst>
  </p:cSld>
  <p:clrMapOvr>
    <a:masterClrMapping/>
  </p:clrMapOvr>
  <mc:AlternateContent xmlns:mc="http://schemas.openxmlformats.org/markup-compatibility/2006" xmlns:p14="http://schemas.microsoft.com/office/powerpoint/2010/main">
    <mc:Choice Requires="p14">
      <p:transition spd="slow" p14:dur="2000" advClick="0" advTm="6000">
        <p:fade/>
      </p:transition>
    </mc:Choice>
    <mc:Fallback xmlns="">
      <p:transition spd="slow" advClick="0" advTm="6000">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up)">
                                      <p:cBhvr>
                                        <p:cTn id="7" dur="500"/>
                                        <p:tgtEl>
                                          <p:spTgt spid="55"/>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childTnLst>
                                </p:cTn>
                              </p:par>
                            </p:childTnLst>
                          </p:cTn>
                        </p:par>
                        <p:par>
                          <p:cTn id="12" fill="hold">
                            <p:stCondLst>
                              <p:cond delay="4900"/>
                            </p:stCondLst>
                            <p:childTnLst>
                              <p:par>
                                <p:cTn id="13" presetID="22" presetClass="entr" presetSubtype="1"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up)">
                                      <p:cBhvr>
                                        <p:cTn id="15" dur="500"/>
                                        <p:tgtEl>
                                          <p:spTgt spid="36"/>
                                        </p:tgtEl>
                                      </p:cBhvr>
                                    </p:animEffect>
                                  </p:childTnLst>
                                </p:cTn>
                              </p:par>
                            </p:childTnLst>
                          </p:cTn>
                        </p:par>
                        <p:par>
                          <p:cTn id="16" fill="hold">
                            <p:stCondLst>
                              <p:cond delay="5400"/>
                            </p:stCondLst>
                            <p:childTnLst>
                              <p:par>
                                <p:cTn id="17" presetID="22" presetClass="entr" presetSubtype="2" fill="hold" nodeType="after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wipe(right)">
                                      <p:cBhvr>
                                        <p:cTn id="19" dur="500"/>
                                        <p:tgtEl>
                                          <p:spTgt spid="73"/>
                                        </p:tgtEl>
                                      </p:cBhvr>
                                    </p:animEffect>
                                  </p:childTnLst>
                                </p:cTn>
                              </p:par>
                            </p:childTnLst>
                          </p:cTn>
                        </p:par>
                        <p:par>
                          <p:cTn id="20" fill="hold">
                            <p:stCondLst>
                              <p:cond delay="59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6400"/>
                            </p:stCondLst>
                            <p:childTnLst>
                              <p:par>
                                <p:cTn id="27" presetID="22" presetClass="entr" presetSubtype="2"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wipe(right)">
                                      <p:cBhvr>
                                        <p:cTn id="29" dur="500"/>
                                        <p:tgtEl>
                                          <p:spTgt spid="39"/>
                                        </p:tgtEl>
                                      </p:cBhvr>
                                    </p:animEffect>
                                  </p:childTnLst>
                                </p:cTn>
                              </p:par>
                            </p:childTnLst>
                          </p:cTn>
                        </p:par>
                        <p:par>
                          <p:cTn id="30" fill="hold">
                            <p:stCondLst>
                              <p:cond delay="6900"/>
                            </p:stCondLst>
                            <p:childTnLst>
                              <p:par>
                                <p:cTn id="31" presetID="53" presetClass="entr" presetSubtype="16" fill="hold"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p:cTn id="33" dur="500" fill="hold"/>
                                        <p:tgtEl>
                                          <p:spTgt spid="32"/>
                                        </p:tgtEl>
                                        <p:attrNameLst>
                                          <p:attrName>ppt_w</p:attrName>
                                        </p:attrNameLst>
                                      </p:cBhvr>
                                      <p:tavLst>
                                        <p:tav tm="0">
                                          <p:val>
                                            <p:fltVal val="0"/>
                                          </p:val>
                                        </p:tav>
                                        <p:tav tm="100000">
                                          <p:val>
                                            <p:strVal val="#ppt_w"/>
                                          </p:val>
                                        </p:tav>
                                      </p:tavLst>
                                    </p:anim>
                                    <p:anim calcmode="lin" valueType="num">
                                      <p:cBhvr>
                                        <p:cTn id="34" dur="500" fill="hold"/>
                                        <p:tgtEl>
                                          <p:spTgt spid="32"/>
                                        </p:tgtEl>
                                        <p:attrNameLst>
                                          <p:attrName>ppt_h</p:attrName>
                                        </p:attrNameLst>
                                      </p:cBhvr>
                                      <p:tavLst>
                                        <p:tav tm="0">
                                          <p:val>
                                            <p:fltVal val="0"/>
                                          </p:val>
                                        </p:tav>
                                        <p:tav tm="100000">
                                          <p:val>
                                            <p:strVal val="#ppt_h"/>
                                          </p:val>
                                        </p:tav>
                                      </p:tavLst>
                                    </p:anim>
                                    <p:animEffect transition="in" filter="fade">
                                      <p:cBhvr>
                                        <p:cTn id="35" dur="500"/>
                                        <p:tgtEl>
                                          <p:spTgt spid="32"/>
                                        </p:tgtEl>
                                      </p:cBhvr>
                                    </p:animEffect>
                                  </p:childTnLst>
                                </p:cTn>
                              </p:par>
                            </p:childTnLst>
                          </p:cTn>
                        </p:par>
                        <p:par>
                          <p:cTn id="36" fill="hold">
                            <p:stCondLst>
                              <p:cond delay="7400"/>
                            </p:stCondLst>
                            <p:childTnLst>
                              <p:par>
                                <p:cTn id="37" presetID="22" presetClass="entr" presetSubtype="1"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up)">
                                      <p:cBhvr>
                                        <p:cTn id="39" dur="500"/>
                                        <p:tgtEl>
                                          <p:spTgt spid="42"/>
                                        </p:tgtEl>
                                      </p:cBhvr>
                                    </p:animEffect>
                                  </p:childTnLst>
                                </p:cTn>
                              </p:par>
                            </p:childTnLst>
                          </p:cTn>
                        </p:par>
                        <p:par>
                          <p:cTn id="40" fill="hold">
                            <p:stCondLst>
                              <p:cond delay="7900"/>
                            </p:stCondLst>
                            <p:childTnLst>
                              <p:par>
                                <p:cTn id="41" presetID="53" presetClass="entr" presetSubtype="16"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p:cTn id="43" dur="500" fill="hold"/>
                                        <p:tgtEl>
                                          <p:spTgt spid="27"/>
                                        </p:tgtEl>
                                        <p:attrNameLst>
                                          <p:attrName>ppt_w</p:attrName>
                                        </p:attrNameLst>
                                      </p:cBhvr>
                                      <p:tavLst>
                                        <p:tav tm="0">
                                          <p:val>
                                            <p:fltVal val="0"/>
                                          </p:val>
                                        </p:tav>
                                        <p:tav tm="100000">
                                          <p:val>
                                            <p:strVal val="#ppt_w"/>
                                          </p:val>
                                        </p:tav>
                                      </p:tavLst>
                                    </p:anim>
                                    <p:anim calcmode="lin" valueType="num">
                                      <p:cBhvr>
                                        <p:cTn id="44" dur="500" fill="hold"/>
                                        <p:tgtEl>
                                          <p:spTgt spid="27"/>
                                        </p:tgtEl>
                                        <p:attrNameLst>
                                          <p:attrName>ppt_h</p:attrName>
                                        </p:attrNameLst>
                                      </p:cBhvr>
                                      <p:tavLst>
                                        <p:tav tm="0">
                                          <p:val>
                                            <p:fltVal val="0"/>
                                          </p:val>
                                        </p:tav>
                                        <p:tav tm="100000">
                                          <p:val>
                                            <p:strVal val="#ppt_h"/>
                                          </p:val>
                                        </p:tav>
                                      </p:tavLst>
                                    </p:anim>
                                    <p:animEffect transition="in" filter="fade">
                                      <p:cBhvr>
                                        <p:cTn id="45" dur="500"/>
                                        <p:tgtEl>
                                          <p:spTgt spid="27"/>
                                        </p:tgtEl>
                                      </p:cBhvr>
                                    </p:animEffect>
                                  </p:childTnLst>
                                </p:cTn>
                              </p:par>
                            </p:childTnLst>
                          </p:cTn>
                        </p:par>
                        <p:par>
                          <p:cTn id="46" fill="hold">
                            <p:stCondLst>
                              <p:cond delay="8400"/>
                            </p:stCondLst>
                            <p:childTnLst>
                              <p:par>
                                <p:cTn id="47" presetID="22" presetClass="entr" presetSubtype="8"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left)">
                                      <p:cBhvr>
                                        <p:cTn id="49" dur="500"/>
                                        <p:tgtEl>
                                          <p:spTgt spid="44"/>
                                        </p:tgtEl>
                                      </p:cBhvr>
                                    </p:animEffect>
                                  </p:childTnLst>
                                </p:cTn>
                              </p:par>
                            </p:childTnLst>
                          </p:cTn>
                        </p:par>
                        <p:par>
                          <p:cTn id="50" fill="hold">
                            <p:stCondLst>
                              <p:cond delay="8900"/>
                            </p:stCondLst>
                            <p:childTnLst>
                              <p:par>
                                <p:cTn id="51" presetID="53" presetClass="entr" presetSubtype="16"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p:cTn id="53" dur="500" fill="hold"/>
                                        <p:tgtEl>
                                          <p:spTgt spid="31"/>
                                        </p:tgtEl>
                                        <p:attrNameLst>
                                          <p:attrName>ppt_w</p:attrName>
                                        </p:attrNameLst>
                                      </p:cBhvr>
                                      <p:tavLst>
                                        <p:tav tm="0">
                                          <p:val>
                                            <p:fltVal val="0"/>
                                          </p:val>
                                        </p:tav>
                                        <p:tav tm="100000">
                                          <p:val>
                                            <p:strVal val="#ppt_w"/>
                                          </p:val>
                                        </p:tav>
                                      </p:tavLst>
                                    </p:anim>
                                    <p:anim calcmode="lin" valueType="num">
                                      <p:cBhvr>
                                        <p:cTn id="54" dur="500" fill="hold"/>
                                        <p:tgtEl>
                                          <p:spTgt spid="31"/>
                                        </p:tgtEl>
                                        <p:attrNameLst>
                                          <p:attrName>ppt_h</p:attrName>
                                        </p:attrNameLst>
                                      </p:cBhvr>
                                      <p:tavLst>
                                        <p:tav tm="0">
                                          <p:val>
                                            <p:fltVal val="0"/>
                                          </p:val>
                                        </p:tav>
                                        <p:tav tm="100000">
                                          <p:val>
                                            <p:strVal val="#ppt_h"/>
                                          </p:val>
                                        </p:tav>
                                      </p:tavLst>
                                    </p:anim>
                                    <p:animEffect transition="in" filter="fade">
                                      <p:cBhvr>
                                        <p:cTn id="5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Изображение 2" descr="Fotolia_53341517_Subscription_Monthly_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7" name="Rectangle 14"/>
          <p:cNvSpPr/>
          <p:nvPr/>
        </p:nvSpPr>
        <p:spPr>
          <a:xfrm>
            <a:off x="0" y="0"/>
            <a:ext cx="9144000" cy="5143500"/>
          </a:xfrm>
          <a:prstGeom prst="rect">
            <a:avLst/>
          </a:prstGeom>
          <a:solidFill>
            <a:srgbClr val="1826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34491" y="2064091"/>
            <a:ext cx="2608526" cy="2608526"/>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22" name="Oval 21"/>
          <p:cNvSpPr/>
          <p:nvPr/>
        </p:nvSpPr>
        <p:spPr>
          <a:xfrm>
            <a:off x="347360" y="1976961"/>
            <a:ext cx="2782787" cy="2782787"/>
          </a:xfrm>
          <a:prstGeom prst="ellipse">
            <a:avLst/>
          </a:prstGeom>
          <a:noFill/>
          <a:ln w="19050">
            <a:solidFill>
              <a:schemeClr val="accent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28" name="Oval 27"/>
          <p:cNvSpPr/>
          <p:nvPr/>
        </p:nvSpPr>
        <p:spPr>
          <a:xfrm>
            <a:off x="317481" y="1166523"/>
            <a:ext cx="954271" cy="954271"/>
          </a:xfrm>
          <a:prstGeom prst="ellipse">
            <a:avLst/>
          </a:prstGeom>
          <a:noFill/>
          <a:ln w="19050">
            <a:solidFill>
              <a:schemeClr val="accent1">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30" name="Oval 29"/>
          <p:cNvSpPr/>
          <p:nvPr/>
        </p:nvSpPr>
        <p:spPr>
          <a:xfrm>
            <a:off x="3361348" y="3889888"/>
            <a:ext cx="609839" cy="609839"/>
          </a:xfrm>
          <a:prstGeom prst="ellipse">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31" name="Oval 30"/>
          <p:cNvSpPr/>
          <p:nvPr/>
        </p:nvSpPr>
        <p:spPr>
          <a:xfrm>
            <a:off x="3340978" y="3869518"/>
            <a:ext cx="650579" cy="650579"/>
          </a:xfrm>
          <a:prstGeom prst="ellipse">
            <a:avLst/>
          </a:prstGeom>
          <a:noFill/>
          <a:ln w="19050">
            <a:solidFill>
              <a:schemeClr val="accent1">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42" name="TextBox 41"/>
          <p:cNvSpPr txBox="1"/>
          <p:nvPr/>
        </p:nvSpPr>
        <p:spPr>
          <a:xfrm>
            <a:off x="699358" y="2473271"/>
            <a:ext cx="2104775" cy="992579"/>
          </a:xfrm>
          <a:prstGeom prst="rect">
            <a:avLst/>
          </a:prstGeom>
          <a:noFill/>
        </p:spPr>
        <p:txBody>
          <a:bodyPr wrap="square" lIns="68580" tIns="34290" rIns="68580" bIns="34290" rtlCol="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dirty="0" smtClean="0">
                <a:solidFill>
                  <a:schemeClr val="bg1"/>
                </a:solidFill>
                <a:latin typeface="EuropeC" charset="0"/>
              </a:rPr>
              <a:t>All hotels have another </a:t>
            </a:r>
            <a:r>
              <a:rPr lang="en-US" sz="2000" b="1" dirty="0" smtClean="0">
                <a:solidFill>
                  <a:srgbClr val="2D4861"/>
                </a:solidFill>
                <a:latin typeface="EuropeC"/>
                <a:cs typeface="EuropeC"/>
              </a:rPr>
              <a:t>global problem </a:t>
            </a:r>
            <a:endParaRPr lang="en-US" sz="2000" b="1" dirty="0">
              <a:solidFill>
                <a:srgbClr val="2D4861"/>
              </a:solidFill>
              <a:latin typeface="EuropeC"/>
              <a:cs typeface="EuropeC"/>
            </a:endParaRPr>
          </a:p>
        </p:txBody>
      </p:sp>
      <p:sp>
        <p:nvSpPr>
          <p:cNvPr id="27" name="Oval 26"/>
          <p:cNvSpPr/>
          <p:nvPr/>
        </p:nvSpPr>
        <p:spPr>
          <a:xfrm>
            <a:off x="347360" y="1196402"/>
            <a:ext cx="894514" cy="894514"/>
          </a:xfrm>
          <a:prstGeom prst="ellipse">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56" name="Straight Connector 55"/>
          <p:cNvCxnSpPr/>
          <p:nvPr/>
        </p:nvCxnSpPr>
        <p:spPr>
          <a:xfrm flipV="1">
            <a:off x="-826203" y="4488403"/>
            <a:ext cx="1429137" cy="1311152"/>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25" name="Group 14"/>
          <p:cNvGrpSpPr/>
          <p:nvPr/>
        </p:nvGrpSpPr>
        <p:grpSpPr>
          <a:xfrm>
            <a:off x="3597628" y="2331667"/>
            <a:ext cx="432161" cy="432161"/>
            <a:chOff x="10052201" y="3853902"/>
            <a:chExt cx="867438" cy="867438"/>
          </a:xfrm>
        </p:grpSpPr>
        <p:sp>
          <p:nvSpPr>
            <p:cNvPr id="26" name="Oval 15"/>
            <p:cNvSpPr/>
            <p:nvPr/>
          </p:nvSpPr>
          <p:spPr>
            <a:xfrm>
              <a:off x="10079361" y="3881062"/>
              <a:ext cx="813118" cy="813118"/>
            </a:xfrm>
            <a:prstGeom prst="ellipse">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9" name="Oval 16"/>
            <p:cNvSpPr/>
            <p:nvPr/>
          </p:nvSpPr>
          <p:spPr>
            <a:xfrm>
              <a:off x="10052201" y="3853902"/>
              <a:ext cx="867438" cy="867438"/>
            </a:xfrm>
            <a:prstGeom prst="ellipse">
              <a:avLst/>
            </a:prstGeom>
            <a:noFill/>
            <a:ln w="19050">
              <a:solidFill>
                <a:schemeClr val="accent1">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32" name="Oval 18"/>
          <p:cNvSpPr/>
          <p:nvPr/>
        </p:nvSpPr>
        <p:spPr>
          <a:xfrm>
            <a:off x="3276973" y="2760796"/>
            <a:ext cx="280531" cy="280531"/>
          </a:xfrm>
          <a:prstGeom prst="ellipse">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cxnSp>
        <p:nvCxnSpPr>
          <p:cNvPr id="33" name="Straight Connector 19"/>
          <p:cNvCxnSpPr>
            <a:stCxn id="32" idx="7"/>
          </p:cNvCxnSpPr>
          <p:nvPr/>
        </p:nvCxnSpPr>
        <p:spPr>
          <a:xfrm flipV="1">
            <a:off x="3516421" y="2691990"/>
            <a:ext cx="121457" cy="10988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20"/>
          <p:cNvCxnSpPr/>
          <p:nvPr/>
        </p:nvCxnSpPr>
        <p:spPr>
          <a:xfrm flipH="1" flipV="1">
            <a:off x="4016259" y="2650343"/>
            <a:ext cx="161524" cy="99954"/>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1"/>
          <p:cNvGrpSpPr/>
          <p:nvPr/>
        </p:nvGrpSpPr>
        <p:grpSpPr>
          <a:xfrm>
            <a:off x="4147904" y="2397609"/>
            <a:ext cx="954271" cy="954271"/>
            <a:chOff x="4716470" y="303487"/>
            <a:chExt cx="1272361" cy="1272361"/>
          </a:xfrm>
        </p:grpSpPr>
        <p:sp>
          <p:nvSpPr>
            <p:cNvPr id="41" name="Oval 13"/>
            <p:cNvSpPr/>
            <p:nvPr/>
          </p:nvSpPr>
          <p:spPr>
            <a:xfrm>
              <a:off x="4716470" y="303487"/>
              <a:ext cx="1272361" cy="1272361"/>
            </a:xfrm>
            <a:prstGeom prst="ellipse">
              <a:avLst/>
            </a:prstGeom>
            <a:noFill/>
            <a:ln w="19050">
              <a:solidFill>
                <a:schemeClr val="accent1">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3" name="Oval 17"/>
            <p:cNvSpPr/>
            <p:nvPr/>
          </p:nvSpPr>
          <p:spPr>
            <a:xfrm>
              <a:off x="4756308" y="343325"/>
              <a:ext cx="1192685" cy="1192685"/>
            </a:xfrm>
            <a:prstGeom prst="ellipse">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4" name="Прямоугольник 3"/>
          <p:cNvSpPr/>
          <p:nvPr/>
        </p:nvSpPr>
        <p:spPr>
          <a:xfrm>
            <a:off x="2362200" y="338563"/>
            <a:ext cx="6417793" cy="1126462"/>
          </a:xfrm>
          <a:prstGeom prst="rect">
            <a:avLst/>
          </a:prstGeom>
        </p:spPr>
        <p:txBody>
          <a:bodyPr wrap="square">
            <a:spAutoFit/>
          </a:bodyPr>
          <a:lstStyle/>
          <a:p>
            <a:pPr algn="ctr">
              <a:lnSpc>
                <a:spcPct val="12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dirty="0" smtClean="0">
                <a:solidFill>
                  <a:schemeClr val="bg1"/>
                </a:solidFill>
                <a:latin typeface="EuropeC" charset="0"/>
              </a:rPr>
              <a:t>All commonly used existing systems (Expedia, </a:t>
            </a:r>
            <a:r>
              <a:rPr lang="en-US" sz="1600" dirty="0" err="1" smtClean="0">
                <a:solidFill>
                  <a:schemeClr val="bg1"/>
                </a:solidFill>
                <a:latin typeface="EuropeC" charset="0"/>
              </a:rPr>
              <a:t>Agoda</a:t>
            </a:r>
            <a:r>
              <a:rPr lang="en-US" sz="1600" dirty="0" smtClean="0">
                <a:solidFill>
                  <a:schemeClr val="bg1"/>
                </a:solidFill>
                <a:latin typeface="EuropeC" charset="0"/>
              </a:rPr>
              <a:t>, Booking, etc.) </a:t>
            </a:r>
          </a:p>
          <a:p>
            <a:pPr algn="ctr">
              <a:lnSpc>
                <a:spcPct val="12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dirty="0" smtClean="0">
                <a:solidFill>
                  <a:schemeClr val="accent1"/>
                </a:solidFill>
                <a:latin typeface="EuropeC"/>
                <a:cs typeface="EuropeC"/>
              </a:rPr>
              <a:t>ARE ISOLATED AND DEVOID OF SINGLE UNIFICATION STANDARD </a:t>
            </a:r>
            <a:endParaRPr lang="en-US" sz="2000" dirty="0">
              <a:solidFill>
                <a:schemeClr val="accent1"/>
              </a:solidFill>
              <a:latin typeface="EuropeC"/>
              <a:cs typeface="EuropeC"/>
            </a:endParaRPr>
          </a:p>
        </p:txBody>
      </p:sp>
      <p:grpSp>
        <p:nvGrpSpPr>
          <p:cNvPr id="35" name="Group 170"/>
          <p:cNvGrpSpPr/>
          <p:nvPr/>
        </p:nvGrpSpPr>
        <p:grpSpPr>
          <a:xfrm>
            <a:off x="4407537" y="2666009"/>
            <a:ext cx="432094" cy="432094"/>
            <a:chOff x="3613151" y="5029200"/>
            <a:chExt cx="490538" cy="490538"/>
          </a:xfrm>
          <a:solidFill>
            <a:schemeClr val="bg1"/>
          </a:solidFill>
        </p:grpSpPr>
        <p:sp>
          <p:nvSpPr>
            <p:cNvPr id="36" name="Freeform 5"/>
            <p:cNvSpPr>
              <a:spLocks noEditPoints="1"/>
            </p:cNvSpPr>
            <p:nvPr/>
          </p:nvSpPr>
          <p:spPr bwMode="auto">
            <a:xfrm>
              <a:off x="3613151" y="5029200"/>
              <a:ext cx="152400" cy="490538"/>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7" name="Freeform 6"/>
            <p:cNvSpPr>
              <a:spLocks noEditPoints="1"/>
            </p:cNvSpPr>
            <p:nvPr/>
          </p:nvSpPr>
          <p:spPr bwMode="auto">
            <a:xfrm>
              <a:off x="3949701" y="5029200"/>
              <a:ext cx="153988" cy="490538"/>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8" name="Freeform 7"/>
            <p:cNvSpPr>
              <a:spLocks noEditPoints="1"/>
            </p:cNvSpPr>
            <p:nvPr/>
          </p:nvSpPr>
          <p:spPr bwMode="auto">
            <a:xfrm>
              <a:off x="3781426" y="5029200"/>
              <a:ext cx="153988" cy="490538"/>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39" name="Group 188"/>
          <p:cNvGrpSpPr/>
          <p:nvPr/>
        </p:nvGrpSpPr>
        <p:grpSpPr>
          <a:xfrm>
            <a:off x="567342" y="1455309"/>
            <a:ext cx="461527" cy="440307"/>
            <a:chOff x="4849813" y="501081"/>
            <a:chExt cx="1104900" cy="1054100"/>
          </a:xfrm>
          <a:solidFill>
            <a:srgbClr val="FFFFFF"/>
          </a:solidFill>
        </p:grpSpPr>
        <p:sp>
          <p:nvSpPr>
            <p:cNvPr id="44" name="Freeform 5"/>
            <p:cNvSpPr>
              <a:spLocks noEditPoints="1"/>
            </p:cNvSpPr>
            <p:nvPr/>
          </p:nvSpPr>
          <p:spPr bwMode="auto">
            <a:xfrm>
              <a:off x="4849813" y="501081"/>
              <a:ext cx="1104900" cy="1054100"/>
            </a:xfrm>
            <a:custGeom>
              <a:avLst/>
              <a:gdLst>
                <a:gd name="T0" fmla="*/ 482 w 526"/>
                <a:gd name="T1" fmla="*/ 0 h 502"/>
                <a:gd name="T2" fmla="*/ 44 w 526"/>
                <a:gd name="T3" fmla="*/ 0 h 502"/>
                <a:gd name="T4" fmla="*/ 0 w 526"/>
                <a:gd name="T5" fmla="*/ 45 h 502"/>
                <a:gd name="T6" fmla="*/ 0 w 526"/>
                <a:gd name="T7" fmla="*/ 384 h 502"/>
                <a:gd name="T8" fmla="*/ 44 w 526"/>
                <a:gd name="T9" fmla="*/ 428 h 502"/>
                <a:gd name="T10" fmla="*/ 177 w 526"/>
                <a:gd name="T11" fmla="*/ 428 h 502"/>
                <a:gd name="T12" fmla="*/ 154 w 526"/>
                <a:gd name="T13" fmla="*/ 454 h 502"/>
                <a:gd name="T14" fmla="*/ 141 w 526"/>
                <a:gd name="T15" fmla="*/ 467 h 502"/>
                <a:gd name="T16" fmla="*/ 140 w 526"/>
                <a:gd name="T17" fmla="*/ 487 h 502"/>
                <a:gd name="T18" fmla="*/ 173 w 526"/>
                <a:gd name="T19" fmla="*/ 502 h 502"/>
                <a:gd name="T20" fmla="*/ 352 w 526"/>
                <a:gd name="T21" fmla="*/ 502 h 502"/>
                <a:gd name="T22" fmla="*/ 386 w 526"/>
                <a:gd name="T23" fmla="*/ 487 h 502"/>
                <a:gd name="T24" fmla="*/ 384 w 526"/>
                <a:gd name="T25" fmla="*/ 467 h 502"/>
                <a:gd name="T26" fmla="*/ 372 w 526"/>
                <a:gd name="T27" fmla="*/ 453 h 502"/>
                <a:gd name="T28" fmla="*/ 348 w 526"/>
                <a:gd name="T29" fmla="*/ 428 h 502"/>
                <a:gd name="T30" fmla="*/ 482 w 526"/>
                <a:gd name="T31" fmla="*/ 428 h 502"/>
                <a:gd name="T32" fmla="*/ 526 w 526"/>
                <a:gd name="T33" fmla="*/ 384 h 502"/>
                <a:gd name="T34" fmla="*/ 526 w 526"/>
                <a:gd name="T35" fmla="*/ 45 h 502"/>
                <a:gd name="T36" fmla="*/ 482 w 526"/>
                <a:gd name="T37" fmla="*/ 0 h 502"/>
                <a:gd name="T38" fmla="*/ 360 w 526"/>
                <a:gd name="T39" fmla="*/ 465 h 502"/>
                <a:gd name="T40" fmla="*/ 371 w 526"/>
                <a:gd name="T41" fmla="*/ 476 h 502"/>
                <a:gd name="T42" fmla="*/ 371 w 526"/>
                <a:gd name="T43" fmla="*/ 480 h 502"/>
                <a:gd name="T44" fmla="*/ 352 w 526"/>
                <a:gd name="T45" fmla="*/ 485 h 502"/>
                <a:gd name="T46" fmla="*/ 173 w 526"/>
                <a:gd name="T47" fmla="*/ 485 h 502"/>
                <a:gd name="T48" fmla="*/ 155 w 526"/>
                <a:gd name="T49" fmla="*/ 480 h 502"/>
                <a:gd name="T50" fmla="*/ 154 w 526"/>
                <a:gd name="T51" fmla="*/ 476 h 502"/>
                <a:gd name="T52" fmla="*/ 154 w 526"/>
                <a:gd name="T53" fmla="*/ 477 h 502"/>
                <a:gd name="T54" fmla="*/ 165 w 526"/>
                <a:gd name="T55" fmla="*/ 465 h 502"/>
                <a:gd name="T56" fmla="*/ 196 w 526"/>
                <a:gd name="T57" fmla="*/ 428 h 502"/>
                <a:gd name="T58" fmla="*/ 329 w 526"/>
                <a:gd name="T59" fmla="*/ 428 h 502"/>
                <a:gd name="T60" fmla="*/ 360 w 526"/>
                <a:gd name="T61" fmla="*/ 465 h 502"/>
                <a:gd name="T62" fmla="*/ 493 w 526"/>
                <a:gd name="T63" fmla="*/ 384 h 502"/>
                <a:gd name="T64" fmla="*/ 482 w 526"/>
                <a:gd name="T65" fmla="*/ 395 h 502"/>
                <a:gd name="T66" fmla="*/ 44 w 526"/>
                <a:gd name="T67" fmla="*/ 395 h 502"/>
                <a:gd name="T68" fmla="*/ 32 w 526"/>
                <a:gd name="T69" fmla="*/ 384 h 502"/>
                <a:gd name="T70" fmla="*/ 32 w 526"/>
                <a:gd name="T71" fmla="*/ 45 h 502"/>
                <a:gd name="T72" fmla="*/ 44 w 526"/>
                <a:gd name="T73" fmla="*/ 33 h 502"/>
                <a:gd name="T74" fmla="*/ 482 w 526"/>
                <a:gd name="T75" fmla="*/ 33 h 502"/>
                <a:gd name="T76" fmla="*/ 493 w 526"/>
                <a:gd name="T77" fmla="*/ 45 h 502"/>
                <a:gd name="T78" fmla="*/ 493 w 526"/>
                <a:gd name="T79" fmla="*/ 384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26" h="502">
                  <a:moveTo>
                    <a:pt x="482" y="0"/>
                  </a:moveTo>
                  <a:cubicBezTo>
                    <a:pt x="44" y="0"/>
                    <a:pt x="44" y="0"/>
                    <a:pt x="44" y="0"/>
                  </a:cubicBezTo>
                  <a:cubicBezTo>
                    <a:pt x="19" y="0"/>
                    <a:pt x="0" y="20"/>
                    <a:pt x="0" y="45"/>
                  </a:cubicBezTo>
                  <a:cubicBezTo>
                    <a:pt x="0" y="384"/>
                    <a:pt x="0" y="384"/>
                    <a:pt x="0" y="384"/>
                  </a:cubicBezTo>
                  <a:cubicBezTo>
                    <a:pt x="0" y="408"/>
                    <a:pt x="19" y="428"/>
                    <a:pt x="44" y="428"/>
                  </a:cubicBezTo>
                  <a:cubicBezTo>
                    <a:pt x="177" y="428"/>
                    <a:pt x="177" y="428"/>
                    <a:pt x="177" y="428"/>
                  </a:cubicBezTo>
                  <a:cubicBezTo>
                    <a:pt x="170" y="437"/>
                    <a:pt x="159" y="448"/>
                    <a:pt x="154" y="454"/>
                  </a:cubicBezTo>
                  <a:cubicBezTo>
                    <a:pt x="148" y="459"/>
                    <a:pt x="144" y="463"/>
                    <a:pt x="141" y="467"/>
                  </a:cubicBezTo>
                  <a:cubicBezTo>
                    <a:pt x="138" y="471"/>
                    <a:pt x="136" y="480"/>
                    <a:pt x="140" y="487"/>
                  </a:cubicBezTo>
                  <a:cubicBezTo>
                    <a:pt x="144" y="494"/>
                    <a:pt x="152" y="502"/>
                    <a:pt x="173" y="502"/>
                  </a:cubicBezTo>
                  <a:cubicBezTo>
                    <a:pt x="352" y="502"/>
                    <a:pt x="352" y="502"/>
                    <a:pt x="352" y="502"/>
                  </a:cubicBezTo>
                  <a:cubicBezTo>
                    <a:pt x="374" y="502"/>
                    <a:pt x="382" y="494"/>
                    <a:pt x="386" y="487"/>
                  </a:cubicBezTo>
                  <a:cubicBezTo>
                    <a:pt x="389" y="480"/>
                    <a:pt x="388" y="471"/>
                    <a:pt x="384" y="467"/>
                  </a:cubicBezTo>
                  <a:cubicBezTo>
                    <a:pt x="382" y="463"/>
                    <a:pt x="378" y="459"/>
                    <a:pt x="372" y="453"/>
                  </a:cubicBezTo>
                  <a:cubicBezTo>
                    <a:pt x="367" y="448"/>
                    <a:pt x="355" y="437"/>
                    <a:pt x="348" y="428"/>
                  </a:cubicBezTo>
                  <a:cubicBezTo>
                    <a:pt x="482" y="428"/>
                    <a:pt x="482" y="428"/>
                    <a:pt x="482" y="428"/>
                  </a:cubicBezTo>
                  <a:cubicBezTo>
                    <a:pt x="506" y="428"/>
                    <a:pt x="526" y="408"/>
                    <a:pt x="526" y="384"/>
                  </a:cubicBezTo>
                  <a:cubicBezTo>
                    <a:pt x="526" y="45"/>
                    <a:pt x="526" y="45"/>
                    <a:pt x="526" y="45"/>
                  </a:cubicBezTo>
                  <a:cubicBezTo>
                    <a:pt x="526" y="20"/>
                    <a:pt x="506" y="0"/>
                    <a:pt x="482" y="0"/>
                  </a:cubicBezTo>
                  <a:close/>
                  <a:moveTo>
                    <a:pt x="360" y="465"/>
                  </a:moveTo>
                  <a:cubicBezTo>
                    <a:pt x="365" y="470"/>
                    <a:pt x="370" y="474"/>
                    <a:pt x="371" y="476"/>
                  </a:cubicBezTo>
                  <a:cubicBezTo>
                    <a:pt x="371" y="476"/>
                    <a:pt x="372" y="478"/>
                    <a:pt x="371" y="480"/>
                  </a:cubicBezTo>
                  <a:cubicBezTo>
                    <a:pt x="368" y="483"/>
                    <a:pt x="362" y="485"/>
                    <a:pt x="352" y="485"/>
                  </a:cubicBezTo>
                  <a:cubicBezTo>
                    <a:pt x="173" y="485"/>
                    <a:pt x="173" y="485"/>
                    <a:pt x="173" y="485"/>
                  </a:cubicBezTo>
                  <a:cubicBezTo>
                    <a:pt x="164" y="485"/>
                    <a:pt x="157" y="483"/>
                    <a:pt x="155" y="480"/>
                  </a:cubicBezTo>
                  <a:cubicBezTo>
                    <a:pt x="154" y="478"/>
                    <a:pt x="155" y="476"/>
                    <a:pt x="154" y="476"/>
                  </a:cubicBezTo>
                  <a:cubicBezTo>
                    <a:pt x="154" y="476"/>
                    <a:pt x="154" y="476"/>
                    <a:pt x="154" y="477"/>
                  </a:cubicBezTo>
                  <a:cubicBezTo>
                    <a:pt x="156" y="474"/>
                    <a:pt x="161" y="470"/>
                    <a:pt x="165" y="465"/>
                  </a:cubicBezTo>
                  <a:cubicBezTo>
                    <a:pt x="180" y="451"/>
                    <a:pt x="191" y="439"/>
                    <a:pt x="196" y="428"/>
                  </a:cubicBezTo>
                  <a:cubicBezTo>
                    <a:pt x="329" y="428"/>
                    <a:pt x="329" y="428"/>
                    <a:pt x="329" y="428"/>
                  </a:cubicBezTo>
                  <a:cubicBezTo>
                    <a:pt x="334" y="439"/>
                    <a:pt x="346" y="451"/>
                    <a:pt x="360" y="465"/>
                  </a:cubicBezTo>
                  <a:close/>
                  <a:moveTo>
                    <a:pt x="493" y="384"/>
                  </a:moveTo>
                  <a:cubicBezTo>
                    <a:pt x="493" y="390"/>
                    <a:pt x="488" y="395"/>
                    <a:pt x="482" y="395"/>
                  </a:cubicBezTo>
                  <a:cubicBezTo>
                    <a:pt x="44" y="395"/>
                    <a:pt x="44" y="395"/>
                    <a:pt x="44" y="395"/>
                  </a:cubicBezTo>
                  <a:cubicBezTo>
                    <a:pt x="38" y="395"/>
                    <a:pt x="32" y="390"/>
                    <a:pt x="32" y="384"/>
                  </a:cubicBezTo>
                  <a:cubicBezTo>
                    <a:pt x="32" y="45"/>
                    <a:pt x="32" y="45"/>
                    <a:pt x="32" y="45"/>
                  </a:cubicBezTo>
                  <a:cubicBezTo>
                    <a:pt x="32" y="38"/>
                    <a:pt x="38" y="33"/>
                    <a:pt x="44" y="33"/>
                  </a:cubicBezTo>
                  <a:cubicBezTo>
                    <a:pt x="482" y="33"/>
                    <a:pt x="482" y="33"/>
                    <a:pt x="482" y="33"/>
                  </a:cubicBezTo>
                  <a:cubicBezTo>
                    <a:pt x="488" y="33"/>
                    <a:pt x="493" y="38"/>
                    <a:pt x="493" y="45"/>
                  </a:cubicBezTo>
                  <a:lnTo>
                    <a:pt x="493" y="3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5" name="Freeform 6"/>
            <p:cNvSpPr>
              <a:spLocks noEditPoints="1"/>
            </p:cNvSpPr>
            <p:nvPr/>
          </p:nvSpPr>
          <p:spPr bwMode="auto">
            <a:xfrm>
              <a:off x="4986338" y="640781"/>
              <a:ext cx="828675" cy="552450"/>
            </a:xfrm>
            <a:custGeom>
              <a:avLst/>
              <a:gdLst>
                <a:gd name="T0" fmla="*/ 367 w 395"/>
                <a:gd name="T1" fmla="*/ 0 h 264"/>
                <a:gd name="T2" fmla="*/ 28 w 395"/>
                <a:gd name="T3" fmla="*/ 0 h 264"/>
                <a:gd name="T4" fmla="*/ 0 w 395"/>
                <a:gd name="T5" fmla="*/ 28 h 264"/>
                <a:gd name="T6" fmla="*/ 0 w 395"/>
                <a:gd name="T7" fmla="*/ 236 h 264"/>
                <a:gd name="T8" fmla="*/ 28 w 395"/>
                <a:gd name="T9" fmla="*/ 264 h 264"/>
                <a:gd name="T10" fmla="*/ 367 w 395"/>
                <a:gd name="T11" fmla="*/ 264 h 264"/>
                <a:gd name="T12" fmla="*/ 395 w 395"/>
                <a:gd name="T13" fmla="*/ 236 h 264"/>
                <a:gd name="T14" fmla="*/ 395 w 395"/>
                <a:gd name="T15" fmla="*/ 28 h 264"/>
                <a:gd name="T16" fmla="*/ 367 w 395"/>
                <a:gd name="T17" fmla="*/ 0 h 264"/>
                <a:gd name="T18" fmla="*/ 379 w 395"/>
                <a:gd name="T19" fmla="*/ 236 h 264"/>
                <a:gd name="T20" fmla="*/ 367 w 395"/>
                <a:gd name="T21" fmla="*/ 247 h 264"/>
                <a:gd name="T22" fmla="*/ 28 w 395"/>
                <a:gd name="T23" fmla="*/ 247 h 264"/>
                <a:gd name="T24" fmla="*/ 17 w 395"/>
                <a:gd name="T25" fmla="*/ 236 h 264"/>
                <a:gd name="T26" fmla="*/ 17 w 395"/>
                <a:gd name="T27" fmla="*/ 28 h 264"/>
                <a:gd name="T28" fmla="*/ 28 w 395"/>
                <a:gd name="T29" fmla="*/ 17 h 264"/>
                <a:gd name="T30" fmla="*/ 367 w 395"/>
                <a:gd name="T31" fmla="*/ 17 h 264"/>
                <a:gd name="T32" fmla="*/ 379 w 395"/>
                <a:gd name="T33" fmla="*/ 28 h 264"/>
                <a:gd name="T34" fmla="*/ 379 w 395"/>
                <a:gd name="T35" fmla="*/ 236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5" h="264">
                  <a:moveTo>
                    <a:pt x="367" y="0"/>
                  </a:moveTo>
                  <a:cubicBezTo>
                    <a:pt x="28" y="0"/>
                    <a:pt x="28" y="0"/>
                    <a:pt x="28" y="0"/>
                  </a:cubicBezTo>
                  <a:cubicBezTo>
                    <a:pt x="13" y="0"/>
                    <a:pt x="0" y="13"/>
                    <a:pt x="0" y="28"/>
                  </a:cubicBezTo>
                  <a:cubicBezTo>
                    <a:pt x="0" y="236"/>
                    <a:pt x="0" y="236"/>
                    <a:pt x="0" y="236"/>
                  </a:cubicBezTo>
                  <a:cubicBezTo>
                    <a:pt x="0" y="251"/>
                    <a:pt x="13" y="264"/>
                    <a:pt x="28" y="264"/>
                  </a:cubicBezTo>
                  <a:cubicBezTo>
                    <a:pt x="367" y="264"/>
                    <a:pt x="367" y="264"/>
                    <a:pt x="367" y="264"/>
                  </a:cubicBezTo>
                  <a:cubicBezTo>
                    <a:pt x="383" y="264"/>
                    <a:pt x="395" y="251"/>
                    <a:pt x="395" y="236"/>
                  </a:cubicBezTo>
                  <a:cubicBezTo>
                    <a:pt x="395" y="28"/>
                    <a:pt x="395" y="28"/>
                    <a:pt x="395" y="28"/>
                  </a:cubicBezTo>
                  <a:cubicBezTo>
                    <a:pt x="395" y="13"/>
                    <a:pt x="383" y="0"/>
                    <a:pt x="367" y="0"/>
                  </a:cubicBezTo>
                  <a:close/>
                  <a:moveTo>
                    <a:pt x="379" y="236"/>
                  </a:moveTo>
                  <a:cubicBezTo>
                    <a:pt x="379" y="242"/>
                    <a:pt x="374" y="247"/>
                    <a:pt x="367" y="247"/>
                  </a:cubicBezTo>
                  <a:cubicBezTo>
                    <a:pt x="28" y="247"/>
                    <a:pt x="28" y="247"/>
                    <a:pt x="28" y="247"/>
                  </a:cubicBezTo>
                  <a:cubicBezTo>
                    <a:pt x="22" y="247"/>
                    <a:pt x="17" y="242"/>
                    <a:pt x="17" y="236"/>
                  </a:cubicBezTo>
                  <a:cubicBezTo>
                    <a:pt x="17" y="28"/>
                    <a:pt x="17" y="28"/>
                    <a:pt x="17" y="28"/>
                  </a:cubicBezTo>
                  <a:cubicBezTo>
                    <a:pt x="17" y="22"/>
                    <a:pt x="22" y="17"/>
                    <a:pt x="28" y="17"/>
                  </a:cubicBezTo>
                  <a:cubicBezTo>
                    <a:pt x="367" y="17"/>
                    <a:pt x="367" y="17"/>
                    <a:pt x="367" y="17"/>
                  </a:cubicBezTo>
                  <a:cubicBezTo>
                    <a:pt x="374" y="17"/>
                    <a:pt x="379" y="22"/>
                    <a:pt x="379" y="28"/>
                  </a:cubicBezTo>
                  <a:lnTo>
                    <a:pt x="379" y="2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6" name="Freeform 7"/>
            <p:cNvSpPr>
              <a:spLocks noEditPoints="1"/>
            </p:cNvSpPr>
            <p:nvPr/>
          </p:nvSpPr>
          <p:spPr bwMode="auto">
            <a:xfrm>
              <a:off x="5349875" y="1209106"/>
              <a:ext cx="104775" cy="104775"/>
            </a:xfrm>
            <a:custGeom>
              <a:avLst/>
              <a:gdLst>
                <a:gd name="T0" fmla="*/ 25 w 50"/>
                <a:gd name="T1" fmla="*/ 0 h 50"/>
                <a:gd name="T2" fmla="*/ 0 w 50"/>
                <a:gd name="T3" fmla="*/ 25 h 50"/>
                <a:gd name="T4" fmla="*/ 25 w 50"/>
                <a:gd name="T5" fmla="*/ 50 h 50"/>
                <a:gd name="T6" fmla="*/ 50 w 50"/>
                <a:gd name="T7" fmla="*/ 25 h 50"/>
                <a:gd name="T8" fmla="*/ 25 w 50"/>
                <a:gd name="T9" fmla="*/ 0 h 50"/>
                <a:gd name="T10" fmla="*/ 25 w 50"/>
                <a:gd name="T11" fmla="*/ 33 h 50"/>
                <a:gd name="T12" fmla="*/ 17 w 50"/>
                <a:gd name="T13" fmla="*/ 25 h 50"/>
                <a:gd name="T14" fmla="*/ 25 w 50"/>
                <a:gd name="T15" fmla="*/ 17 h 50"/>
                <a:gd name="T16" fmla="*/ 33 w 50"/>
                <a:gd name="T17" fmla="*/ 25 h 50"/>
                <a:gd name="T18" fmla="*/ 25 w 50"/>
                <a:gd name="T19" fmla="*/ 3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25" y="0"/>
                  </a:moveTo>
                  <a:cubicBezTo>
                    <a:pt x="11" y="0"/>
                    <a:pt x="0" y="12"/>
                    <a:pt x="0" y="25"/>
                  </a:cubicBezTo>
                  <a:cubicBezTo>
                    <a:pt x="0" y="39"/>
                    <a:pt x="11" y="50"/>
                    <a:pt x="25" y="50"/>
                  </a:cubicBezTo>
                  <a:cubicBezTo>
                    <a:pt x="38" y="50"/>
                    <a:pt x="50" y="39"/>
                    <a:pt x="50" y="25"/>
                  </a:cubicBezTo>
                  <a:cubicBezTo>
                    <a:pt x="50" y="12"/>
                    <a:pt x="38" y="0"/>
                    <a:pt x="25" y="0"/>
                  </a:cubicBezTo>
                  <a:close/>
                  <a:moveTo>
                    <a:pt x="25" y="33"/>
                  </a:moveTo>
                  <a:cubicBezTo>
                    <a:pt x="20" y="33"/>
                    <a:pt x="17" y="30"/>
                    <a:pt x="17" y="25"/>
                  </a:cubicBezTo>
                  <a:cubicBezTo>
                    <a:pt x="17" y="21"/>
                    <a:pt x="20" y="17"/>
                    <a:pt x="25" y="17"/>
                  </a:cubicBezTo>
                  <a:cubicBezTo>
                    <a:pt x="29" y="17"/>
                    <a:pt x="33" y="21"/>
                    <a:pt x="33" y="25"/>
                  </a:cubicBezTo>
                  <a:cubicBezTo>
                    <a:pt x="33" y="30"/>
                    <a:pt x="29" y="33"/>
                    <a:pt x="25"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 name="Freeform 8"/>
            <p:cNvSpPr>
              <a:spLocks noEditPoints="1"/>
            </p:cNvSpPr>
            <p:nvPr/>
          </p:nvSpPr>
          <p:spPr bwMode="auto">
            <a:xfrm>
              <a:off x="5480050" y="866206"/>
              <a:ext cx="280988" cy="280988"/>
            </a:xfrm>
            <a:custGeom>
              <a:avLst/>
              <a:gdLst>
                <a:gd name="T0" fmla="*/ 67 w 134"/>
                <a:gd name="T1" fmla="*/ 134 h 134"/>
                <a:gd name="T2" fmla="*/ 0 w 134"/>
                <a:gd name="T3" fmla="*/ 67 h 134"/>
                <a:gd name="T4" fmla="*/ 67 w 134"/>
                <a:gd name="T5" fmla="*/ 0 h 134"/>
                <a:gd name="T6" fmla="*/ 134 w 134"/>
                <a:gd name="T7" fmla="*/ 67 h 134"/>
                <a:gd name="T8" fmla="*/ 67 w 134"/>
                <a:gd name="T9" fmla="*/ 134 h 134"/>
                <a:gd name="T10" fmla="*/ 67 w 134"/>
                <a:gd name="T11" fmla="*/ 10 h 134"/>
                <a:gd name="T12" fmla="*/ 10 w 134"/>
                <a:gd name="T13" fmla="*/ 67 h 134"/>
                <a:gd name="T14" fmla="*/ 67 w 134"/>
                <a:gd name="T15" fmla="*/ 124 h 134"/>
                <a:gd name="T16" fmla="*/ 124 w 134"/>
                <a:gd name="T17" fmla="*/ 67 h 134"/>
                <a:gd name="T18" fmla="*/ 67 w 134"/>
                <a:gd name="T19" fmla="*/ 1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 h="134">
                  <a:moveTo>
                    <a:pt x="67" y="134"/>
                  </a:moveTo>
                  <a:cubicBezTo>
                    <a:pt x="30" y="134"/>
                    <a:pt x="0" y="104"/>
                    <a:pt x="0" y="67"/>
                  </a:cubicBezTo>
                  <a:cubicBezTo>
                    <a:pt x="0" y="30"/>
                    <a:pt x="30" y="0"/>
                    <a:pt x="67" y="0"/>
                  </a:cubicBezTo>
                  <a:cubicBezTo>
                    <a:pt x="104" y="0"/>
                    <a:pt x="134" y="30"/>
                    <a:pt x="134" y="67"/>
                  </a:cubicBezTo>
                  <a:cubicBezTo>
                    <a:pt x="134" y="104"/>
                    <a:pt x="104" y="134"/>
                    <a:pt x="67" y="134"/>
                  </a:cubicBezTo>
                  <a:close/>
                  <a:moveTo>
                    <a:pt x="67" y="10"/>
                  </a:moveTo>
                  <a:cubicBezTo>
                    <a:pt x="35" y="10"/>
                    <a:pt x="10" y="35"/>
                    <a:pt x="10" y="67"/>
                  </a:cubicBezTo>
                  <a:cubicBezTo>
                    <a:pt x="10" y="98"/>
                    <a:pt x="35" y="124"/>
                    <a:pt x="67" y="124"/>
                  </a:cubicBezTo>
                  <a:cubicBezTo>
                    <a:pt x="98" y="124"/>
                    <a:pt x="124" y="98"/>
                    <a:pt x="124" y="67"/>
                  </a:cubicBezTo>
                  <a:cubicBezTo>
                    <a:pt x="124" y="35"/>
                    <a:pt x="98" y="10"/>
                    <a:pt x="67"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0" name="Freeform 9"/>
            <p:cNvSpPr>
              <a:spLocks noEditPoints="1"/>
            </p:cNvSpPr>
            <p:nvPr/>
          </p:nvSpPr>
          <p:spPr bwMode="auto">
            <a:xfrm>
              <a:off x="5545138" y="931293"/>
              <a:ext cx="150813" cy="150813"/>
            </a:xfrm>
            <a:custGeom>
              <a:avLst/>
              <a:gdLst>
                <a:gd name="T0" fmla="*/ 36 w 72"/>
                <a:gd name="T1" fmla="*/ 72 h 72"/>
                <a:gd name="T2" fmla="*/ 0 w 72"/>
                <a:gd name="T3" fmla="*/ 36 h 72"/>
                <a:gd name="T4" fmla="*/ 36 w 72"/>
                <a:gd name="T5" fmla="*/ 0 h 72"/>
                <a:gd name="T6" fmla="*/ 72 w 72"/>
                <a:gd name="T7" fmla="*/ 36 h 72"/>
                <a:gd name="T8" fmla="*/ 36 w 72"/>
                <a:gd name="T9" fmla="*/ 72 h 72"/>
                <a:gd name="T10" fmla="*/ 36 w 72"/>
                <a:gd name="T11" fmla="*/ 10 h 72"/>
                <a:gd name="T12" fmla="*/ 10 w 72"/>
                <a:gd name="T13" fmla="*/ 36 h 72"/>
                <a:gd name="T14" fmla="*/ 36 w 72"/>
                <a:gd name="T15" fmla="*/ 62 h 72"/>
                <a:gd name="T16" fmla="*/ 62 w 72"/>
                <a:gd name="T17" fmla="*/ 36 h 72"/>
                <a:gd name="T18" fmla="*/ 36 w 72"/>
                <a:gd name="T19" fmla="*/ 1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16" y="72"/>
                    <a:pt x="0" y="56"/>
                    <a:pt x="0" y="36"/>
                  </a:cubicBezTo>
                  <a:cubicBezTo>
                    <a:pt x="0" y="16"/>
                    <a:pt x="16" y="0"/>
                    <a:pt x="36" y="0"/>
                  </a:cubicBezTo>
                  <a:cubicBezTo>
                    <a:pt x="56" y="0"/>
                    <a:pt x="72" y="16"/>
                    <a:pt x="72" y="36"/>
                  </a:cubicBezTo>
                  <a:cubicBezTo>
                    <a:pt x="72" y="56"/>
                    <a:pt x="56" y="72"/>
                    <a:pt x="36" y="72"/>
                  </a:cubicBezTo>
                  <a:close/>
                  <a:moveTo>
                    <a:pt x="36" y="10"/>
                  </a:moveTo>
                  <a:cubicBezTo>
                    <a:pt x="22" y="10"/>
                    <a:pt x="10" y="21"/>
                    <a:pt x="10" y="36"/>
                  </a:cubicBezTo>
                  <a:cubicBezTo>
                    <a:pt x="10" y="50"/>
                    <a:pt x="22" y="62"/>
                    <a:pt x="36" y="62"/>
                  </a:cubicBezTo>
                  <a:cubicBezTo>
                    <a:pt x="50" y="62"/>
                    <a:pt x="62" y="50"/>
                    <a:pt x="62" y="36"/>
                  </a:cubicBezTo>
                  <a:cubicBezTo>
                    <a:pt x="62" y="21"/>
                    <a:pt x="50" y="10"/>
                    <a:pt x="3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1" name="Freeform 10"/>
            <p:cNvSpPr>
              <a:spLocks/>
            </p:cNvSpPr>
            <p:nvPr/>
          </p:nvSpPr>
          <p:spPr bwMode="auto">
            <a:xfrm>
              <a:off x="5316538" y="702693"/>
              <a:ext cx="371475" cy="396875"/>
            </a:xfrm>
            <a:custGeom>
              <a:avLst/>
              <a:gdLst>
                <a:gd name="T0" fmla="*/ 155 w 177"/>
                <a:gd name="T1" fmla="*/ 0 h 189"/>
                <a:gd name="T2" fmla="*/ 134 w 177"/>
                <a:gd name="T3" fmla="*/ 0 h 189"/>
                <a:gd name="T4" fmla="*/ 104 w 177"/>
                <a:gd name="T5" fmla="*/ 28 h 189"/>
                <a:gd name="T6" fmla="*/ 91 w 177"/>
                <a:gd name="T7" fmla="*/ 33 h 189"/>
                <a:gd name="T8" fmla="*/ 72 w 177"/>
                <a:gd name="T9" fmla="*/ 26 h 189"/>
                <a:gd name="T10" fmla="*/ 50 w 177"/>
                <a:gd name="T11" fmla="*/ 35 h 189"/>
                <a:gd name="T12" fmla="*/ 35 w 177"/>
                <a:gd name="T13" fmla="*/ 50 h 189"/>
                <a:gd name="T14" fmla="*/ 26 w 177"/>
                <a:gd name="T15" fmla="*/ 72 h 189"/>
                <a:gd name="T16" fmla="*/ 33 w 177"/>
                <a:gd name="T17" fmla="*/ 91 h 189"/>
                <a:gd name="T18" fmla="*/ 28 w 177"/>
                <a:gd name="T19" fmla="*/ 104 h 189"/>
                <a:gd name="T20" fmla="*/ 0 w 177"/>
                <a:gd name="T21" fmla="*/ 134 h 189"/>
                <a:gd name="T22" fmla="*/ 0 w 177"/>
                <a:gd name="T23" fmla="*/ 155 h 189"/>
                <a:gd name="T24" fmla="*/ 28 w 177"/>
                <a:gd name="T25" fmla="*/ 186 h 189"/>
                <a:gd name="T26" fmla="*/ 29 w 177"/>
                <a:gd name="T27" fmla="*/ 189 h 189"/>
                <a:gd name="T28" fmla="*/ 52 w 177"/>
                <a:gd name="T29" fmla="*/ 189 h 189"/>
                <a:gd name="T30" fmla="*/ 44 w 177"/>
                <a:gd name="T31" fmla="*/ 165 h 189"/>
                <a:gd name="T32" fmla="*/ 31 w 177"/>
                <a:gd name="T33" fmla="*/ 165 h 189"/>
                <a:gd name="T34" fmla="*/ 21 w 177"/>
                <a:gd name="T35" fmla="*/ 155 h 189"/>
                <a:gd name="T36" fmla="*/ 21 w 177"/>
                <a:gd name="T37" fmla="*/ 134 h 189"/>
                <a:gd name="T38" fmla="*/ 31 w 177"/>
                <a:gd name="T39" fmla="*/ 124 h 189"/>
                <a:gd name="T40" fmla="*/ 44 w 177"/>
                <a:gd name="T41" fmla="*/ 124 h 189"/>
                <a:gd name="T42" fmla="*/ 59 w 177"/>
                <a:gd name="T43" fmla="*/ 88 h 189"/>
                <a:gd name="T44" fmla="*/ 50 w 177"/>
                <a:gd name="T45" fmla="*/ 79 h 189"/>
                <a:gd name="T46" fmla="*/ 50 w 177"/>
                <a:gd name="T47" fmla="*/ 64 h 189"/>
                <a:gd name="T48" fmla="*/ 64 w 177"/>
                <a:gd name="T49" fmla="*/ 50 h 189"/>
                <a:gd name="T50" fmla="*/ 72 w 177"/>
                <a:gd name="T51" fmla="*/ 47 h 189"/>
                <a:gd name="T52" fmla="*/ 79 w 177"/>
                <a:gd name="T53" fmla="*/ 50 h 189"/>
                <a:gd name="T54" fmla="*/ 88 w 177"/>
                <a:gd name="T55" fmla="*/ 59 h 189"/>
                <a:gd name="T56" fmla="*/ 124 w 177"/>
                <a:gd name="T57" fmla="*/ 43 h 189"/>
                <a:gd name="T58" fmla="*/ 124 w 177"/>
                <a:gd name="T59" fmla="*/ 31 h 189"/>
                <a:gd name="T60" fmla="*/ 134 w 177"/>
                <a:gd name="T61" fmla="*/ 21 h 189"/>
                <a:gd name="T62" fmla="*/ 155 w 177"/>
                <a:gd name="T63" fmla="*/ 21 h 189"/>
                <a:gd name="T64" fmla="*/ 165 w 177"/>
                <a:gd name="T65" fmla="*/ 31 h 189"/>
                <a:gd name="T66" fmla="*/ 165 w 177"/>
                <a:gd name="T67" fmla="*/ 43 h 189"/>
                <a:gd name="T68" fmla="*/ 177 w 177"/>
                <a:gd name="T69" fmla="*/ 47 h 189"/>
                <a:gd name="T70" fmla="*/ 177 w 177"/>
                <a:gd name="T71" fmla="*/ 9 h 189"/>
                <a:gd name="T72" fmla="*/ 155 w 177"/>
                <a:gd name="T73"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7" h="189">
                  <a:moveTo>
                    <a:pt x="155" y="0"/>
                  </a:moveTo>
                  <a:cubicBezTo>
                    <a:pt x="134" y="0"/>
                    <a:pt x="134" y="0"/>
                    <a:pt x="134" y="0"/>
                  </a:cubicBezTo>
                  <a:cubicBezTo>
                    <a:pt x="118" y="0"/>
                    <a:pt x="105" y="12"/>
                    <a:pt x="104" y="28"/>
                  </a:cubicBezTo>
                  <a:cubicBezTo>
                    <a:pt x="99" y="29"/>
                    <a:pt x="95" y="31"/>
                    <a:pt x="91" y="33"/>
                  </a:cubicBezTo>
                  <a:cubicBezTo>
                    <a:pt x="86" y="28"/>
                    <a:pt x="79" y="26"/>
                    <a:pt x="72" y="26"/>
                  </a:cubicBezTo>
                  <a:cubicBezTo>
                    <a:pt x="63" y="26"/>
                    <a:pt x="56" y="29"/>
                    <a:pt x="50" y="35"/>
                  </a:cubicBezTo>
                  <a:cubicBezTo>
                    <a:pt x="35" y="50"/>
                    <a:pt x="35" y="50"/>
                    <a:pt x="35" y="50"/>
                  </a:cubicBezTo>
                  <a:cubicBezTo>
                    <a:pt x="29" y="56"/>
                    <a:pt x="26" y="63"/>
                    <a:pt x="26" y="72"/>
                  </a:cubicBezTo>
                  <a:cubicBezTo>
                    <a:pt x="26" y="79"/>
                    <a:pt x="29" y="86"/>
                    <a:pt x="33" y="91"/>
                  </a:cubicBezTo>
                  <a:cubicBezTo>
                    <a:pt x="31" y="95"/>
                    <a:pt x="29" y="99"/>
                    <a:pt x="28" y="104"/>
                  </a:cubicBezTo>
                  <a:cubicBezTo>
                    <a:pt x="12" y="105"/>
                    <a:pt x="0" y="118"/>
                    <a:pt x="0" y="134"/>
                  </a:cubicBezTo>
                  <a:cubicBezTo>
                    <a:pt x="0" y="155"/>
                    <a:pt x="0" y="155"/>
                    <a:pt x="0" y="155"/>
                  </a:cubicBezTo>
                  <a:cubicBezTo>
                    <a:pt x="0" y="171"/>
                    <a:pt x="12" y="184"/>
                    <a:pt x="28" y="186"/>
                  </a:cubicBezTo>
                  <a:cubicBezTo>
                    <a:pt x="28" y="187"/>
                    <a:pt x="29" y="188"/>
                    <a:pt x="29" y="189"/>
                  </a:cubicBezTo>
                  <a:cubicBezTo>
                    <a:pt x="52" y="189"/>
                    <a:pt x="52" y="189"/>
                    <a:pt x="52" y="189"/>
                  </a:cubicBezTo>
                  <a:cubicBezTo>
                    <a:pt x="48" y="182"/>
                    <a:pt x="45" y="174"/>
                    <a:pt x="44" y="165"/>
                  </a:cubicBezTo>
                  <a:cubicBezTo>
                    <a:pt x="31" y="165"/>
                    <a:pt x="31" y="165"/>
                    <a:pt x="31" y="165"/>
                  </a:cubicBezTo>
                  <a:cubicBezTo>
                    <a:pt x="25" y="165"/>
                    <a:pt x="21" y="161"/>
                    <a:pt x="21" y="155"/>
                  </a:cubicBezTo>
                  <a:cubicBezTo>
                    <a:pt x="21" y="134"/>
                    <a:pt x="21" y="134"/>
                    <a:pt x="21" y="134"/>
                  </a:cubicBezTo>
                  <a:cubicBezTo>
                    <a:pt x="21" y="129"/>
                    <a:pt x="25" y="124"/>
                    <a:pt x="31" y="124"/>
                  </a:cubicBezTo>
                  <a:cubicBezTo>
                    <a:pt x="44" y="124"/>
                    <a:pt x="44" y="124"/>
                    <a:pt x="44" y="124"/>
                  </a:cubicBezTo>
                  <a:cubicBezTo>
                    <a:pt x="46" y="111"/>
                    <a:pt x="52" y="99"/>
                    <a:pt x="59" y="88"/>
                  </a:cubicBezTo>
                  <a:cubicBezTo>
                    <a:pt x="50" y="79"/>
                    <a:pt x="50" y="79"/>
                    <a:pt x="50" y="79"/>
                  </a:cubicBezTo>
                  <a:cubicBezTo>
                    <a:pt x="46" y="75"/>
                    <a:pt x="46" y="68"/>
                    <a:pt x="50" y="64"/>
                  </a:cubicBezTo>
                  <a:cubicBezTo>
                    <a:pt x="64" y="50"/>
                    <a:pt x="64" y="50"/>
                    <a:pt x="64" y="50"/>
                  </a:cubicBezTo>
                  <a:cubicBezTo>
                    <a:pt x="66" y="48"/>
                    <a:pt x="69" y="47"/>
                    <a:pt x="72" y="47"/>
                  </a:cubicBezTo>
                  <a:cubicBezTo>
                    <a:pt x="74" y="47"/>
                    <a:pt x="77" y="48"/>
                    <a:pt x="79" y="50"/>
                  </a:cubicBezTo>
                  <a:cubicBezTo>
                    <a:pt x="88" y="59"/>
                    <a:pt x="88" y="59"/>
                    <a:pt x="88" y="59"/>
                  </a:cubicBezTo>
                  <a:cubicBezTo>
                    <a:pt x="99" y="52"/>
                    <a:pt x="111" y="46"/>
                    <a:pt x="124" y="43"/>
                  </a:cubicBezTo>
                  <a:cubicBezTo>
                    <a:pt x="124" y="31"/>
                    <a:pt x="124" y="31"/>
                    <a:pt x="124" y="31"/>
                  </a:cubicBezTo>
                  <a:cubicBezTo>
                    <a:pt x="124" y="25"/>
                    <a:pt x="129" y="21"/>
                    <a:pt x="134" y="21"/>
                  </a:cubicBezTo>
                  <a:cubicBezTo>
                    <a:pt x="155" y="21"/>
                    <a:pt x="155" y="21"/>
                    <a:pt x="155" y="21"/>
                  </a:cubicBezTo>
                  <a:cubicBezTo>
                    <a:pt x="161" y="21"/>
                    <a:pt x="165" y="25"/>
                    <a:pt x="165" y="31"/>
                  </a:cubicBezTo>
                  <a:cubicBezTo>
                    <a:pt x="165" y="43"/>
                    <a:pt x="165" y="43"/>
                    <a:pt x="165" y="43"/>
                  </a:cubicBezTo>
                  <a:cubicBezTo>
                    <a:pt x="169" y="44"/>
                    <a:pt x="173" y="45"/>
                    <a:pt x="177" y="47"/>
                  </a:cubicBezTo>
                  <a:cubicBezTo>
                    <a:pt x="177" y="9"/>
                    <a:pt x="177" y="9"/>
                    <a:pt x="177" y="9"/>
                  </a:cubicBezTo>
                  <a:cubicBezTo>
                    <a:pt x="171" y="3"/>
                    <a:pt x="163" y="0"/>
                    <a:pt x="15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52" name="Freeform 30"/>
          <p:cNvSpPr>
            <a:spLocks noChangeAspect="1" noEditPoints="1"/>
          </p:cNvSpPr>
          <p:nvPr/>
        </p:nvSpPr>
        <p:spPr bwMode="auto">
          <a:xfrm>
            <a:off x="3445945" y="4010853"/>
            <a:ext cx="420108" cy="323999"/>
          </a:xfrm>
          <a:custGeom>
            <a:avLst/>
            <a:gdLst>
              <a:gd name="T0" fmla="*/ 113 w 128"/>
              <a:gd name="T1" fmla="*/ 0 h 98"/>
              <a:gd name="T2" fmla="*/ 98 w 128"/>
              <a:gd name="T3" fmla="*/ 15 h 98"/>
              <a:gd name="T4" fmla="*/ 103 w 128"/>
              <a:gd name="T5" fmla="*/ 26 h 98"/>
              <a:gd name="T6" fmla="*/ 84 w 128"/>
              <a:gd name="T7" fmla="*/ 54 h 98"/>
              <a:gd name="T8" fmla="*/ 79 w 128"/>
              <a:gd name="T9" fmla="*/ 52 h 98"/>
              <a:gd name="T10" fmla="*/ 66 w 128"/>
              <a:gd name="T11" fmla="*/ 60 h 98"/>
              <a:gd name="T12" fmla="*/ 55 w 128"/>
              <a:gd name="T13" fmla="*/ 54 h 98"/>
              <a:gd name="T14" fmla="*/ 56 w 128"/>
              <a:gd name="T15" fmla="*/ 49 h 98"/>
              <a:gd name="T16" fmla="*/ 41 w 128"/>
              <a:gd name="T17" fmla="*/ 34 h 98"/>
              <a:gd name="T18" fmla="*/ 26 w 128"/>
              <a:gd name="T19" fmla="*/ 49 h 98"/>
              <a:gd name="T20" fmla="*/ 31 w 128"/>
              <a:gd name="T21" fmla="*/ 60 h 98"/>
              <a:gd name="T22" fmla="*/ 23 w 128"/>
              <a:gd name="T23" fmla="*/ 70 h 98"/>
              <a:gd name="T24" fmla="*/ 15 w 128"/>
              <a:gd name="T25" fmla="*/ 68 h 98"/>
              <a:gd name="T26" fmla="*/ 0 w 128"/>
              <a:gd name="T27" fmla="*/ 83 h 98"/>
              <a:gd name="T28" fmla="*/ 15 w 128"/>
              <a:gd name="T29" fmla="*/ 98 h 98"/>
              <a:gd name="T30" fmla="*/ 30 w 128"/>
              <a:gd name="T31" fmla="*/ 83 h 98"/>
              <a:gd name="T32" fmla="*/ 26 w 128"/>
              <a:gd name="T33" fmla="*/ 73 h 98"/>
              <a:gd name="T34" fmla="*/ 34 w 128"/>
              <a:gd name="T35" fmla="*/ 62 h 98"/>
              <a:gd name="T36" fmla="*/ 41 w 128"/>
              <a:gd name="T37" fmla="*/ 64 h 98"/>
              <a:gd name="T38" fmla="*/ 53 w 128"/>
              <a:gd name="T39" fmla="*/ 57 h 98"/>
              <a:gd name="T40" fmla="*/ 64 w 128"/>
              <a:gd name="T41" fmla="*/ 64 h 98"/>
              <a:gd name="T42" fmla="*/ 64 w 128"/>
              <a:gd name="T43" fmla="*/ 68 h 98"/>
              <a:gd name="T44" fmla="*/ 79 w 128"/>
              <a:gd name="T45" fmla="*/ 83 h 98"/>
              <a:gd name="T46" fmla="*/ 94 w 128"/>
              <a:gd name="T47" fmla="*/ 68 h 98"/>
              <a:gd name="T48" fmla="*/ 88 w 128"/>
              <a:gd name="T49" fmla="*/ 56 h 98"/>
              <a:gd name="T50" fmla="*/ 106 w 128"/>
              <a:gd name="T51" fmla="*/ 28 h 98"/>
              <a:gd name="T52" fmla="*/ 113 w 128"/>
              <a:gd name="T53" fmla="*/ 30 h 98"/>
              <a:gd name="T54" fmla="*/ 128 w 128"/>
              <a:gd name="T55" fmla="*/ 15 h 98"/>
              <a:gd name="T56" fmla="*/ 113 w 128"/>
              <a:gd name="T57" fmla="*/ 0 h 98"/>
              <a:gd name="T58" fmla="*/ 15 w 128"/>
              <a:gd name="T59" fmla="*/ 90 h 98"/>
              <a:gd name="T60" fmla="*/ 7 w 128"/>
              <a:gd name="T61" fmla="*/ 83 h 98"/>
              <a:gd name="T62" fmla="*/ 15 w 128"/>
              <a:gd name="T63" fmla="*/ 75 h 98"/>
              <a:gd name="T64" fmla="*/ 22 w 128"/>
              <a:gd name="T65" fmla="*/ 83 h 98"/>
              <a:gd name="T66" fmla="*/ 15 w 128"/>
              <a:gd name="T67" fmla="*/ 90 h 98"/>
              <a:gd name="T68" fmla="*/ 41 w 128"/>
              <a:gd name="T69" fmla="*/ 56 h 98"/>
              <a:gd name="T70" fmla="*/ 34 w 128"/>
              <a:gd name="T71" fmla="*/ 49 h 98"/>
              <a:gd name="T72" fmla="*/ 41 w 128"/>
              <a:gd name="T73" fmla="*/ 41 h 98"/>
              <a:gd name="T74" fmla="*/ 49 w 128"/>
              <a:gd name="T75" fmla="*/ 49 h 98"/>
              <a:gd name="T76" fmla="*/ 41 w 128"/>
              <a:gd name="T77" fmla="*/ 56 h 98"/>
              <a:gd name="T78" fmla="*/ 79 w 128"/>
              <a:gd name="T79" fmla="*/ 75 h 98"/>
              <a:gd name="T80" fmla="*/ 71 w 128"/>
              <a:gd name="T81" fmla="*/ 68 h 98"/>
              <a:gd name="T82" fmla="*/ 79 w 128"/>
              <a:gd name="T83" fmla="*/ 60 h 98"/>
              <a:gd name="T84" fmla="*/ 86 w 128"/>
              <a:gd name="T85" fmla="*/ 68 h 98"/>
              <a:gd name="T86" fmla="*/ 79 w 128"/>
              <a:gd name="T87" fmla="*/ 75 h 98"/>
              <a:gd name="T88" fmla="*/ 113 w 128"/>
              <a:gd name="T89" fmla="*/ 22 h 98"/>
              <a:gd name="T90" fmla="*/ 105 w 128"/>
              <a:gd name="T91" fmla="*/ 15 h 98"/>
              <a:gd name="T92" fmla="*/ 113 w 128"/>
              <a:gd name="T93" fmla="*/ 7 h 98"/>
              <a:gd name="T94" fmla="*/ 120 w 128"/>
              <a:gd name="T95" fmla="*/ 15 h 98"/>
              <a:gd name="T96" fmla="*/ 113 w 128"/>
              <a:gd name="T97" fmla="*/ 2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98">
                <a:moveTo>
                  <a:pt x="113" y="0"/>
                </a:moveTo>
                <a:cubicBezTo>
                  <a:pt x="104" y="0"/>
                  <a:pt x="98" y="7"/>
                  <a:pt x="98" y="15"/>
                </a:cubicBezTo>
                <a:cubicBezTo>
                  <a:pt x="98" y="19"/>
                  <a:pt x="100" y="23"/>
                  <a:pt x="103" y="26"/>
                </a:cubicBezTo>
                <a:cubicBezTo>
                  <a:pt x="84" y="54"/>
                  <a:pt x="84" y="54"/>
                  <a:pt x="84" y="54"/>
                </a:cubicBezTo>
                <a:cubicBezTo>
                  <a:pt x="83" y="53"/>
                  <a:pt x="81" y="52"/>
                  <a:pt x="79" y="52"/>
                </a:cubicBezTo>
                <a:cubicBezTo>
                  <a:pt x="73" y="52"/>
                  <a:pt x="68" y="56"/>
                  <a:pt x="66" y="60"/>
                </a:cubicBezTo>
                <a:cubicBezTo>
                  <a:pt x="55" y="54"/>
                  <a:pt x="55" y="54"/>
                  <a:pt x="55" y="54"/>
                </a:cubicBezTo>
                <a:cubicBezTo>
                  <a:pt x="56" y="53"/>
                  <a:pt x="56" y="51"/>
                  <a:pt x="56" y="49"/>
                </a:cubicBezTo>
                <a:cubicBezTo>
                  <a:pt x="56" y="40"/>
                  <a:pt x="49" y="34"/>
                  <a:pt x="41" y="34"/>
                </a:cubicBezTo>
                <a:cubicBezTo>
                  <a:pt x="33" y="34"/>
                  <a:pt x="26" y="40"/>
                  <a:pt x="26" y="49"/>
                </a:cubicBezTo>
                <a:cubicBezTo>
                  <a:pt x="26" y="53"/>
                  <a:pt x="28" y="57"/>
                  <a:pt x="31" y="60"/>
                </a:cubicBezTo>
                <a:cubicBezTo>
                  <a:pt x="23" y="70"/>
                  <a:pt x="23" y="70"/>
                  <a:pt x="23" y="70"/>
                </a:cubicBezTo>
                <a:cubicBezTo>
                  <a:pt x="21" y="69"/>
                  <a:pt x="18" y="68"/>
                  <a:pt x="15" y="68"/>
                </a:cubicBezTo>
                <a:cubicBezTo>
                  <a:pt x="6" y="68"/>
                  <a:pt x="0" y="74"/>
                  <a:pt x="0" y="83"/>
                </a:cubicBezTo>
                <a:cubicBezTo>
                  <a:pt x="0" y="91"/>
                  <a:pt x="6" y="98"/>
                  <a:pt x="15" y="98"/>
                </a:cubicBezTo>
                <a:cubicBezTo>
                  <a:pt x="23" y="98"/>
                  <a:pt x="30" y="91"/>
                  <a:pt x="30" y="83"/>
                </a:cubicBezTo>
                <a:cubicBezTo>
                  <a:pt x="30" y="79"/>
                  <a:pt x="28" y="76"/>
                  <a:pt x="26" y="73"/>
                </a:cubicBezTo>
                <a:cubicBezTo>
                  <a:pt x="34" y="62"/>
                  <a:pt x="34" y="62"/>
                  <a:pt x="34" y="62"/>
                </a:cubicBezTo>
                <a:cubicBezTo>
                  <a:pt x="36" y="63"/>
                  <a:pt x="39" y="64"/>
                  <a:pt x="41" y="64"/>
                </a:cubicBezTo>
                <a:cubicBezTo>
                  <a:pt x="46" y="64"/>
                  <a:pt x="51" y="61"/>
                  <a:pt x="53" y="57"/>
                </a:cubicBezTo>
                <a:cubicBezTo>
                  <a:pt x="64" y="64"/>
                  <a:pt x="64" y="64"/>
                  <a:pt x="64" y="64"/>
                </a:cubicBezTo>
                <a:cubicBezTo>
                  <a:pt x="64" y="65"/>
                  <a:pt x="64" y="66"/>
                  <a:pt x="64" y="68"/>
                </a:cubicBezTo>
                <a:cubicBezTo>
                  <a:pt x="64" y="76"/>
                  <a:pt x="70" y="83"/>
                  <a:pt x="79" y="83"/>
                </a:cubicBezTo>
                <a:cubicBezTo>
                  <a:pt x="87" y="83"/>
                  <a:pt x="94" y="76"/>
                  <a:pt x="94" y="68"/>
                </a:cubicBezTo>
                <a:cubicBezTo>
                  <a:pt x="94" y="63"/>
                  <a:pt x="91" y="58"/>
                  <a:pt x="88" y="56"/>
                </a:cubicBezTo>
                <a:cubicBezTo>
                  <a:pt x="106" y="28"/>
                  <a:pt x="106" y="28"/>
                  <a:pt x="106" y="28"/>
                </a:cubicBezTo>
                <a:cubicBezTo>
                  <a:pt x="108" y="29"/>
                  <a:pt x="110" y="30"/>
                  <a:pt x="113" y="30"/>
                </a:cubicBezTo>
                <a:cubicBezTo>
                  <a:pt x="121" y="30"/>
                  <a:pt x="128" y="23"/>
                  <a:pt x="128" y="15"/>
                </a:cubicBezTo>
                <a:cubicBezTo>
                  <a:pt x="128" y="7"/>
                  <a:pt x="121" y="0"/>
                  <a:pt x="113" y="0"/>
                </a:cubicBezTo>
                <a:close/>
                <a:moveTo>
                  <a:pt x="15" y="90"/>
                </a:moveTo>
                <a:cubicBezTo>
                  <a:pt x="11" y="90"/>
                  <a:pt x="7" y="87"/>
                  <a:pt x="7" y="83"/>
                </a:cubicBezTo>
                <a:cubicBezTo>
                  <a:pt x="7" y="78"/>
                  <a:pt x="11" y="75"/>
                  <a:pt x="15" y="75"/>
                </a:cubicBezTo>
                <a:cubicBezTo>
                  <a:pt x="19" y="75"/>
                  <a:pt x="22" y="78"/>
                  <a:pt x="22" y="83"/>
                </a:cubicBezTo>
                <a:cubicBezTo>
                  <a:pt x="22" y="87"/>
                  <a:pt x="19" y="90"/>
                  <a:pt x="15" y="90"/>
                </a:cubicBezTo>
                <a:close/>
                <a:moveTo>
                  <a:pt x="41" y="56"/>
                </a:moveTo>
                <a:cubicBezTo>
                  <a:pt x="37" y="56"/>
                  <a:pt x="34" y="53"/>
                  <a:pt x="34" y="49"/>
                </a:cubicBezTo>
                <a:cubicBezTo>
                  <a:pt x="34" y="45"/>
                  <a:pt x="37" y="41"/>
                  <a:pt x="41" y="41"/>
                </a:cubicBezTo>
                <a:cubicBezTo>
                  <a:pt x="45" y="41"/>
                  <a:pt x="49" y="45"/>
                  <a:pt x="49" y="49"/>
                </a:cubicBezTo>
                <a:cubicBezTo>
                  <a:pt x="49" y="53"/>
                  <a:pt x="45" y="56"/>
                  <a:pt x="41" y="56"/>
                </a:cubicBezTo>
                <a:close/>
                <a:moveTo>
                  <a:pt x="79" y="75"/>
                </a:moveTo>
                <a:cubicBezTo>
                  <a:pt x="75" y="75"/>
                  <a:pt x="71" y="72"/>
                  <a:pt x="71" y="68"/>
                </a:cubicBezTo>
                <a:cubicBezTo>
                  <a:pt x="71" y="63"/>
                  <a:pt x="75" y="60"/>
                  <a:pt x="79" y="60"/>
                </a:cubicBezTo>
                <a:cubicBezTo>
                  <a:pt x="83" y="60"/>
                  <a:pt x="86" y="63"/>
                  <a:pt x="86" y="68"/>
                </a:cubicBezTo>
                <a:cubicBezTo>
                  <a:pt x="86" y="72"/>
                  <a:pt x="83" y="75"/>
                  <a:pt x="79" y="75"/>
                </a:cubicBezTo>
                <a:close/>
                <a:moveTo>
                  <a:pt x="113" y="22"/>
                </a:moveTo>
                <a:cubicBezTo>
                  <a:pt x="108" y="22"/>
                  <a:pt x="105" y="19"/>
                  <a:pt x="105" y="15"/>
                </a:cubicBezTo>
                <a:cubicBezTo>
                  <a:pt x="105" y="11"/>
                  <a:pt x="108" y="7"/>
                  <a:pt x="113" y="7"/>
                </a:cubicBezTo>
                <a:cubicBezTo>
                  <a:pt x="117" y="7"/>
                  <a:pt x="120" y="11"/>
                  <a:pt x="120" y="15"/>
                </a:cubicBezTo>
                <a:cubicBezTo>
                  <a:pt x="120" y="19"/>
                  <a:pt x="117" y="22"/>
                  <a:pt x="113" y="22"/>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55" name="Group 265"/>
          <p:cNvGrpSpPr>
            <a:grpSpLocks noChangeAspect="1"/>
          </p:cNvGrpSpPr>
          <p:nvPr/>
        </p:nvGrpSpPr>
        <p:grpSpPr>
          <a:xfrm>
            <a:off x="3699682" y="2445726"/>
            <a:ext cx="228702" cy="215997"/>
            <a:chOff x="10261600" y="2471738"/>
            <a:chExt cx="514350" cy="485775"/>
          </a:xfrm>
          <a:solidFill>
            <a:srgbClr val="FFFFFF"/>
          </a:solidFill>
        </p:grpSpPr>
        <p:sp>
          <p:nvSpPr>
            <p:cNvPr id="57" name="Freeform 16"/>
            <p:cNvSpPr>
              <a:spLocks/>
            </p:cNvSpPr>
            <p:nvPr/>
          </p:nvSpPr>
          <p:spPr bwMode="auto">
            <a:xfrm>
              <a:off x="10261600" y="2722563"/>
              <a:ext cx="476250" cy="234950"/>
            </a:xfrm>
            <a:custGeom>
              <a:avLst/>
              <a:gdLst>
                <a:gd name="T0" fmla="*/ 121 w 124"/>
                <a:gd name="T1" fmla="*/ 19 h 61"/>
                <a:gd name="T2" fmla="*/ 116 w 124"/>
                <a:gd name="T3" fmla="*/ 21 h 61"/>
                <a:gd name="T4" fmla="*/ 66 w 124"/>
                <a:gd name="T5" fmla="*/ 53 h 61"/>
                <a:gd name="T6" fmla="*/ 19 w 124"/>
                <a:gd name="T7" fmla="*/ 25 h 61"/>
                <a:gd name="T8" fmla="*/ 29 w 124"/>
                <a:gd name="T9" fmla="*/ 19 h 61"/>
                <a:gd name="T10" fmla="*/ 29 w 124"/>
                <a:gd name="T11" fmla="*/ 16 h 61"/>
                <a:gd name="T12" fmla="*/ 3 w 124"/>
                <a:gd name="T13" fmla="*/ 1 h 61"/>
                <a:gd name="T14" fmla="*/ 0 w 124"/>
                <a:gd name="T15" fmla="*/ 2 h 61"/>
                <a:gd name="T16" fmla="*/ 0 w 124"/>
                <a:gd name="T17" fmla="*/ 32 h 61"/>
                <a:gd name="T18" fmla="*/ 3 w 124"/>
                <a:gd name="T19" fmla="*/ 34 h 61"/>
                <a:gd name="T20" fmla="*/ 12 w 124"/>
                <a:gd name="T21" fmla="*/ 29 h 61"/>
                <a:gd name="T22" fmla="*/ 66 w 124"/>
                <a:gd name="T23" fmla="*/ 61 h 61"/>
                <a:gd name="T24" fmla="*/ 123 w 124"/>
                <a:gd name="T25" fmla="*/ 24 h 61"/>
                <a:gd name="T26" fmla="*/ 121 w 124"/>
                <a:gd name="T27" fmla="*/ 1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4" h="61">
                  <a:moveTo>
                    <a:pt x="121" y="19"/>
                  </a:moveTo>
                  <a:cubicBezTo>
                    <a:pt x="119" y="18"/>
                    <a:pt x="117" y="19"/>
                    <a:pt x="116" y="21"/>
                  </a:cubicBezTo>
                  <a:cubicBezTo>
                    <a:pt x="108" y="41"/>
                    <a:pt x="88" y="53"/>
                    <a:pt x="66" y="53"/>
                  </a:cubicBezTo>
                  <a:cubicBezTo>
                    <a:pt x="46" y="53"/>
                    <a:pt x="28" y="42"/>
                    <a:pt x="19" y="25"/>
                  </a:cubicBezTo>
                  <a:cubicBezTo>
                    <a:pt x="24" y="22"/>
                    <a:pt x="29" y="20"/>
                    <a:pt x="29" y="19"/>
                  </a:cubicBezTo>
                  <a:cubicBezTo>
                    <a:pt x="31" y="18"/>
                    <a:pt x="31" y="17"/>
                    <a:pt x="29" y="16"/>
                  </a:cubicBezTo>
                  <a:cubicBezTo>
                    <a:pt x="28" y="15"/>
                    <a:pt x="4" y="1"/>
                    <a:pt x="3" y="1"/>
                  </a:cubicBezTo>
                  <a:cubicBezTo>
                    <a:pt x="2" y="0"/>
                    <a:pt x="0" y="1"/>
                    <a:pt x="0" y="2"/>
                  </a:cubicBezTo>
                  <a:cubicBezTo>
                    <a:pt x="0" y="4"/>
                    <a:pt x="0" y="30"/>
                    <a:pt x="0" y="32"/>
                  </a:cubicBezTo>
                  <a:cubicBezTo>
                    <a:pt x="0" y="34"/>
                    <a:pt x="1" y="35"/>
                    <a:pt x="3" y="34"/>
                  </a:cubicBezTo>
                  <a:cubicBezTo>
                    <a:pt x="3" y="34"/>
                    <a:pt x="7" y="32"/>
                    <a:pt x="12" y="29"/>
                  </a:cubicBezTo>
                  <a:cubicBezTo>
                    <a:pt x="23" y="49"/>
                    <a:pt x="43" y="61"/>
                    <a:pt x="66" y="61"/>
                  </a:cubicBezTo>
                  <a:cubicBezTo>
                    <a:pt x="91" y="61"/>
                    <a:pt x="114" y="47"/>
                    <a:pt x="123" y="24"/>
                  </a:cubicBezTo>
                  <a:cubicBezTo>
                    <a:pt x="124" y="22"/>
                    <a:pt x="123" y="20"/>
                    <a:pt x="121"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8" name="Freeform 17"/>
            <p:cNvSpPr>
              <a:spLocks/>
            </p:cNvSpPr>
            <p:nvPr/>
          </p:nvSpPr>
          <p:spPr bwMode="auto">
            <a:xfrm>
              <a:off x="10296525" y="2471738"/>
              <a:ext cx="479425" cy="239712"/>
            </a:xfrm>
            <a:custGeom>
              <a:avLst/>
              <a:gdLst>
                <a:gd name="T0" fmla="*/ 125 w 125"/>
                <a:gd name="T1" fmla="*/ 29 h 62"/>
                <a:gd name="T2" fmla="*/ 122 w 125"/>
                <a:gd name="T3" fmla="*/ 28 h 62"/>
                <a:gd name="T4" fmla="*/ 112 w 125"/>
                <a:gd name="T5" fmla="*/ 33 h 62"/>
                <a:gd name="T6" fmla="*/ 57 w 125"/>
                <a:gd name="T7" fmla="*/ 0 h 62"/>
                <a:gd name="T8" fmla="*/ 0 w 125"/>
                <a:gd name="T9" fmla="*/ 38 h 62"/>
                <a:gd name="T10" fmla="*/ 2 w 125"/>
                <a:gd name="T11" fmla="*/ 43 h 62"/>
                <a:gd name="T12" fmla="*/ 8 w 125"/>
                <a:gd name="T13" fmla="*/ 41 h 62"/>
                <a:gd name="T14" fmla="*/ 57 w 125"/>
                <a:gd name="T15" fmla="*/ 8 h 62"/>
                <a:gd name="T16" fmla="*/ 106 w 125"/>
                <a:gd name="T17" fmla="*/ 37 h 62"/>
                <a:gd name="T18" fmla="*/ 96 w 125"/>
                <a:gd name="T19" fmla="*/ 43 h 62"/>
                <a:gd name="T20" fmla="*/ 96 w 125"/>
                <a:gd name="T21" fmla="*/ 46 h 62"/>
                <a:gd name="T22" fmla="*/ 122 w 125"/>
                <a:gd name="T23" fmla="*/ 61 h 62"/>
                <a:gd name="T24" fmla="*/ 125 w 125"/>
                <a:gd name="T25" fmla="*/ 60 h 62"/>
                <a:gd name="T26" fmla="*/ 125 w 125"/>
                <a:gd name="T27" fmla="*/ 2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62">
                  <a:moveTo>
                    <a:pt x="125" y="29"/>
                  </a:moveTo>
                  <a:cubicBezTo>
                    <a:pt x="125" y="28"/>
                    <a:pt x="124" y="27"/>
                    <a:pt x="122" y="28"/>
                  </a:cubicBezTo>
                  <a:cubicBezTo>
                    <a:pt x="122" y="28"/>
                    <a:pt x="118" y="30"/>
                    <a:pt x="112" y="33"/>
                  </a:cubicBezTo>
                  <a:cubicBezTo>
                    <a:pt x="103" y="13"/>
                    <a:pt x="82" y="0"/>
                    <a:pt x="57" y="0"/>
                  </a:cubicBezTo>
                  <a:cubicBezTo>
                    <a:pt x="32" y="0"/>
                    <a:pt x="10" y="15"/>
                    <a:pt x="0" y="38"/>
                  </a:cubicBezTo>
                  <a:cubicBezTo>
                    <a:pt x="0" y="40"/>
                    <a:pt x="0" y="42"/>
                    <a:pt x="2" y="43"/>
                  </a:cubicBezTo>
                  <a:cubicBezTo>
                    <a:pt x="5" y="44"/>
                    <a:pt x="7" y="43"/>
                    <a:pt x="8" y="41"/>
                  </a:cubicBezTo>
                  <a:cubicBezTo>
                    <a:pt x="16" y="21"/>
                    <a:pt x="36" y="8"/>
                    <a:pt x="57" y="8"/>
                  </a:cubicBezTo>
                  <a:cubicBezTo>
                    <a:pt x="79" y="8"/>
                    <a:pt x="97" y="19"/>
                    <a:pt x="106" y="37"/>
                  </a:cubicBezTo>
                  <a:cubicBezTo>
                    <a:pt x="101" y="40"/>
                    <a:pt x="96" y="43"/>
                    <a:pt x="96" y="43"/>
                  </a:cubicBezTo>
                  <a:cubicBezTo>
                    <a:pt x="94" y="44"/>
                    <a:pt x="94" y="46"/>
                    <a:pt x="96" y="46"/>
                  </a:cubicBezTo>
                  <a:cubicBezTo>
                    <a:pt x="97" y="47"/>
                    <a:pt x="121" y="60"/>
                    <a:pt x="122" y="61"/>
                  </a:cubicBezTo>
                  <a:cubicBezTo>
                    <a:pt x="124" y="62"/>
                    <a:pt x="125" y="61"/>
                    <a:pt x="125" y="60"/>
                  </a:cubicBezTo>
                  <a:cubicBezTo>
                    <a:pt x="125" y="57"/>
                    <a:pt x="125" y="31"/>
                    <a:pt x="125"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3787607158"/>
      </p:ext>
    </p:extLst>
  </p:cSld>
  <p:clrMapOvr>
    <a:masterClrMapping/>
  </p:clrMapOvr>
  <mc:AlternateContent xmlns:mc="http://schemas.openxmlformats.org/markup-compatibility/2006" xmlns:p14="http://schemas.microsoft.com/office/powerpoint/2010/main">
    <mc:Choice Requires="p14">
      <p:transition spd="slow" p14:dur="2000" advClick="0" advTm="10000">
        <p:fade/>
      </p:transition>
    </mc:Choice>
    <mc:Fallback xmlns="">
      <p:transition spd="slow" advClick="0" advTm="10000">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p:stCondLst>
                              <p:cond delay="500"/>
                            </p:stCondLst>
                            <p:childTnLst>
                              <p:par>
                                <p:cTn id="11" presetID="21" presetClass="entr" presetSubtype="2"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heel(2)">
                                      <p:cBhvr>
                                        <p:cTn id="13" dur="1000"/>
                                        <p:tgtEl>
                                          <p:spTgt spid="28"/>
                                        </p:tgtEl>
                                      </p:cBhvr>
                                    </p:animEffect>
                                  </p:childTnLst>
                                </p:cTn>
                              </p:par>
                              <p:par>
                                <p:cTn id="14" presetID="21" presetClass="entr" presetSubtype="2"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heel(2)">
                                      <p:cBhvr>
                                        <p:cTn id="16" dur="1000"/>
                                        <p:tgtEl>
                                          <p:spTgt spid="22"/>
                                        </p:tgtEl>
                                      </p:cBhvr>
                                    </p:animEffect>
                                  </p:childTnLst>
                                </p:cTn>
                              </p:par>
                              <p:par>
                                <p:cTn id="17" presetID="21" presetClass="entr" presetSubtype="2"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heel(2)">
                                      <p:cBhvr>
                                        <p:cTn id="19" dur="1000"/>
                                        <p:tgtEl>
                                          <p:spTgt spid="3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750" fill="hold"/>
                                        <p:tgtEl>
                                          <p:spTgt spid="21"/>
                                        </p:tgtEl>
                                        <p:attrNameLst>
                                          <p:attrName>ppt_w</p:attrName>
                                        </p:attrNameLst>
                                      </p:cBhvr>
                                      <p:tavLst>
                                        <p:tav tm="0">
                                          <p:val>
                                            <p:fltVal val="0"/>
                                          </p:val>
                                        </p:tav>
                                        <p:tav tm="100000">
                                          <p:val>
                                            <p:strVal val="#ppt_w"/>
                                          </p:val>
                                        </p:tav>
                                      </p:tavLst>
                                    </p:anim>
                                    <p:anim calcmode="lin" valueType="num">
                                      <p:cBhvr>
                                        <p:cTn id="23" dur="750" fill="hold"/>
                                        <p:tgtEl>
                                          <p:spTgt spid="21"/>
                                        </p:tgtEl>
                                        <p:attrNameLst>
                                          <p:attrName>ppt_h</p:attrName>
                                        </p:attrNameLst>
                                      </p:cBhvr>
                                      <p:tavLst>
                                        <p:tav tm="0">
                                          <p:val>
                                            <p:fltVal val="0"/>
                                          </p:val>
                                        </p:tav>
                                        <p:tav tm="100000">
                                          <p:val>
                                            <p:strVal val="#ppt_h"/>
                                          </p:val>
                                        </p:tav>
                                      </p:tavLst>
                                    </p:anim>
                                    <p:animEffect transition="in" filter="fade">
                                      <p:cBhvr>
                                        <p:cTn id="24" dur="750"/>
                                        <p:tgtEl>
                                          <p:spTgt spid="2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750" fill="hold"/>
                                        <p:tgtEl>
                                          <p:spTgt spid="30"/>
                                        </p:tgtEl>
                                        <p:attrNameLst>
                                          <p:attrName>ppt_w</p:attrName>
                                        </p:attrNameLst>
                                      </p:cBhvr>
                                      <p:tavLst>
                                        <p:tav tm="0">
                                          <p:val>
                                            <p:fltVal val="0"/>
                                          </p:val>
                                        </p:tav>
                                        <p:tav tm="100000">
                                          <p:val>
                                            <p:strVal val="#ppt_w"/>
                                          </p:val>
                                        </p:tav>
                                      </p:tavLst>
                                    </p:anim>
                                    <p:anim calcmode="lin" valueType="num">
                                      <p:cBhvr>
                                        <p:cTn id="28" dur="750" fill="hold"/>
                                        <p:tgtEl>
                                          <p:spTgt spid="30"/>
                                        </p:tgtEl>
                                        <p:attrNameLst>
                                          <p:attrName>ppt_h</p:attrName>
                                        </p:attrNameLst>
                                      </p:cBhvr>
                                      <p:tavLst>
                                        <p:tav tm="0">
                                          <p:val>
                                            <p:fltVal val="0"/>
                                          </p:val>
                                        </p:tav>
                                        <p:tav tm="100000">
                                          <p:val>
                                            <p:strVal val="#ppt_h"/>
                                          </p:val>
                                        </p:tav>
                                      </p:tavLst>
                                    </p:anim>
                                    <p:animEffect transition="in" filter="fade">
                                      <p:cBhvr>
                                        <p:cTn id="29" dur="750"/>
                                        <p:tgtEl>
                                          <p:spTgt spid="30"/>
                                        </p:tgtEl>
                                      </p:cBhvr>
                                    </p:animEffect>
                                  </p:childTnLst>
                                </p:cTn>
                              </p:par>
                              <p:par>
                                <p:cTn id="30" presetID="22" presetClass="entr" presetSubtype="1" fill="hold" nodeType="with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wipe(up)">
                                      <p:cBhvr>
                                        <p:cTn id="32" dur="500"/>
                                        <p:tgtEl>
                                          <p:spTgt spid="56"/>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p:cTn id="35" dur="500" fill="hold"/>
                                        <p:tgtEl>
                                          <p:spTgt spid="32"/>
                                        </p:tgtEl>
                                        <p:attrNameLst>
                                          <p:attrName>ppt_w</p:attrName>
                                        </p:attrNameLst>
                                      </p:cBhvr>
                                      <p:tavLst>
                                        <p:tav tm="0">
                                          <p:val>
                                            <p:fltVal val="0"/>
                                          </p:val>
                                        </p:tav>
                                        <p:tav tm="100000">
                                          <p:val>
                                            <p:strVal val="#ppt_w"/>
                                          </p:val>
                                        </p:tav>
                                      </p:tavLst>
                                    </p:anim>
                                    <p:anim calcmode="lin" valueType="num">
                                      <p:cBhvr>
                                        <p:cTn id="36" dur="500" fill="hold"/>
                                        <p:tgtEl>
                                          <p:spTgt spid="32"/>
                                        </p:tgtEl>
                                        <p:attrNameLst>
                                          <p:attrName>ppt_h</p:attrName>
                                        </p:attrNameLst>
                                      </p:cBhvr>
                                      <p:tavLst>
                                        <p:tav tm="0">
                                          <p:val>
                                            <p:fltVal val="0"/>
                                          </p:val>
                                        </p:tav>
                                        <p:tav tm="100000">
                                          <p:val>
                                            <p:strVal val="#ppt_h"/>
                                          </p:val>
                                        </p:tav>
                                      </p:tavLst>
                                    </p:anim>
                                    <p:animEffect transition="in" filter="fade">
                                      <p:cBhvr>
                                        <p:cTn id="37" dur="500"/>
                                        <p:tgtEl>
                                          <p:spTgt spid="32"/>
                                        </p:tgtEl>
                                      </p:cBhvr>
                                    </p:animEffect>
                                  </p:childTnLst>
                                </p:cTn>
                              </p:par>
                              <p:par>
                                <p:cTn id="38" presetID="22" presetClass="entr" presetSubtype="4" fill="hold"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par>
                                <p:cTn id="41" presetID="53" presetClass="entr" presetSubtype="16"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1500"/>
                            </p:stCondLst>
                            <p:childTnLst>
                              <p:par>
                                <p:cTn id="47" presetID="22" presetClass="entr" presetSubtype="8"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500"/>
                                        <p:tgtEl>
                                          <p:spTgt spid="34"/>
                                        </p:tgtEl>
                                      </p:cBhvr>
                                    </p:animEffect>
                                  </p:childTnLst>
                                </p:cTn>
                              </p:par>
                            </p:childTnLst>
                          </p:cTn>
                        </p:par>
                        <p:par>
                          <p:cTn id="50" fill="hold">
                            <p:stCondLst>
                              <p:cond delay="2000"/>
                            </p:stCondLst>
                            <p:childTnLst>
                              <p:par>
                                <p:cTn id="51" presetID="53" presetClass="entr" presetSubtype="16" fill="hold" nodeType="after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p:cTn id="53" dur="500" fill="hold"/>
                                        <p:tgtEl>
                                          <p:spTgt spid="40"/>
                                        </p:tgtEl>
                                        <p:attrNameLst>
                                          <p:attrName>ppt_w</p:attrName>
                                        </p:attrNameLst>
                                      </p:cBhvr>
                                      <p:tavLst>
                                        <p:tav tm="0">
                                          <p:val>
                                            <p:fltVal val="0"/>
                                          </p:val>
                                        </p:tav>
                                        <p:tav tm="100000">
                                          <p:val>
                                            <p:strVal val="#ppt_w"/>
                                          </p:val>
                                        </p:tav>
                                      </p:tavLst>
                                    </p:anim>
                                    <p:anim calcmode="lin" valueType="num">
                                      <p:cBhvr>
                                        <p:cTn id="54" dur="500" fill="hold"/>
                                        <p:tgtEl>
                                          <p:spTgt spid="40"/>
                                        </p:tgtEl>
                                        <p:attrNameLst>
                                          <p:attrName>ppt_h</p:attrName>
                                        </p:attrNameLst>
                                      </p:cBhvr>
                                      <p:tavLst>
                                        <p:tav tm="0">
                                          <p:val>
                                            <p:fltVal val="0"/>
                                          </p:val>
                                        </p:tav>
                                        <p:tav tm="100000">
                                          <p:val>
                                            <p:strVal val="#ppt_h"/>
                                          </p:val>
                                        </p:tav>
                                      </p:tavLst>
                                    </p:anim>
                                    <p:animEffect transition="in" filter="fade">
                                      <p:cBhvr>
                                        <p:cTn id="55" dur="500"/>
                                        <p:tgtEl>
                                          <p:spTgt spid="40"/>
                                        </p:tgtEl>
                                      </p:cBhvr>
                                    </p:animEffect>
                                  </p:childTnLst>
                                </p:cTn>
                              </p:par>
                            </p:childTnLst>
                          </p:cTn>
                        </p:par>
                        <p:par>
                          <p:cTn id="56" fill="hold">
                            <p:stCondLst>
                              <p:cond delay="2500"/>
                            </p:stCondLst>
                            <p:childTnLst>
                              <p:par>
                                <p:cTn id="57" presetID="10" presetClass="entr" presetSubtype="0" fill="hold"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500"/>
                                        <p:tgtEl>
                                          <p:spTgt spid="35"/>
                                        </p:tgtEl>
                                      </p:cBhvr>
                                    </p:animEffect>
                                  </p:childTnLst>
                                </p:cTn>
                              </p:par>
                              <p:par>
                                <p:cTn id="60" presetID="53" presetClass="entr" presetSubtype="16" fill="hold" nodeType="withEffect">
                                  <p:stCondLst>
                                    <p:cond delay="0"/>
                                  </p:stCondLst>
                                  <p:childTnLst>
                                    <p:set>
                                      <p:cBhvr>
                                        <p:cTn id="61" dur="1" fill="hold">
                                          <p:stCondLst>
                                            <p:cond delay="0"/>
                                          </p:stCondLst>
                                        </p:cTn>
                                        <p:tgtEl>
                                          <p:spTgt spid="39"/>
                                        </p:tgtEl>
                                        <p:attrNameLst>
                                          <p:attrName>style.visibility</p:attrName>
                                        </p:attrNameLst>
                                      </p:cBhvr>
                                      <p:to>
                                        <p:strVal val="visible"/>
                                      </p:to>
                                    </p:set>
                                    <p:anim calcmode="lin" valueType="num">
                                      <p:cBhvr>
                                        <p:cTn id="62" dur="750" fill="hold"/>
                                        <p:tgtEl>
                                          <p:spTgt spid="39"/>
                                        </p:tgtEl>
                                        <p:attrNameLst>
                                          <p:attrName>ppt_w</p:attrName>
                                        </p:attrNameLst>
                                      </p:cBhvr>
                                      <p:tavLst>
                                        <p:tav tm="0">
                                          <p:val>
                                            <p:fltVal val="0"/>
                                          </p:val>
                                        </p:tav>
                                        <p:tav tm="100000">
                                          <p:val>
                                            <p:strVal val="#ppt_w"/>
                                          </p:val>
                                        </p:tav>
                                      </p:tavLst>
                                    </p:anim>
                                    <p:anim calcmode="lin" valueType="num">
                                      <p:cBhvr>
                                        <p:cTn id="63" dur="750" fill="hold"/>
                                        <p:tgtEl>
                                          <p:spTgt spid="39"/>
                                        </p:tgtEl>
                                        <p:attrNameLst>
                                          <p:attrName>ppt_h</p:attrName>
                                        </p:attrNameLst>
                                      </p:cBhvr>
                                      <p:tavLst>
                                        <p:tav tm="0">
                                          <p:val>
                                            <p:fltVal val="0"/>
                                          </p:val>
                                        </p:tav>
                                        <p:tav tm="100000">
                                          <p:val>
                                            <p:strVal val="#ppt_h"/>
                                          </p:val>
                                        </p:tav>
                                      </p:tavLst>
                                    </p:anim>
                                    <p:animEffect transition="in" filter="fade">
                                      <p:cBhvr>
                                        <p:cTn id="64" dur="750"/>
                                        <p:tgtEl>
                                          <p:spTgt spid="39"/>
                                        </p:tgtEl>
                                      </p:cBhvr>
                                    </p:animEffect>
                                  </p:childTnLst>
                                </p:cTn>
                              </p:par>
                            </p:childTnLst>
                          </p:cTn>
                        </p:par>
                        <p:par>
                          <p:cTn id="65" fill="hold">
                            <p:stCondLst>
                              <p:cond delay="3250"/>
                            </p:stCondLst>
                            <p:childTnLst>
                              <p:par>
                                <p:cTn id="66" presetID="10" presetClass="entr" presetSubtype="0" fill="hold" grpId="0" nodeType="afterEffect">
                                  <p:stCondLst>
                                    <p:cond delay="0"/>
                                  </p:stCondLst>
                                  <p:childTnLst>
                                    <p:set>
                                      <p:cBhvr>
                                        <p:cTn id="67" dur="1" fill="hold">
                                          <p:stCondLst>
                                            <p:cond delay="0"/>
                                          </p:stCondLst>
                                        </p:cTn>
                                        <p:tgtEl>
                                          <p:spTgt spid="52"/>
                                        </p:tgtEl>
                                        <p:attrNameLst>
                                          <p:attrName>style.visibility</p:attrName>
                                        </p:attrNameLst>
                                      </p:cBhvr>
                                      <p:to>
                                        <p:strVal val="visible"/>
                                      </p:to>
                                    </p:set>
                                    <p:animEffect transition="in" filter="fade">
                                      <p:cBhvr>
                                        <p:cTn id="68" dur="500"/>
                                        <p:tgtEl>
                                          <p:spTgt spid="52"/>
                                        </p:tgtEl>
                                      </p:cBhvr>
                                    </p:animEffect>
                                  </p:childTnLst>
                                </p:cTn>
                              </p:par>
                              <p:par>
                                <p:cTn id="69" presetID="10" presetClass="entr" presetSubtype="0" fill="hold" nodeType="with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500"/>
                                        <p:tgtEl>
                                          <p:spTgt spid="55"/>
                                        </p:tgtEl>
                                      </p:cBhvr>
                                    </p:animEffect>
                                  </p:childTnLst>
                                </p:cTn>
                              </p:par>
                            </p:childTnLst>
                          </p:cTn>
                        </p:par>
                        <p:par>
                          <p:cTn id="72" fill="hold">
                            <p:stCondLst>
                              <p:cond delay="3750"/>
                            </p:stCondLst>
                            <p:childTnLst>
                              <p:par>
                                <p:cTn id="73" presetID="20" presetClass="entr" presetSubtype="0" fill="hold" grpId="1" nodeType="after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wedge">
                                      <p:cBhvr>
                                        <p:cTn id="75" dur="2000"/>
                                        <p:tgtEl>
                                          <p:spTgt spid="42"/>
                                        </p:tgtEl>
                                      </p:cBhvr>
                                    </p:animEffect>
                                  </p:childTnLst>
                                </p:cTn>
                              </p:par>
                            </p:childTnLst>
                          </p:cTn>
                        </p:par>
                        <p:par>
                          <p:cTn id="76" fill="hold">
                            <p:stCondLst>
                              <p:cond delay="5750"/>
                            </p:stCondLst>
                            <p:childTnLst>
                              <p:par>
                                <p:cTn id="77" presetID="10" presetClass="entr" presetSubtype="0" fill="hold" grpId="0" nodeType="afterEffect">
                                  <p:stCondLst>
                                    <p:cond delay="0"/>
                                  </p:stCondLst>
                                  <p:iterate type="wd">
                                    <p:tmPct val="10000"/>
                                  </p:iterate>
                                  <p:childTnLst>
                                    <p:set>
                                      <p:cBhvr>
                                        <p:cTn id="78" dur="1" fill="hold">
                                          <p:stCondLst>
                                            <p:cond delay="0"/>
                                          </p:stCondLst>
                                        </p:cTn>
                                        <p:tgtEl>
                                          <p:spTgt spid="4"/>
                                        </p:tgtEl>
                                        <p:attrNameLst>
                                          <p:attrName>style.visibility</p:attrName>
                                        </p:attrNameLst>
                                      </p:cBhvr>
                                      <p:to>
                                        <p:strVal val="visible"/>
                                      </p:to>
                                    </p:set>
                                    <p:animEffect transition="in" filter="fade">
                                      <p:cBhvr>
                                        <p:cTn id="79"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8" grpId="0" animBg="1"/>
      <p:bldP spid="30" grpId="0" animBg="1"/>
      <p:bldP spid="31" grpId="0" animBg="1"/>
      <p:bldP spid="42" grpId="1"/>
      <p:bldP spid="27" grpId="0" animBg="1"/>
      <p:bldP spid="32" grpId="0" animBg="1"/>
      <p:bldP spid="4" grpId="0"/>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4" name="Изображение 13" descr="uh_logo_horбел.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202" y="433679"/>
            <a:ext cx="2710567" cy="791983"/>
          </a:xfrm>
          <a:prstGeom prst="rect">
            <a:avLst/>
          </a:prstGeom>
        </p:spPr>
      </p:pic>
      <p:sp>
        <p:nvSpPr>
          <p:cNvPr id="22" name="Oval 106"/>
          <p:cNvSpPr/>
          <p:nvPr/>
        </p:nvSpPr>
        <p:spPr>
          <a:xfrm>
            <a:off x="3779080" y="162648"/>
            <a:ext cx="4694465" cy="4694465"/>
          </a:xfrm>
          <a:prstGeom prst="ellipse">
            <a:avLst/>
          </a:prstGeom>
          <a:noFill/>
          <a:ln w="2540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23" name="Oval 107"/>
          <p:cNvSpPr/>
          <p:nvPr/>
        </p:nvSpPr>
        <p:spPr>
          <a:xfrm>
            <a:off x="6013639" y="2382838"/>
            <a:ext cx="3217559" cy="3217559"/>
          </a:xfrm>
          <a:prstGeom prst="ellipse">
            <a:avLst/>
          </a:prstGeom>
          <a:noFill/>
          <a:ln w="25400">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24" name="Oval 108"/>
          <p:cNvSpPr/>
          <p:nvPr/>
        </p:nvSpPr>
        <p:spPr>
          <a:xfrm>
            <a:off x="3647736" y="-160921"/>
            <a:ext cx="1903428" cy="1903428"/>
          </a:xfrm>
          <a:prstGeom prst="ellipse">
            <a:avLst/>
          </a:prstGeom>
          <a:noFill/>
          <a:ln w="25400">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25" name="Oval 109"/>
          <p:cNvSpPr/>
          <p:nvPr/>
        </p:nvSpPr>
        <p:spPr>
          <a:xfrm>
            <a:off x="6503053" y="2872253"/>
            <a:ext cx="2238731" cy="2238731"/>
          </a:xfrm>
          <a:prstGeom prst="ellipse">
            <a:avLst/>
          </a:prstGeom>
          <a:gradFill>
            <a:gsLst>
              <a:gs pos="33000">
                <a:srgbClr val="F2F2F2"/>
              </a:gs>
              <a:gs pos="100000">
                <a:srgbClr val="FBFBFB"/>
              </a:gs>
            </a:gsLst>
            <a:lin ang="5400000" scaled="1"/>
          </a:gradFill>
          <a:ln>
            <a:noFill/>
          </a:ln>
          <a:effectLst>
            <a:outerShdw blurRad="330200" dist="3429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26" name="Oval 110"/>
          <p:cNvSpPr/>
          <p:nvPr/>
        </p:nvSpPr>
        <p:spPr>
          <a:xfrm>
            <a:off x="3272089" y="1834026"/>
            <a:ext cx="1910443" cy="1910443"/>
          </a:xfrm>
          <a:prstGeom prst="ellipse">
            <a:avLst/>
          </a:prstGeom>
          <a:gradFill>
            <a:gsLst>
              <a:gs pos="33000">
                <a:srgbClr val="F2F2F2"/>
              </a:gs>
              <a:gs pos="100000">
                <a:srgbClr val="FBFBFB"/>
              </a:gs>
            </a:gsLst>
            <a:lin ang="5400000" scaled="1"/>
          </a:gradFill>
          <a:ln>
            <a:noFill/>
          </a:ln>
          <a:effectLst>
            <a:outerShdw blurRad="330200" dist="4318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27" name="Oval 111"/>
          <p:cNvSpPr/>
          <p:nvPr/>
        </p:nvSpPr>
        <p:spPr>
          <a:xfrm>
            <a:off x="7199181" y="452257"/>
            <a:ext cx="1503948" cy="1503948"/>
          </a:xfrm>
          <a:prstGeom prst="ellipse">
            <a:avLst/>
          </a:prstGeom>
          <a:gradFill>
            <a:gsLst>
              <a:gs pos="33000">
                <a:srgbClr val="F2F2F2"/>
              </a:gs>
              <a:gs pos="100000">
                <a:srgbClr val="FBFBFB"/>
              </a:gs>
            </a:gsLst>
            <a:lin ang="5400000" scaled="1"/>
          </a:gradFill>
          <a:ln>
            <a:noFill/>
          </a:ln>
          <a:effectLst>
            <a:outerShdw blurRad="330200" dist="3175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28" name="Oval 112"/>
          <p:cNvSpPr/>
          <p:nvPr/>
        </p:nvSpPr>
        <p:spPr>
          <a:xfrm>
            <a:off x="4008300" y="139971"/>
            <a:ext cx="1182300" cy="1182300"/>
          </a:xfrm>
          <a:prstGeom prst="ellipse">
            <a:avLst/>
          </a:prstGeom>
          <a:gradFill>
            <a:gsLst>
              <a:gs pos="33000">
                <a:srgbClr val="F2F2F2"/>
              </a:gs>
              <a:gs pos="100000">
                <a:srgbClr val="FBFBFB"/>
              </a:gs>
            </a:gsLst>
            <a:lin ang="5400000" scaled="1"/>
          </a:gradFill>
          <a:ln>
            <a:noFill/>
          </a:ln>
          <a:effectLst>
            <a:outerShdw blurRad="330200" dist="3175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29" name="Oval 113"/>
          <p:cNvSpPr/>
          <p:nvPr/>
        </p:nvSpPr>
        <p:spPr>
          <a:xfrm>
            <a:off x="5289907" y="214088"/>
            <a:ext cx="261257" cy="261257"/>
          </a:xfrm>
          <a:prstGeom prst="ellipse">
            <a:avLst/>
          </a:prstGeom>
          <a:solidFill>
            <a:srgbClr val="2D486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30" name="Oval 114"/>
          <p:cNvSpPr/>
          <p:nvPr/>
        </p:nvSpPr>
        <p:spPr>
          <a:xfrm>
            <a:off x="3760438" y="1304377"/>
            <a:ext cx="394688" cy="394688"/>
          </a:xfrm>
          <a:prstGeom prst="ellipse">
            <a:avLst/>
          </a:prstGeom>
          <a:noFill/>
          <a:ln w="69850">
            <a:solidFill>
              <a:srgbClr val="2D486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31" name="Oval 115"/>
          <p:cNvSpPr/>
          <p:nvPr/>
        </p:nvSpPr>
        <p:spPr>
          <a:xfrm>
            <a:off x="8160333" y="2354500"/>
            <a:ext cx="445338" cy="445338"/>
          </a:xfrm>
          <a:prstGeom prst="ellipse">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32" name="Oval 116"/>
          <p:cNvSpPr/>
          <p:nvPr/>
        </p:nvSpPr>
        <p:spPr>
          <a:xfrm>
            <a:off x="6174777" y="4731516"/>
            <a:ext cx="215605" cy="215605"/>
          </a:xfrm>
          <a:prstGeom prst="ellipse">
            <a:avLst/>
          </a:prstGeom>
          <a:solidFill>
            <a:srgbClr val="40808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33" name="Oval 117"/>
          <p:cNvSpPr/>
          <p:nvPr/>
        </p:nvSpPr>
        <p:spPr>
          <a:xfrm>
            <a:off x="3825492" y="1372343"/>
            <a:ext cx="261257" cy="261257"/>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34" name="Oval 118"/>
          <p:cNvSpPr/>
          <p:nvPr/>
        </p:nvSpPr>
        <p:spPr>
          <a:xfrm>
            <a:off x="8276404" y="2482823"/>
            <a:ext cx="215605" cy="215605"/>
          </a:xfrm>
          <a:prstGeom prst="ellipse">
            <a:avLst/>
          </a:prstGeom>
          <a:solidFill>
            <a:srgbClr val="2D486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solidFill>
                <a:srgbClr val="2D4861"/>
              </a:solidFill>
            </a:endParaRPr>
          </a:p>
        </p:txBody>
      </p:sp>
      <p:sp>
        <p:nvSpPr>
          <p:cNvPr id="65" name="Oval 149"/>
          <p:cNvSpPr/>
          <p:nvPr/>
        </p:nvSpPr>
        <p:spPr>
          <a:xfrm>
            <a:off x="4495709" y="924741"/>
            <a:ext cx="3041755" cy="3041755"/>
          </a:xfrm>
          <a:prstGeom prst="ellipse">
            <a:avLst/>
          </a:prstGeom>
          <a:gradFill>
            <a:gsLst>
              <a:gs pos="33000">
                <a:srgbClr val="F2F2F2"/>
              </a:gs>
              <a:gs pos="100000">
                <a:srgbClr val="FBFBFB"/>
              </a:gs>
            </a:gsLst>
            <a:lin ang="5400000" scaled="1"/>
          </a:gradFill>
          <a:ln>
            <a:noFill/>
          </a:ln>
          <a:effectLst>
            <a:outerShdw blurRad="330200" dist="4318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82" name="TextBox 81"/>
          <p:cNvSpPr txBox="1"/>
          <p:nvPr/>
        </p:nvSpPr>
        <p:spPr>
          <a:xfrm>
            <a:off x="403722" y="1466564"/>
            <a:ext cx="2718201" cy="2608406"/>
          </a:xfrm>
          <a:prstGeom prst="rect">
            <a:avLst/>
          </a:prstGeom>
          <a:noFill/>
          <a:ln>
            <a:noFill/>
          </a:ln>
        </p:spPr>
        <p:txBody>
          <a:bodyPr wrap="square" lIns="68580" tIns="34290" rIns="68580" bIns="34290" rtlCol="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500" dirty="0" smtClean="0">
                <a:solidFill>
                  <a:srgbClr val="2D4861"/>
                </a:solidFill>
                <a:latin typeface="EuropeC"/>
                <a:cs typeface="EuropeC"/>
              </a:rPr>
              <a:t>This does not allow search platforms and systems to collect </a:t>
            </a:r>
            <a:r>
              <a:rPr lang="en-US" sz="1500" dirty="0" smtClean="0">
                <a:solidFill>
                  <a:srgbClr val="E11E4F"/>
                </a:solidFill>
                <a:latin typeface="EuropeC"/>
                <a:cs typeface="EuropeC"/>
              </a:rPr>
              <a:t>current information on availability and prices from your hotel </a:t>
            </a:r>
            <a:r>
              <a:rPr lang="en-US" sz="1500" dirty="0" smtClean="0">
                <a:solidFill>
                  <a:srgbClr val="2D4861"/>
                </a:solidFill>
                <a:latin typeface="EuropeC"/>
                <a:cs typeface="EuropeC"/>
              </a:rPr>
              <a:t>online and display it in the client's search results, the way it is currently done on such platforms as </a:t>
            </a:r>
            <a:r>
              <a:rPr lang="en-US" sz="1500" dirty="0" err="1" smtClean="0">
                <a:solidFill>
                  <a:srgbClr val="2D4861"/>
                </a:solidFill>
                <a:latin typeface="EuropeC"/>
                <a:cs typeface="EuropeC"/>
              </a:rPr>
              <a:t>AviaSales</a:t>
            </a:r>
            <a:r>
              <a:rPr lang="en-US" sz="1500" dirty="0" smtClean="0">
                <a:solidFill>
                  <a:srgbClr val="2D4861"/>
                </a:solidFill>
                <a:latin typeface="EuropeC"/>
                <a:cs typeface="EuropeC"/>
              </a:rPr>
              <a:t>, </a:t>
            </a:r>
            <a:r>
              <a:rPr lang="en-US" sz="1500" dirty="0" err="1" smtClean="0">
                <a:solidFill>
                  <a:srgbClr val="2D4861"/>
                </a:solidFill>
                <a:latin typeface="EuropeC"/>
                <a:cs typeface="EuropeC"/>
              </a:rPr>
              <a:t>Skyscanner</a:t>
            </a:r>
            <a:r>
              <a:rPr lang="en-US" sz="1500" dirty="0" smtClean="0">
                <a:solidFill>
                  <a:srgbClr val="2D4861"/>
                </a:solidFill>
                <a:latin typeface="EuropeC"/>
                <a:cs typeface="EuropeC"/>
              </a:rPr>
              <a:t>, </a:t>
            </a:r>
            <a:r>
              <a:rPr lang="en-US" sz="1500" dirty="0" err="1" smtClean="0">
                <a:solidFill>
                  <a:srgbClr val="2D4861"/>
                </a:solidFill>
                <a:latin typeface="EuropeC"/>
                <a:cs typeface="EuropeC"/>
              </a:rPr>
              <a:t>AnyWayAnyDay</a:t>
            </a:r>
            <a:r>
              <a:rPr lang="en-US" sz="1500" dirty="0" smtClean="0">
                <a:solidFill>
                  <a:srgbClr val="2D4861"/>
                </a:solidFill>
                <a:latin typeface="EuropeC"/>
                <a:cs typeface="EuropeC"/>
              </a:rPr>
              <a:t>, </a:t>
            </a:r>
            <a:r>
              <a:rPr lang="en-US" sz="1500" dirty="0" err="1" smtClean="0">
                <a:solidFill>
                  <a:srgbClr val="2D4861"/>
                </a:solidFill>
                <a:latin typeface="EuropeC"/>
                <a:cs typeface="EuropeC"/>
              </a:rPr>
              <a:t>Onetwotrip</a:t>
            </a:r>
            <a:r>
              <a:rPr lang="en-US" sz="1500" dirty="0" smtClean="0">
                <a:solidFill>
                  <a:srgbClr val="2D4861"/>
                </a:solidFill>
                <a:latin typeface="EuropeC"/>
                <a:cs typeface="EuropeC"/>
              </a:rPr>
              <a:t>, Kayak, etc. for the search of airplane tickets.</a:t>
            </a:r>
            <a:endParaRPr lang="en-US" sz="1500" dirty="0">
              <a:solidFill>
                <a:srgbClr val="2D4861"/>
              </a:solidFill>
              <a:latin typeface="EuropeC"/>
              <a:cs typeface="EuropeC"/>
            </a:endParaRPr>
          </a:p>
        </p:txBody>
      </p:sp>
      <p:cxnSp>
        <p:nvCxnSpPr>
          <p:cNvPr id="83" name="Straight Connector 57"/>
          <p:cNvCxnSpPr/>
          <p:nvPr/>
        </p:nvCxnSpPr>
        <p:spPr>
          <a:xfrm flipV="1">
            <a:off x="375754" y="1302646"/>
            <a:ext cx="2978199" cy="1523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4" name="Freeform 5"/>
          <p:cNvSpPr>
            <a:spLocks noChangeAspect="1" noEditPoints="1"/>
          </p:cNvSpPr>
          <p:nvPr/>
        </p:nvSpPr>
        <p:spPr bwMode="auto">
          <a:xfrm>
            <a:off x="7492021" y="813966"/>
            <a:ext cx="870715" cy="863998"/>
          </a:xfrm>
          <a:custGeom>
            <a:avLst/>
            <a:gdLst>
              <a:gd name="T0" fmla="*/ 56 w 162"/>
              <a:gd name="T1" fmla="*/ 161 h 161"/>
              <a:gd name="T2" fmla="*/ 56 w 162"/>
              <a:gd name="T3" fmla="*/ 161 h 161"/>
              <a:gd name="T4" fmla="*/ 50 w 162"/>
              <a:gd name="T5" fmla="*/ 158 h 161"/>
              <a:gd name="T6" fmla="*/ 30 w 162"/>
              <a:gd name="T7" fmla="*/ 131 h 161"/>
              <a:gd name="T8" fmla="*/ 3 w 162"/>
              <a:gd name="T9" fmla="*/ 111 h 161"/>
              <a:gd name="T10" fmla="*/ 0 w 162"/>
              <a:gd name="T11" fmla="*/ 105 h 161"/>
              <a:gd name="T12" fmla="*/ 2 w 162"/>
              <a:gd name="T13" fmla="*/ 100 h 161"/>
              <a:gd name="T14" fmla="*/ 13 w 162"/>
              <a:gd name="T15" fmla="*/ 89 h 161"/>
              <a:gd name="T16" fmla="*/ 18 w 162"/>
              <a:gd name="T17" fmla="*/ 87 h 161"/>
              <a:gd name="T18" fmla="*/ 20 w 162"/>
              <a:gd name="T19" fmla="*/ 87 h 161"/>
              <a:gd name="T20" fmla="*/ 39 w 162"/>
              <a:gd name="T21" fmla="*/ 92 h 161"/>
              <a:gd name="T22" fmla="*/ 62 w 162"/>
              <a:gd name="T23" fmla="*/ 69 h 161"/>
              <a:gd name="T24" fmla="*/ 11 w 162"/>
              <a:gd name="T25" fmla="*/ 41 h 161"/>
              <a:gd name="T26" fmla="*/ 7 w 162"/>
              <a:gd name="T27" fmla="*/ 36 h 161"/>
              <a:gd name="T28" fmla="*/ 9 w 162"/>
              <a:gd name="T29" fmla="*/ 29 h 161"/>
              <a:gd name="T30" fmla="*/ 23 w 162"/>
              <a:gd name="T31" fmla="*/ 15 h 161"/>
              <a:gd name="T32" fmla="*/ 30 w 162"/>
              <a:gd name="T33" fmla="*/ 13 h 161"/>
              <a:gd name="T34" fmla="*/ 101 w 162"/>
              <a:gd name="T35" fmla="*/ 30 h 161"/>
              <a:gd name="T36" fmla="*/ 116 w 162"/>
              <a:gd name="T37" fmla="*/ 14 h 161"/>
              <a:gd name="T38" fmla="*/ 146 w 162"/>
              <a:gd name="T39" fmla="*/ 0 h 161"/>
              <a:gd name="T40" fmla="*/ 157 w 162"/>
              <a:gd name="T41" fmla="*/ 4 h 161"/>
              <a:gd name="T42" fmla="*/ 159 w 162"/>
              <a:gd name="T43" fmla="*/ 24 h 161"/>
              <a:gd name="T44" fmla="*/ 147 w 162"/>
              <a:gd name="T45" fmla="*/ 44 h 161"/>
              <a:gd name="T46" fmla="*/ 131 w 162"/>
              <a:gd name="T47" fmla="*/ 61 h 161"/>
              <a:gd name="T48" fmla="*/ 148 w 162"/>
              <a:gd name="T49" fmla="*/ 134 h 161"/>
              <a:gd name="T50" fmla="*/ 145 w 162"/>
              <a:gd name="T51" fmla="*/ 142 h 161"/>
              <a:gd name="T52" fmla="*/ 131 w 162"/>
              <a:gd name="T53" fmla="*/ 153 h 161"/>
              <a:gd name="T54" fmla="*/ 126 w 162"/>
              <a:gd name="T55" fmla="*/ 154 h 161"/>
              <a:gd name="T56" fmla="*/ 124 w 162"/>
              <a:gd name="T57" fmla="*/ 154 h 161"/>
              <a:gd name="T58" fmla="*/ 120 w 162"/>
              <a:gd name="T59" fmla="*/ 150 h 161"/>
              <a:gd name="T60" fmla="*/ 92 w 162"/>
              <a:gd name="T61" fmla="*/ 99 h 161"/>
              <a:gd name="T62" fmla="*/ 69 w 162"/>
              <a:gd name="T63" fmla="*/ 122 h 161"/>
              <a:gd name="T64" fmla="*/ 74 w 162"/>
              <a:gd name="T65" fmla="*/ 141 h 161"/>
              <a:gd name="T66" fmla="*/ 72 w 162"/>
              <a:gd name="T67" fmla="*/ 148 h 161"/>
              <a:gd name="T68" fmla="*/ 62 w 162"/>
              <a:gd name="T69" fmla="*/ 159 h 161"/>
              <a:gd name="T70" fmla="*/ 56 w 162"/>
              <a:gd name="T71" fmla="*/ 161 h 161"/>
              <a:gd name="T72" fmla="*/ 8 w 162"/>
              <a:gd name="T73" fmla="*/ 105 h 161"/>
              <a:gd name="T74" fmla="*/ 36 w 162"/>
              <a:gd name="T75" fmla="*/ 126 h 161"/>
              <a:gd name="T76" fmla="*/ 56 w 162"/>
              <a:gd name="T77" fmla="*/ 153 h 161"/>
              <a:gd name="T78" fmla="*/ 66 w 162"/>
              <a:gd name="T79" fmla="*/ 143 h 161"/>
              <a:gd name="T80" fmla="*/ 60 w 162"/>
              <a:gd name="T81" fmla="*/ 120 h 161"/>
              <a:gd name="T82" fmla="*/ 94 w 162"/>
              <a:gd name="T83" fmla="*/ 86 h 161"/>
              <a:gd name="T84" fmla="*/ 126 w 162"/>
              <a:gd name="T85" fmla="*/ 146 h 161"/>
              <a:gd name="T86" fmla="*/ 140 w 162"/>
              <a:gd name="T87" fmla="*/ 136 h 161"/>
              <a:gd name="T88" fmla="*/ 122 w 162"/>
              <a:gd name="T89" fmla="*/ 58 h 161"/>
              <a:gd name="T90" fmla="*/ 141 w 162"/>
              <a:gd name="T91" fmla="*/ 39 h 161"/>
              <a:gd name="T92" fmla="*/ 152 w 162"/>
              <a:gd name="T93" fmla="*/ 22 h 161"/>
              <a:gd name="T94" fmla="*/ 151 w 162"/>
              <a:gd name="T95" fmla="*/ 10 h 161"/>
              <a:gd name="T96" fmla="*/ 146 w 162"/>
              <a:gd name="T97" fmla="*/ 8 h 161"/>
              <a:gd name="T98" fmla="*/ 122 w 162"/>
              <a:gd name="T99" fmla="*/ 20 h 161"/>
              <a:gd name="T100" fmla="*/ 103 w 162"/>
              <a:gd name="T101" fmla="*/ 39 h 161"/>
              <a:gd name="T102" fmla="*/ 28 w 162"/>
              <a:gd name="T103" fmla="*/ 21 h 161"/>
              <a:gd name="T104" fmla="*/ 15 w 162"/>
              <a:gd name="T105" fmla="*/ 35 h 161"/>
              <a:gd name="T106" fmla="*/ 75 w 162"/>
              <a:gd name="T107" fmla="*/ 67 h 161"/>
              <a:gd name="T108" fmla="*/ 41 w 162"/>
              <a:gd name="T109" fmla="*/ 101 h 161"/>
              <a:gd name="T110" fmla="*/ 18 w 162"/>
              <a:gd name="T111" fmla="*/ 95 h 161"/>
              <a:gd name="T112" fmla="*/ 8 w 162"/>
              <a:gd name="T113" fmla="*/ 10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2" h="161">
                <a:moveTo>
                  <a:pt x="56" y="161"/>
                </a:moveTo>
                <a:cubicBezTo>
                  <a:pt x="56" y="161"/>
                  <a:pt x="56" y="161"/>
                  <a:pt x="56" y="161"/>
                </a:cubicBezTo>
                <a:cubicBezTo>
                  <a:pt x="53" y="161"/>
                  <a:pt x="52" y="160"/>
                  <a:pt x="50" y="158"/>
                </a:cubicBezTo>
                <a:cubicBezTo>
                  <a:pt x="30" y="131"/>
                  <a:pt x="30" y="131"/>
                  <a:pt x="30" y="131"/>
                </a:cubicBezTo>
                <a:cubicBezTo>
                  <a:pt x="3" y="111"/>
                  <a:pt x="3" y="111"/>
                  <a:pt x="3" y="111"/>
                </a:cubicBezTo>
                <a:cubicBezTo>
                  <a:pt x="1" y="110"/>
                  <a:pt x="0" y="108"/>
                  <a:pt x="0" y="105"/>
                </a:cubicBezTo>
                <a:cubicBezTo>
                  <a:pt x="0" y="103"/>
                  <a:pt x="0" y="101"/>
                  <a:pt x="2" y="100"/>
                </a:cubicBezTo>
                <a:cubicBezTo>
                  <a:pt x="13" y="89"/>
                  <a:pt x="13" y="89"/>
                  <a:pt x="13" y="89"/>
                </a:cubicBezTo>
                <a:cubicBezTo>
                  <a:pt x="14" y="87"/>
                  <a:pt x="16" y="87"/>
                  <a:pt x="18" y="87"/>
                </a:cubicBezTo>
                <a:cubicBezTo>
                  <a:pt x="18" y="87"/>
                  <a:pt x="19" y="87"/>
                  <a:pt x="20" y="87"/>
                </a:cubicBezTo>
                <a:cubicBezTo>
                  <a:pt x="39" y="92"/>
                  <a:pt x="39" y="92"/>
                  <a:pt x="39" y="92"/>
                </a:cubicBezTo>
                <a:cubicBezTo>
                  <a:pt x="62" y="69"/>
                  <a:pt x="62" y="69"/>
                  <a:pt x="62" y="69"/>
                </a:cubicBezTo>
                <a:cubicBezTo>
                  <a:pt x="11" y="41"/>
                  <a:pt x="11" y="41"/>
                  <a:pt x="11" y="41"/>
                </a:cubicBezTo>
                <a:cubicBezTo>
                  <a:pt x="9" y="40"/>
                  <a:pt x="7" y="38"/>
                  <a:pt x="7" y="36"/>
                </a:cubicBezTo>
                <a:cubicBezTo>
                  <a:pt x="7" y="33"/>
                  <a:pt x="7" y="31"/>
                  <a:pt x="9" y="29"/>
                </a:cubicBezTo>
                <a:cubicBezTo>
                  <a:pt x="23" y="15"/>
                  <a:pt x="23" y="15"/>
                  <a:pt x="23" y="15"/>
                </a:cubicBezTo>
                <a:cubicBezTo>
                  <a:pt x="25" y="13"/>
                  <a:pt x="28" y="13"/>
                  <a:pt x="30" y="13"/>
                </a:cubicBezTo>
                <a:cubicBezTo>
                  <a:pt x="101" y="30"/>
                  <a:pt x="101" y="30"/>
                  <a:pt x="101" y="30"/>
                </a:cubicBezTo>
                <a:cubicBezTo>
                  <a:pt x="116" y="14"/>
                  <a:pt x="116" y="14"/>
                  <a:pt x="116" y="14"/>
                </a:cubicBezTo>
                <a:cubicBezTo>
                  <a:pt x="125" y="6"/>
                  <a:pt x="137" y="0"/>
                  <a:pt x="146" y="0"/>
                </a:cubicBezTo>
                <a:cubicBezTo>
                  <a:pt x="151" y="0"/>
                  <a:pt x="154" y="1"/>
                  <a:pt x="157" y="4"/>
                </a:cubicBezTo>
                <a:cubicBezTo>
                  <a:pt x="161" y="8"/>
                  <a:pt x="162" y="15"/>
                  <a:pt x="159" y="24"/>
                </a:cubicBezTo>
                <a:cubicBezTo>
                  <a:pt x="157" y="31"/>
                  <a:pt x="152" y="39"/>
                  <a:pt x="147" y="44"/>
                </a:cubicBezTo>
                <a:cubicBezTo>
                  <a:pt x="131" y="61"/>
                  <a:pt x="131" y="61"/>
                  <a:pt x="131" y="61"/>
                </a:cubicBezTo>
                <a:cubicBezTo>
                  <a:pt x="148" y="134"/>
                  <a:pt x="148" y="134"/>
                  <a:pt x="148" y="134"/>
                </a:cubicBezTo>
                <a:cubicBezTo>
                  <a:pt x="148" y="137"/>
                  <a:pt x="147" y="140"/>
                  <a:pt x="145" y="142"/>
                </a:cubicBezTo>
                <a:cubicBezTo>
                  <a:pt x="131" y="153"/>
                  <a:pt x="131" y="153"/>
                  <a:pt x="131" y="153"/>
                </a:cubicBezTo>
                <a:cubicBezTo>
                  <a:pt x="130" y="154"/>
                  <a:pt x="128" y="154"/>
                  <a:pt x="126" y="154"/>
                </a:cubicBezTo>
                <a:cubicBezTo>
                  <a:pt x="126" y="154"/>
                  <a:pt x="125" y="154"/>
                  <a:pt x="124" y="154"/>
                </a:cubicBezTo>
                <a:cubicBezTo>
                  <a:pt x="122" y="153"/>
                  <a:pt x="120" y="152"/>
                  <a:pt x="120" y="150"/>
                </a:cubicBezTo>
                <a:cubicBezTo>
                  <a:pt x="92" y="99"/>
                  <a:pt x="92" y="99"/>
                  <a:pt x="92" y="99"/>
                </a:cubicBezTo>
                <a:cubicBezTo>
                  <a:pt x="69" y="122"/>
                  <a:pt x="69" y="122"/>
                  <a:pt x="69" y="122"/>
                </a:cubicBezTo>
                <a:cubicBezTo>
                  <a:pt x="74" y="141"/>
                  <a:pt x="74" y="141"/>
                  <a:pt x="74" y="141"/>
                </a:cubicBezTo>
                <a:cubicBezTo>
                  <a:pt x="75" y="144"/>
                  <a:pt x="74" y="146"/>
                  <a:pt x="72" y="148"/>
                </a:cubicBezTo>
                <a:cubicBezTo>
                  <a:pt x="62" y="159"/>
                  <a:pt x="62" y="159"/>
                  <a:pt x="62" y="159"/>
                </a:cubicBezTo>
                <a:cubicBezTo>
                  <a:pt x="60" y="160"/>
                  <a:pt x="58" y="161"/>
                  <a:pt x="56" y="161"/>
                </a:cubicBezTo>
                <a:close/>
                <a:moveTo>
                  <a:pt x="8" y="105"/>
                </a:moveTo>
                <a:cubicBezTo>
                  <a:pt x="36" y="126"/>
                  <a:pt x="36" y="126"/>
                  <a:pt x="36" y="126"/>
                </a:cubicBezTo>
                <a:cubicBezTo>
                  <a:pt x="56" y="153"/>
                  <a:pt x="56" y="153"/>
                  <a:pt x="56" y="153"/>
                </a:cubicBezTo>
                <a:cubicBezTo>
                  <a:pt x="66" y="143"/>
                  <a:pt x="66" y="143"/>
                  <a:pt x="66" y="143"/>
                </a:cubicBezTo>
                <a:cubicBezTo>
                  <a:pt x="60" y="120"/>
                  <a:pt x="60" y="120"/>
                  <a:pt x="60" y="120"/>
                </a:cubicBezTo>
                <a:cubicBezTo>
                  <a:pt x="94" y="86"/>
                  <a:pt x="94" y="86"/>
                  <a:pt x="94" y="86"/>
                </a:cubicBezTo>
                <a:cubicBezTo>
                  <a:pt x="126" y="146"/>
                  <a:pt x="126" y="146"/>
                  <a:pt x="126" y="146"/>
                </a:cubicBezTo>
                <a:cubicBezTo>
                  <a:pt x="140" y="136"/>
                  <a:pt x="140" y="136"/>
                  <a:pt x="140" y="136"/>
                </a:cubicBezTo>
                <a:cubicBezTo>
                  <a:pt x="122" y="58"/>
                  <a:pt x="122" y="58"/>
                  <a:pt x="122" y="58"/>
                </a:cubicBezTo>
                <a:cubicBezTo>
                  <a:pt x="141" y="39"/>
                  <a:pt x="141" y="39"/>
                  <a:pt x="141" y="39"/>
                </a:cubicBezTo>
                <a:cubicBezTo>
                  <a:pt x="146" y="34"/>
                  <a:pt x="150" y="28"/>
                  <a:pt x="152" y="22"/>
                </a:cubicBezTo>
                <a:cubicBezTo>
                  <a:pt x="154" y="16"/>
                  <a:pt x="153" y="12"/>
                  <a:pt x="151" y="10"/>
                </a:cubicBezTo>
                <a:cubicBezTo>
                  <a:pt x="150" y="8"/>
                  <a:pt x="149" y="8"/>
                  <a:pt x="146" y="8"/>
                </a:cubicBezTo>
                <a:cubicBezTo>
                  <a:pt x="139" y="8"/>
                  <a:pt x="129" y="13"/>
                  <a:pt x="122" y="20"/>
                </a:cubicBezTo>
                <a:cubicBezTo>
                  <a:pt x="103" y="39"/>
                  <a:pt x="103" y="39"/>
                  <a:pt x="103" y="39"/>
                </a:cubicBezTo>
                <a:cubicBezTo>
                  <a:pt x="28" y="21"/>
                  <a:pt x="28" y="21"/>
                  <a:pt x="28" y="21"/>
                </a:cubicBezTo>
                <a:cubicBezTo>
                  <a:pt x="15" y="35"/>
                  <a:pt x="15" y="35"/>
                  <a:pt x="15" y="35"/>
                </a:cubicBezTo>
                <a:cubicBezTo>
                  <a:pt x="75" y="67"/>
                  <a:pt x="75" y="67"/>
                  <a:pt x="75" y="67"/>
                </a:cubicBezTo>
                <a:cubicBezTo>
                  <a:pt x="41" y="101"/>
                  <a:pt x="41" y="101"/>
                  <a:pt x="41" y="101"/>
                </a:cubicBezTo>
                <a:cubicBezTo>
                  <a:pt x="18" y="95"/>
                  <a:pt x="18" y="95"/>
                  <a:pt x="18" y="95"/>
                </a:cubicBezTo>
                <a:lnTo>
                  <a:pt x="8" y="105"/>
                </a:lnTo>
                <a:close/>
              </a:path>
            </a:pathLst>
          </a:custGeom>
          <a:solidFill>
            <a:srgbClr val="2D4861"/>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85" name="Group 218"/>
          <p:cNvGrpSpPr>
            <a:grpSpLocks noChangeAspect="1"/>
          </p:cNvGrpSpPr>
          <p:nvPr/>
        </p:nvGrpSpPr>
        <p:grpSpPr>
          <a:xfrm>
            <a:off x="5318823" y="1730948"/>
            <a:ext cx="1434029" cy="1367986"/>
            <a:chOff x="8875713" y="2687638"/>
            <a:chExt cx="1447800" cy="1381125"/>
          </a:xfrm>
          <a:solidFill>
            <a:schemeClr val="accent4"/>
          </a:solidFill>
        </p:grpSpPr>
        <p:sp>
          <p:nvSpPr>
            <p:cNvPr id="86" name="Freeform 18"/>
            <p:cNvSpPr>
              <a:spLocks noEditPoints="1"/>
            </p:cNvSpPr>
            <p:nvPr/>
          </p:nvSpPr>
          <p:spPr bwMode="auto">
            <a:xfrm>
              <a:off x="8875713" y="2687638"/>
              <a:ext cx="1447800" cy="1381125"/>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7 w 128"/>
                <a:gd name="T13" fmla="*/ 110 h 122"/>
                <a:gd name="T14" fmla="*/ 34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1" y="106"/>
                    <a:pt x="39" y="109"/>
                    <a:pt x="37" y="110"/>
                  </a:cubicBezTo>
                  <a:cubicBezTo>
                    <a:pt x="36" y="111"/>
                    <a:pt x="35" y="112"/>
                    <a:pt x="34"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4"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1"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7" name="Freeform 19"/>
            <p:cNvSpPr>
              <a:spLocks noEditPoints="1"/>
            </p:cNvSpPr>
            <p:nvPr/>
          </p:nvSpPr>
          <p:spPr bwMode="auto">
            <a:xfrm>
              <a:off x="9056688" y="2868613"/>
              <a:ext cx="1085850" cy="723900"/>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8" name="Freeform 20"/>
            <p:cNvSpPr>
              <a:spLocks noEditPoints="1"/>
            </p:cNvSpPr>
            <p:nvPr/>
          </p:nvSpPr>
          <p:spPr bwMode="auto">
            <a:xfrm>
              <a:off x="9531350" y="3616325"/>
              <a:ext cx="136525" cy="134938"/>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9" name="Freeform 21"/>
            <p:cNvSpPr>
              <a:spLocks/>
            </p:cNvSpPr>
            <p:nvPr/>
          </p:nvSpPr>
          <p:spPr bwMode="auto">
            <a:xfrm>
              <a:off x="9509125" y="3095625"/>
              <a:ext cx="227013" cy="271463"/>
            </a:xfrm>
            <a:custGeom>
              <a:avLst/>
              <a:gdLst>
                <a:gd name="T0" fmla="*/ 2 w 20"/>
                <a:gd name="T1" fmla="*/ 0 h 24"/>
                <a:gd name="T2" fmla="*/ 0 w 20"/>
                <a:gd name="T3" fmla="*/ 1 h 24"/>
                <a:gd name="T4" fmla="*/ 0 w 20"/>
                <a:gd name="T5" fmla="*/ 23 h 24"/>
                <a:gd name="T6" fmla="*/ 2 w 20"/>
                <a:gd name="T7" fmla="*/ 24 h 24"/>
                <a:gd name="T8" fmla="*/ 19 w 20"/>
                <a:gd name="T9" fmla="*/ 13 h 24"/>
                <a:gd name="T10" fmla="*/ 19 w 20"/>
                <a:gd name="T11" fmla="*/ 11 h 24"/>
                <a:gd name="T12" fmla="*/ 2 w 20"/>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0" h="24">
                  <a:moveTo>
                    <a:pt x="2" y="0"/>
                  </a:moveTo>
                  <a:cubicBezTo>
                    <a:pt x="1" y="0"/>
                    <a:pt x="0" y="0"/>
                    <a:pt x="0" y="1"/>
                  </a:cubicBezTo>
                  <a:cubicBezTo>
                    <a:pt x="0" y="2"/>
                    <a:pt x="0" y="21"/>
                    <a:pt x="0" y="23"/>
                  </a:cubicBezTo>
                  <a:cubicBezTo>
                    <a:pt x="0" y="24"/>
                    <a:pt x="1" y="24"/>
                    <a:pt x="2" y="24"/>
                  </a:cubicBezTo>
                  <a:cubicBezTo>
                    <a:pt x="3" y="23"/>
                    <a:pt x="18" y="14"/>
                    <a:pt x="19" y="13"/>
                  </a:cubicBezTo>
                  <a:cubicBezTo>
                    <a:pt x="20" y="13"/>
                    <a:pt x="20" y="11"/>
                    <a:pt x="19" y="11"/>
                  </a:cubicBezTo>
                  <a:cubicBezTo>
                    <a:pt x="18" y="10"/>
                    <a:pt x="3" y="1"/>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90" name="Group 235"/>
          <p:cNvGrpSpPr>
            <a:grpSpLocks noChangeAspect="1"/>
          </p:cNvGrpSpPr>
          <p:nvPr/>
        </p:nvGrpSpPr>
        <p:grpSpPr>
          <a:xfrm>
            <a:off x="3638621" y="2359446"/>
            <a:ext cx="684000" cy="683999"/>
            <a:chOff x="9217025" y="1244600"/>
            <a:chExt cx="403225" cy="439738"/>
          </a:xfrm>
          <a:solidFill>
            <a:srgbClr val="2D4861"/>
          </a:solidFill>
        </p:grpSpPr>
        <p:sp>
          <p:nvSpPr>
            <p:cNvPr id="91" name="Rectangle 5"/>
            <p:cNvSpPr>
              <a:spLocks noChangeArrowheads="1"/>
            </p:cNvSpPr>
            <p:nvPr/>
          </p:nvSpPr>
          <p:spPr bwMode="auto">
            <a:xfrm>
              <a:off x="9278938" y="1422400"/>
              <a:ext cx="46038"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2" name="Rectangle 6"/>
            <p:cNvSpPr>
              <a:spLocks noChangeArrowheads="1"/>
            </p:cNvSpPr>
            <p:nvPr/>
          </p:nvSpPr>
          <p:spPr bwMode="auto">
            <a:xfrm>
              <a:off x="9278938" y="1498600"/>
              <a:ext cx="46038"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3" name="Rectangle 7"/>
            <p:cNvSpPr>
              <a:spLocks noChangeArrowheads="1"/>
            </p:cNvSpPr>
            <p:nvPr/>
          </p:nvSpPr>
          <p:spPr bwMode="auto">
            <a:xfrm>
              <a:off x="9278938" y="1576388"/>
              <a:ext cx="46038"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4" name="Rectangle 8"/>
            <p:cNvSpPr>
              <a:spLocks noChangeArrowheads="1"/>
            </p:cNvSpPr>
            <p:nvPr/>
          </p:nvSpPr>
          <p:spPr bwMode="auto">
            <a:xfrm>
              <a:off x="9356725" y="1452563"/>
              <a:ext cx="201613"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5" name="Rectangle 9"/>
            <p:cNvSpPr>
              <a:spLocks noChangeArrowheads="1"/>
            </p:cNvSpPr>
            <p:nvPr/>
          </p:nvSpPr>
          <p:spPr bwMode="auto">
            <a:xfrm>
              <a:off x="9356725" y="1530350"/>
              <a:ext cx="201613"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6" name="Rectangle 10"/>
            <p:cNvSpPr>
              <a:spLocks noChangeArrowheads="1"/>
            </p:cNvSpPr>
            <p:nvPr/>
          </p:nvSpPr>
          <p:spPr bwMode="auto">
            <a:xfrm>
              <a:off x="9356725" y="1606550"/>
              <a:ext cx="201613"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7" name="Freeform 11"/>
            <p:cNvSpPr>
              <a:spLocks noEditPoints="1"/>
            </p:cNvSpPr>
            <p:nvPr/>
          </p:nvSpPr>
          <p:spPr bwMode="auto">
            <a:xfrm>
              <a:off x="9217025" y="1290638"/>
              <a:ext cx="403225" cy="393700"/>
            </a:xfrm>
            <a:custGeom>
              <a:avLst/>
              <a:gdLst>
                <a:gd name="T0" fmla="*/ 92 w 104"/>
                <a:gd name="T1" fmla="*/ 0 h 102"/>
                <a:gd name="T2" fmla="*/ 84 w 104"/>
                <a:gd name="T3" fmla="*/ 0 h 102"/>
                <a:gd name="T4" fmla="*/ 84 w 104"/>
                <a:gd name="T5" fmla="*/ 16 h 102"/>
                <a:gd name="T6" fmla="*/ 80 w 104"/>
                <a:gd name="T7" fmla="*/ 20 h 102"/>
                <a:gd name="T8" fmla="*/ 72 w 104"/>
                <a:gd name="T9" fmla="*/ 20 h 102"/>
                <a:gd name="T10" fmla="*/ 68 w 104"/>
                <a:gd name="T11" fmla="*/ 16 h 102"/>
                <a:gd name="T12" fmla="*/ 68 w 104"/>
                <a:gd name="T13" fmla="*/ 0 h 102"/>
                <a:gd name="T14" fmla="*/ 36 w 104"/>
                <a:gd name="T15" fmla="*/ 0 h 102"/>
                <a:gd name="T16" fmla="*/ 36 w 104"/>
                <a:gd name="T17" fmla="*/ 16 h 102"/>
                <a:gd name="T18" fmla="*/ 32 w 104"/>
                <a:gd name="T19" fmla="*/ 20 h 102"/>
                <a:gd name="T20" fmla="*/ 24 w 104"/>
                <a:gd name="T21" fmla="*/ 20 h 102"/>
                <a:gd name="T22" fmla="*/ 20 w 104"/>
                <a:gd name="T23" fmla="*/ 16 h 102"/>
                <a:gd name="T24" fmla="*/ 20 w 104"/>
                <a:gd name="T25" fmla="*/ 0 h 102"/>
                <a:gd name="T26" fmla="*/ 12 w 104"/>
                <a:gd name="T27" fmla="*/ 0 h 102"/>
                <a:gd name="T28" fmla="*/ 0 w 104"/>
                <a:gd name="T29" fmla="*/ 12 h 102"/>
                <a:gd name="T30" fmla="*/ 0 w 104"/>
                <a:gd name="T31" fmla="*/ 20 h 102"/>
                <a:gd name="T32" fmla="*/ 0 w 104"/>
                <a:gd name="T33" fmla="*/ 24 h 102"/>
                <a:gd name="T34" fmla="*/ 0 w 104"/>
                <a:gd name="T35" fmla="*/ 28 h 102"/>
                <a:gd name="T36" fmla="*/ 0 w 104"/>
                <a:gd name="T37" fmla="*/ 91 h 102"/>
                <a:gd name="T38" fmla="*/ 12 w 104"/>
                <a:gd name="T39" fmla="*/ 102 h 102"/>
                <a:gd name="T40" fmla="*/ 92 w 104"/>
                <a:gd name="T41" fmla="*/ 102 h 102"/>
                <a:gd name="T42" fmla="*/ 104 w 104"/>
                <a:gd name="T43" fmla="*/ 91 h 102"/>
                <a:gd name="T44" fmla="*/ 104 w 104"/>
                <a:gd name="T45" fmla="*/ 28 h 102"/>
                <a:gd name="T46" fmla="*/ 104 w 104"/>
                <a:gd name="T47" fmla="*/ 24 h 102"/>
                <a:gd name="T48" fmla="*/ 104 w 104"/>
                <a:gd name="T49" fmla="*/ 20 h 102"/>
                <a:gd name="T50" fmla="*/ 104 w 104"/>
                <a:gd name="T51" fmla="*/ 12 h 102"/>
                <a:gd name="T52" fmla="*/ 92 w 104"/>
                <a:gd name="T53" fmla="*/ 0 h 102"/>
                <a:gd name="T54" fmla="*/ 96 w 104"/>
                <a:gd name="T55" fmla="*/ 91 h 102"/>
                <a:gd name="T56" fmla="*/ 92 w 104"/>
                <a:gd name="T57" fmla="*/ 94 h 102"/>
                <a:gd name="T58" fmla="*/ 12 w 104"/>
                <a:gd name="T59" fmla="*/ 94 h 102"/>
                <a:gd name="T60" fmla="*/ 8 w 104"/>
                <a:gd name="T61" fmla="*/ 91 h 102"/>
                <a:gd name="T62" fmla="*/ 8 w 104"/>
                <a:gd name="T63" fmla="*/ 28 h 102"/>
                <a:gd name="T64" fmla="*/ 96 w 104"/>
                <a:gd name="T65" fmla="*/ 28 h 102"/>
                <a:gd name="T66" fmla="*/ 96 w 104"/>
                <a:gd name="T67" fmla="*/ 9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4" h="102">
                  <a:moveTo>
                    <a:pt x="92" y="0"/>
                  </a:moveTo>
                  <a:cubicBezTo>
                    <a:pt x="84" y="0"/>
                    <a:pt x="84" y="0"/>
                    <a:pt x="84" y="0"/>
                  </a:cubicBezTo>
                  <a:cubicBezTo>
                    <a:pt x="84" y="16"/>
                    <a:pt x="84" y="16"/>
                    <a:pt x="84" y="16"/>
                  </a:cubicBezTo>
                  <a:cubicBezTo>
                    <a:pt x="84" y="18"/>
                    <a:pt x="82" y="20"/>
                    <a:pt x="80" y="20"/>
                  </a:cubicBezTo>
                  <a:cubicBezTo>
                    <a:pt x="72" y="20"/>
                    <a:pt x="72" y="20"/>
                    <a:pt x="72" y="20"/>
                  </a:cubicBezTo>
                  <a:cubicBezTo>
                    <a:pt x="70" y="20"/>
                    <a:pt x="68" y="18"/>
                    <a:pt x="68" y="16"/>
                  </a:cubicBezTo>
                  <a:cubicBezTo>
                    <a:pt x="68" y="0"/>
                    <a:pt x="68" y="0"/>
                    <a:pt x="68" y="0"/>
                  </a:cubicBezTo>
                  <a:cubicBezTo>
                    <a:pt x="36" y="0"/>
                    <a:pt x="36" y="0"/>
                    <a:pt x="36" y="0"/>
                  </a:cubicBezTo>
                  <a:cubicBezTo>
                    <a:pt x="36" y="16"/>
                    <a:pt x="36" y="16"/>
                    <a:pt x="36" y="16"/>
                  </a:cubicBezTo>
                  <a:cubicBezTo>
                    <a:pt x="36" y="18"/>
                    <a:pt x="34" y="20"/>
                    <a:pt x="32" y="20"/>
                  </a:cubicBezTo>
                  <a:cubicBezTo>
                    <a:pt x="24" y="20"/>
                    <a:pt x="24" y="20"/>
                    <a:pt x="24" y="20"/>
                  </a:cubicBezTo>
                  <a:cubicBezTo>
                    <a:pt x="22" y="20"/>
                    <a:pt x="20" y="18"/>
                    <a:pt x="20" y="16"/>
                  </a:cubicBezTo>
                  <a:cubicBezTo>
                    <a:pt x="20" y="0"/>
                    <a:pt x="20" y="0"/>
                    <a:pt x="20" y="0"/>
                  </a:cubicBezTo>
                  <a:cubicBezTo>
                    <a:pt x="12" y="0"/>
                    <a:pt x="12" y="0"/>
                    <a:pt x="12" y="0"/>
                  </a:cubicBezTo>
                  <a:cubicBezTo>
                    <a:pt x="5" y="0"/>
                    <a:pt x="0" y="5"/>
                    <a:pt x="0" y="12"/>
                  </a:cubicBezTo>
                  <a:cubicBezTo>
                    <a:pt x="0" y="20"/>
                    <a:pt x="0" y="20"/>
                    <a:pt x="0" y="20"/>
                  </a:cubicBezTo>
                  <a:cubicBezTo>
                    <a:pt x="0" y="24"/>
                    <a:pt x="0" y="24"/>
                    <a:pt x="0" y="24"/>
                  </a:cubicBezTo>
                  <a:cubicBezTo>
                    <a:pt x="0" y="28"/>
                    <a:pt x="0" y="28"/>
                    <a:pt x="0" y="28"/>
                  </a:cubicBezTo>
                  <a:cubicBezTo>
                    <a:pt x="0" y="91"/>
                    <a:pt x="0" y="91"/>
                    <a:pt x="0" y="91"/>
                  </a:cubicBezTo>
                  <a:cubicBezTo>
                    <a:pt x="0" y="97"/>
                    <a:pt x="5" y="102"/>
                    <a:pt x="12" y="102"/>
                  </a:cubicBezTo>
                  <a:cubicBezTo>
                    <a:pt x="92" y="102"/>
                    <a:pt x="92" y="102"/>
                    <a:pt x="92" y="102"/>
                  </a:cubicBezTo>
                  <a:cubicBezTo>
                    <a:pt x="99" y="102"/>
                    <a:pt x="104" y="97"/>
                    <a:pt x="104" y="91"/>
                  </a:cubicBezTo>
                  <a:cubicBezTo>
                    <a:pt x="104" y="28"/>
                    <a:pt x="104" y="28"/>
                    <a:pt x="104" y="28"/>
                  </a:cubicBezTo>
                  <a:cubicBezTo>
                    <a:pt x="104" y="24"/>
                    <a:pt x="104" y="24"/>
                    <a:pt x="104" y="24"/>
                  </a:cubicBezTo>
                  <a:cubicBezTo>
                    <a:pt x="104" y="20"/>
                    <a:pt x="104" y="20"/>
                    <a:pt x="104" y="20"/>
                  </a:cubicBezTo>
                  <a:cubicBezTo>
                    <a:pt x="104" y="12"/>
                    <a:pt x="104" y="12"/>
                    <a:pt x="104" y="12"/>
                  </a:cubicBezTo>
                  <a:cubicBezTo>
                    <a:pt x="104" y="5"/>
                    <a:pt x="99" y="0"/>
                    <a:pt x="92" y="0"/>
                  </a:cubicBezTo>
                  <a:close/>
                  <a:moveTo>
                    <a:pt x="96" y="91"/>
                  </a:moveTo>
                  <a:cubicBezTo>
                    <a:pt x="96" y="92"/>
                    <a:pt x="94" y="94"/>
                    <a:pt x="92" y="94"/>
                  </a:cubicBezTo>
                  <a:cubicBezTo>
                    <a:pt x="12" y="94"/>
                    <a:pt x="12" y="94"/>
                    <a:pt x="12" y="94"/>
                  </a:cubicBezTo>
                  <a:cubicBezTo>
                    <a:pt x="10" y="94"/>
                    <a:pt x="8" y="92"/>
                    <a:pt x="8" y="91"/>
                  </a:cubicBezTo>
                  <a:cubicBezTo>
                    <a:pt x="8" y="28"/>
                    <a:pt x="8" y="28"/>
                    <a:pt x="8" y="28"/>
                  </a:cubicBezTo>
                  <a:cubicBezTo>
                    <a:pt x="96" y="28"/>
                    <a:pt x="96" y="28"/>
                    <a:pt x="96" y="28"/>
                  </a:cubicBezTo>
                  <a:lnTo>
                    <a:pt x="96" y="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8" name="Freeform 12"/>
            <p:cNvSpPr>
              <a:spLocks/>
            </p:cNvSpPr>
            <p:nvPr/>
          </p:nvSpPr>
          <p:spPr bwMode="auto">
            <a:xfrm>
              <a:off x="9310688" y="1244600"/>
              <a:ext cx="30163" cy="107950"/>
            </a:xfrm>
            <a:custGeom>
              <a:avLst/>
              <a:gdLst>
                <a:gd name="T0" fmla="*/ 4 w 8"/>
                <a:gd name="T1" fmla="*/ 28 h 28"/>
                <a:gd name="T2" fmla="*/ 8 w 8"/>
                <a:gd name="T3" fmla="*/ 24 h 28"/>
                <a:gd name="T4" fmla="*/ 8 w 8"/>
                <a:gd name="T5" fmla="*/ 4 h 28"/>
                <a:gd name="T6" fmla="*/ 4 w 8"/>
                <a:gd name="T7" fmla="*/ 0 h 28"/>
                <a:gd name="T8" fmla="*/ 0 w 8"/>
                <a:gd name="T9" fmla="*/ 4 h 28"/>
                <a:gd name="T10" fmla="*/ 0 w 8"/>
                <a:gd name="T11" fmla="*/ 24 h 28"/>
                <a:gd name="T12" fmla="*/ 4 w 8"/>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8" h="28">
                  <a:moveTo>
                    <a:pt x="4" y="28"/>
                  </a:moveTo>
                  <a:cubicBezTo>
                    <a:pt x="6" y="28"/>
                    <a:pt x="8" y="26"/>
                    <a:pt x="8" y="24"/>
                  </a:cubicBezTo>
                  <a:cubicBezTo>
                    <a:pt x="8" y="4"/>
                    <a:pt x="8" y="4"/>
                    <a:pt x="8" y="4"/>
                  </a:cubicBezTo>
                  <a:cubicBezTo>
                    <a:pt x="8" y="2"/>
                    <a:pt x="6" y="0"/>
                    <a:pt x="4" y="0"/>
                  </a:cubicBezTo>
                  <a:cubicBezTo>
                    <a:pt x="2" y="0"/>
                    <a:pt x="0" y="2"/>
                    <a:pt x="0" y="4"/>
                  </a:cubicBezTo>
                  <a:cubicBezTo>
                    <a:pt x="0" y="24"/>
                    <a:pt x="0" y="24"/>
                    <a:pt x="0" y="24"/>
                  </a:cubicBezTo>
                  <a:cubicBezTo>
                    <a:pt x="0" y="26"/>
                    <a:pt x="2" y="28"/>
                    <a:pt x="4"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9" name="Freeform 13"/>
            <p:cNvSpPr>
              <a:spLocks/>
            </p:cNvSpPr>
            <p:nvPr/>
          </p:nvSpPr>
          <p:spPr bwMode="auto">
            <a:xfrm>
              <a:off x="9496425" y="1244600"/>
              <a:ext cx="30163" cy="107950"/>
            </a:xfrm>
            <a:custGeom>
              <a:avLst/>
              <a:gdLst>
                <a:gd name="T0" fmla="*/ 4 w 8"/>
                <a:gd name="T1" fmla="*/ 28 h 28"/>
                <a:gd name="T2" fmla="*/ 8 w 8"/>
                <a:gd name="T3" fmla="*/ 24 h 28"/>
                <a:gd name="T4" fmla="*/ 8 w 8"/>
                <a:gd name="T5" fmla="*/ 4 h 28"/>
                <a:gd name="T6" fmla="*/ 4 w 8"/>
                <a:gd name="T7" fmla="*/ 0 h 28"/>
                <a:gd name="T8" fmla="*/ 0 w 8"/>
                <a:gd name="T9" fmla="*/ 4 h 28"/>
                <a:gd name="T10" fmla="*/ 0 w 8"/>
                <a:gd name="T11" fmla="*/ 24 h 28"/>
                <a:gd name="T12" fmla="*/ 4 w 8"/>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8" h="28">
                  <a:moveTo>
                    <a:pt x="4" y="28"/>
                  </a:moveTo>
                  <a:cubicBezTo>
                    <a:pt x="6" y="28"/>
                    <a:pt x="8" y="26"/>
                    <a:pt x="8" y="24"/>
                  </a:cubicBezTo>
                  <a:cubicBezTo>
                    <a:pt x="8" y="4"/>
                    <a:pt x="8" y="4"/>
                    <a:pt x="8" y="4"/>
                  </a:cubicBezTo>
                  <a:cubicBezTo>
                    <a:pt x="8" y="2"/>
                    <a:pt x="6" y="0"/>
                    <a:pt x="4" y="0"/>
                  </a:cubicBezTo>
                  <a:cubicBezTo>
                    <a:pt x="2" y="0"/>
                    <a:pt x="0" y="2"/>
                    <a:pt x="0" y="4"/>
                  </a:cubicBezTo>
                  <a:cubicBezTo>
                    <a:pt x="0" y="24"/>
                    <a:pt x="0" y="24"/>
                    <a:pt x="0" y="24"/>
                  </a:cubicBezTo>
                  <a:cubicBezTo>
                    <a:pt x="0" y="26"/>
                    <a:pt x="2" y="28"/>
                    <a:pt x="4"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100" name="Group 207"/>
          <p:cNvGrpSpPr>
            <a:grpSpLocks noChangeAspect="1"/>
          </p:cNvGrpSpPr>
          <p:nvPr/>
        </p:nvGrpSpPr>
        <p:grpSpPr>
          <a:xfrm>
            <a:off x="4310076" y="319214"/>
            <a:ext cx="513220" cy="574997"/>
            <a:chOff x="6908800" y="2171700"/>
            <a:chExt cx="857250" cy="960438"/>
          </a:xfrm>
          <a:solidFill>
            <a:srgbClr val="2D4861"/>
          </a:solidFill>
        </p:grpSpPr>
        <p:sp>
          <p:nvSpPr>
            <p:cNvPr id="101" name="Freeform 36"/>
            <p:cNvSpPr>
              <a:spLocks noEditPoints="1"/>
            </p:cNvSpPr>
            <p:nvPr/>
          </p:nvSpPr>
          <p:spPr bwMode="auto">
            <a:xfrm>
              <a:off x="6908800" y="2362200"/>
              <a:ext cx="857250" cy="769938"/>
            </a:xfrm>
            <a:custGeom>
              <a:avLst/>
              <a:gdLst>
                <a:gd name="T0" fmla="*/ 214 w 226"/>
                <a:gd name="T1" fmla="*/ 91 h 203"/>
                <a:gd name="T2" fmla="*/ 212 w 226"/>
                <a:gd name="T3" fmla="*/ 91 h 203"/>
                <a:gd name="T4" fmla="*/ 205 w 226"/>
                <a:gd name="T5" fmla="*/ 71 h 203"/>
                <a:gd name="T6" fmla="*/ 159 w 226"/>
                <a:gd name="T7" fmla="*/ 87 h 203"/>
                <a:gd name="T8" fmla="*/ 87 w 226"/>
                <a:gd name="T9" fmla="*/ 24 h 203"/>
                <a:gd name="T10" fmla="*/ 52 w 226"/>
                <a:gd name="T11" fmla="*/ 3 h 203"/>
                <a:gd name="T12" fmla="*/ 43 w 226"/>
                <a:gd name="T13" fmla="*/ 8 h 203"/>
                <a:gd name="T14" fmla="*/ 42 w 226"/>
                <a:gd name="T15" fmla="*/ 48 h 203"/>
                <a:gd name="T16" fmla="*/ 21 w 226"/>
                <a:gd name="T17" fmla="*/ 82 h 203"/>
                <a:gd name="T18" fmla="*/ 12 w 226"/>
                <a:gd name="T19" fmla="*/ 82 h 203"/>
                <a:gd name="T20" fmla="*/ 0 w 226"/>
                <a:gd name="T21" fmla="*/ 93 h 203"/>
                <a:gd name="T22" fmla="*/ 0 w 226"/>
                <a:gd name="T23" fmla="*/ 114 h 203"/>
                <a:gd name="T24" fmla="*/ 12 w 226"/>
                <a:gd name="T25" fmla="*/ 125 h 203"/>
                <a:gd name="T26" fmla="*/ 21 w 226"/>
                <a:gd name="T27" fmla="*/ 125 h 203"/>
                <a:gd name="T28" fmla="*/ 67 w 226"/>
                <a:gd name="T29" fmla="*/ 176 h 203"/>
                <a:gd name="T30" fmla="*/ 67 w 226"/>
                <a:gd name="T31" fmla="*/ 178 h 203"/>
                <a:gd name="T32" fmla="*/ 67 w 226"/>
                <a:gd name="T33" fmla="*/ 192 h 203"/>
                <a:gd name="T34" fmla="*/ 78 w 226"/>
                <a:gd name="T35" fmla="*/ 203 h 203"/>
                <a:gd name="T36" fmla="*/ 91 w 226"/>
                <a:gd name="T37" fmla="*/ 203 h 203"/>
                <a:gd name="T38" fmla="*/ 102 w 226"/>
                <a:gd name="T39" fmla="*/ 192 h 203"/>
                <a:gd name="T40" fmla="*/ 102 w 226"/>
                <a:gd name="T41" fmla="*/ 186 h 203"/>
                <a:gd name="T42" fmla="*/ 115 w 226"/>
                <a:gd name="T43" fmla="*/ 187 h 203"/>
                <a:gd name="T44" fmla="*/ 127 w 226"/>
                <a:gd name="T45" fmla="*/ 186 h 203"/>
                <a:gd name="T46" fmla="*/ 127 w 226"/>
                <a:gd name="T47" fmla="*/ 192 h 203"/>
                <a:gd name="T48" fmla="*/ 138 w 226"/>
                <a:gd name="T49" fmla="*/ 203 h 203"/>
                <a:gd name="T50" fmla="*/ 151 w 226"/>
                <a:gd name="T51" fmla="*/ 203 h 203"/>
                <a:gd name="T52" fmla="*/ 162 w 226"/>
                <a:gd name="T53" fmla="*/ 192 h 203"/>
                <a:gd name="T54" fmla="*/ 162 w 226"/>
                <a:gd name="T55" fmla="*/ 178 h 203"/>
                <a:gd name="T56" fmla="*/ 162 w 226"/>
                <a:gd name="T57" fmla="*/ 177 h 203"/>
                <a:gd name="T58" fmla="*/ 212 w 226"/>
                <a:gd name="T59" fmla="*/ 115 h 203"/>
                <a:gd name="T60" fmla="*/ 214 w 226"/>
                <a:gd name="T61" fmla="*/ 115 h 203"/>
                <a:gd name="T62" fmla="*/ 226 w 226"/>
                <a:gd name="T63" fmla="*/ 103 h 203"/>
                <a:gd name="T64" fmla="*/ 214 w 226"/>
                <a:gd name="T65" fmla="*/ 91 h 203"/>
                <a:gd name="T66" fmla="*/ 53 w 226"/>
                <a:gd name="T67" fmla="*/ 86 h 203"/>
                <a:gd name="T68" fmla="*/ 42 w 226"/>
                <a:gd name="T69" fmla="*/ 75 h 203"/>
                <a:gd name="T70" fmla="*/ 53 w 226"/>
                <a:gd name="T71" fmla="*/ 64 h 203"/>
                <a:gd name="T72" fmla="*/ 64 w 226"/>
                <a:gd name="T73" fmla="*/ 75 h 203"/>
                <a:gd name="T74" fmla="*/ 53 w 226"/>
                <a:gd name="T75" fmla="*/ 8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6" h="203">
                  <a:moveTo>
                    <a:pt x="214" y="91"/>
                  </a:moveTo>
                  <a:cubicBezTo>
                    <a:pt x="214" y="91"/>
                    <a:pt x="213" y="91"/>
                    <a:pt x="212" y="91"/>
                  </a:cubicBezTo>
                  <a:cubicBezTo>
                    <a:pt x="211" y="84"/>
                    <a:pt x="209" y="77"/>
                    <a:pt x="205" y="71"/>
                  </a:cubicBezTo>
                  <a:cubicBezTo>
                    <a:pt x="193" y="81"/>
                    <a:pt x="177" y="87"/>
                    <a:pt x="159" y="87"/>
                  </a:cubicBezTo>
                  <a:cubicBezTo>
                    <a:pt x="122" y="87"/>
                    <a:pt x="91" y="59"/>
                    <a:pt x="87" y="24"/>
                  </a:cubicBezTo>
                  <a:cubicBezTo>
                    <a:pt x="52" y="3"/>
                    <a:pt x="52" y="3"/>
                    <a:pt x="52" y="3"/>
                  </a:cubicBezTo>
                  <a:cubicBezTo>
                    <a:pt x="47" y="0"/>
                    <a:pt x="43" y="2"/>
                    <a:pt x="43" y="8"/>
                  </a:cubicBezTo>
                  <a:cubicBezTo>
                    <a:pt x="42" y="48"/>
                    <a:pt x="42" y="48"/>
                    <a:pt x="42" y="48"/>
                  </a:cubicBezTo>
                  <a:cubicBezTo>
                    <a:pt x="32" y="58"/>
                    <a:pt x="25" y="69"/>
                    <a:pt x="21" y="82"/>
                  </a:cubicBezTo>
                  <a:cubicBezTo>
                    <a:pt x="12" y="82"/>
                    <a:pt x="12" y="82"/>
                    <a:pt x="12" y="82"/>
                  </a:cubicBezTo>
                  <a:cubicBezTo>
                    <a:pt x="5" y="82"/>
                    <a:pt x="0" y="87"/>
                    <a:pt x="0" y="93"/>
                  </a:cubicBezTo>
                  <a:cubicBezTo>
                    <a:pt x="0" y="114"/>
                    <a:pt x="0" y="114"/>
                    <a:pt x="0" y="114"/>
                  </a:cubicBezTo>
                  <a:cubicBezTo>
                    <a:pt x="0" y="120"/>
                    <a:pt x="5" y="125"/>
                    <a:pt x="12" y="125"/>
                  </a:cubicBezTo>
                  <a:cubicBezTo>
                    <a:pt x="21" y="125"/>
                    <a:pt x="21" y="125"/>
                    <a:pt x="21" y="125"/>
                  </a:cubicBezTo>
                  <a:cubicBezTo>
                    <a:pt x="28" y="147"/>
                    <a:pt x="45" y="165"/>
                    <a:pt x="67" y="176"/>
                  </a:cubicBezTo>
                  <a:cubicBezTo>
                    <a:pt x="67" y="177"/>
                    <a:pt x="67" y="177"/>
                    <a:pt x="67" y="178"/>
                  </a:cubicBezTo>
                  <a:cubicBezTo>
                    <a:pt x="67" y="192"/>
                    <a:pt x="67" y="192"/>
                    <a:pt x="67" y="192"/>
                  </a:cubicBezTo>
                  <a:cubicBezTo>
                    <a:pt x="67" y="198"/>
                    <a:pt x="72" y="203"/>
                    <a:pt x="78" y="203"/>
                  </a:cubicBezTo>
                  <a:cubicBezTo>
                    <a:pt x="91" y="203"/>
                    <a:pt x="91" y="203"/>
                    <a:pt x="91" y="203"/>
                  </a:cubicBezTo>
                  <a:cubicBezTo>
                    <a:pt x="97" y="203"/>
                    <a:pt x="102" y="198"/>
                    <a:pt x="102" y="192"/>
                  </a:cubicBezTo>
                  <a:cubicBezTo>
                    <a:pt x="102" y="186"/>
                    <a:pt x="102" y="186"/>
                    <a:pt x="102" y="186"/>
                  </a:cubicBezTo>
                  <a:cubicBezTo>
                    <a:pt x="106" y="186"/>
                    <a:pt x="111" y="187"/>
                    <a:pt x="115" y="187"/>
                  </a:cubicBezTo>
                  <a:cubicBezTo>
                    <a:pt x="119" y="187"/>
                    <a:pt x="123" y="186"/>
                    <a:pt x="127" y="186"/>
                  </a:cubicBezTo>
                  <a:cubicBezTo>
                    <a:pt x="127" y="192"/>
                    <a:pt x="127" y="192"/>
                    <a:pt x="127" y="192"/>
                  </a:cubicBezTo>
                  <a:cubicBezTo>
                    <a:pt x="127" y="198"/>
                    <a:pt x="132" y="203"/>
                    <a:pt x="138" y="203"/>
                  </a:cubicBezTo>
                  <a:cubicBezTo>
                    <a:pt x="151" y="203"/>
                    <a:pt x="151" y="203"/>
                    <a:pt x="151" y="203"/>
                  </a:cubicBezTo>
                  <a:cubicBezTo>
                    <a:pt x="157" y="203"/>
                    <a:pt x="162" y="198"/>
                    <a:pt x="162" y="192"/>
                  </a:cubicBezTo>
                  <a:cubicBezTo>
                    <a:pt x="162" y="178"/>
                    <a:pt x="162" y="178"/>
                    <a:pt x="162" y="178"/>
                  </a:cubicBezTo>
                  <a:cubicBezTo>
                    <a:pt x="162" y="178"/>
                    <a:pt x="162" y="177"/>
                    <a:pt x="162" y="177"/>
                  </a:cubicBezTo>
                  <a:cubicBezTo>
                    <a:pt x="188" y="164"/>
                    <a:pt x="208" y="142"/>
                    <a:pt x="212" y="115"/>
                  </a:cubicBezTo>
                  <a:cubicBezTo>
                    <a:pt x="213" y="115"/>
                    <a:pt x="214" y="115"/>
                    <a:pt x="214" y="115"/>
                  </a:cubicBezTo>
                  <a:cubicBezTo>
                    <a:pt x="221" y="115"/>
                    <a:pt x="226" y="110"/>
                    <a:pt x="226" y="103"/>
                  </a:cubicBezTo>
                  <a:cubicBezTo>
                    <a:pt x="226" y="97"/>
                    <a:pt x="221" y="91"/>
                    <a:pt x="214" y="91"/>
                  </a:cubicBezTo>
                  <a:close/>
                  <a:moveTo>
                    <a:pt x="53" y="86"/>
                  </a:moveTo>
                  <a:cubicBezTo>
                    <a:pt x="46" y="86"/>
                    <a:pt x="42" y="81"/>
                    <a:pt x="42" y="75"/>
                  </a:cubicBezTo>
                  <a:cubicBezTo>
                    <a:pt x="42" y="69"/>
                    <a:pt x="46" y="64"/>
                    <a:pt x="53" y="64"/>
                  </a:cubicBezTo>
                  <a:cubicBezTo>
                    <a:pt x="59" y="64"/>
                    <a:pt x="64" y="69"/>
                    <a:pt x="64" y="75"/>
                  </a:cubicBezTo>
                  <a:cubicBezTo>
                    <a:pt x="64" y="81"/>
                    <a:pt x="59" y="86"/>
                    <a:pt x="53" y="86"/>
                  </a:cubicBez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2" name="Freeform 37"/>
            <p:cNvSpPr>
              <a:spLocks noEditPoints="1"/>
            </p:cNvSpPr>
            <p:nvPr/>
          </p:nvSpPr>
          <p:spPr bwMode="auto">
            <a:xfrm>
              <a:off x="7265988" y="2171700"/>
              <a:ext cx="493713" cy="493713"/>
            </a:xfrm>
            <a:custGeom>
              <a:avLst/>
              <a:gdLst>
                <a:gd name="T0" fmla="*/ 65 w 130"/>
                <a:gd name="T1" fmla="*/ 130 h 130"/>
                <a:gd name="T2" fmla="*/ 130 w 130"/>
                <a:gd name="T3" fmla="*/ 65 h 130"/>
                <a:gd name="T4" fmla="*/ 65 w 130"/>
                <a:gd name="T5" fmla="*/ 0 h 130"/>
                <a:gd name="T6" fmla="*/ 0 w 130"/>
                <a:gd name="T7" fmla="*/ 65 h 130"/>
                <a:gd name="T8" fmla="*/ 65 w 130"/>
                <a:gd name="T9" fmla="*/ 130 h 130"/>
                <a:gd name="T10" fmla="*/ 61 w 130"/>
                <a:gd name="T11" fmla="*/ 68 h 130"/>
                <a:gd name="T12" fmla="*/ 44 w 130"/>
                <a:gd name="T13" fmla="*/ 50 h 130"/>
                <a:gd name="T14" fmla="*/ 60 w 130"/>
                <a:gd name="T15" fmla="*/ 33 h 130"/>
                <a:gd name="T16" fmla="*/ 60 w 130"/>
                <a:gd name="T17" fmla="*/ 24 h 130"/>
                <a:gd name="T18" fmla="*/ 70 w 130"/>
                <a:gd name="T19" fmla="*/ 24 h 130"/>
                <a:gd name="T20" fmla="*/ 70 w 130"/>
                <a:gd name="T21" fmla="*/ 33 h 130"/>
                <a:gd name="T22" fmla="*/ 84 w 130"/>
                <a:gd name="T23" fmla="*/ 36 h 130"/>
                <a:gd name="T24" fmla="*/ 81 w 130"/>
                <a:gd name="T25" fmla="*/ 47 h 130"/>
                <a:gd name="T26" fmla="*/ 67 w 130"/>
                <a:gd name="T27" fmla="*/ 43 h 130"/>
                <a:gd name="T28" fmla="*/ 59 w 130"/>
                <a:gd name="T29" fmla="*/ 49 h 130"/>
                <a:gd name="T30" fmla="*/ 70 w 130"/>
                <a:gd name="T31" fmla="*/ 57 h 130"/>
                <a:gd name="T32" fmla="*/ 86 w 130"/>
                <a:gd name="T33" fmla="*/ 75 h 130"/>
                <a:gd name="T34" fmla="*/ 69 w 130"/>
                <a:gd name="T35" fmla="*/ 92 h 130"/>
                <a:gd name="T36" fmla="*/ 69 w 130"/>
                <a:gd name="T37" fmla="*/ 102 h 130"/>
                <a:gd name="T38" fmla="*/ 60 w 130"/>
                <a:gd name="T39" fmla="*/ 102 h 130"/>
                <a:gd name="T40" fmla="*/ 60 w 130"/>
                <a:gd name="T41" fmla="*/ 93 h 130"/>
                <a:gd name="T42" fmla="*/ 44 w 130"/>
                <a:gd name="T43" fmla="*/ 89 h 130"/>
                <a:gd name="T44" fmla="*/ 47 w 130"/>
                <a:gd name="T45" fmla="*/ 78 h 130"/>
                <a:gd name="T46" fmla="*/ 62 w 130"/>
                <a:gd name="T47" fmla="*/ 82 h 130"/>
                <a:gd name="T48" fmla="*/ 72 w 130"/>
                <a:gd name="T49" fmla="*/ 76 h 130"/>
                <a:gd name="T50" fmla="*/ 61 w 130"/>
                <a:gd name="T51" fmla="*/ 6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130">
                  <a:moveTo>
                    <a:pt x="65" y="130"/>
                  </a:moveTo>
                  <a:cubicBezTo>
                    <a:pt x="101" y="130"/>
                    <a:pt x="130" y="101"/>
                    <a:pt x="130" y="65"/>
                  </a:cubicBezTo>
                  <a:cubicBezTo>
                    <a:pt x="130" y="29"/>
                    <a:pt x="101" y="0"/>
                    <a:pt x="65" y="0"/>
                  </a:cubicBezTo>
                  <a:cubicBezTo>
                    <a:pt x="29" y="0"/>
                    <a:pt x="0" y="29"/>
                    <a:pt x="0" y="65"/>
                  </a:cubicBezTo>
                  <a:cubicBezTo>
                    <a:pt x="0" y="101"/>
                    <a:pt x="29" y="130"/>
                    <a:pt x="65" y="130"/>
                  </a:cubicBezTo>
                  <a:close/>
                  <a:moveTo>
                    <a:pt x="61" y="68"/>
                  </a:moveTo>
                  <a:cubicBezTo>
                    <a:pt x="51" y="64"/>
                    <a:pt x="44" y="60"/>
                    <a:pt x="44" y="50"/>
                  </a:cubicBezTo>
                  <a:cubicBezTo>
                    <a:pt x="44" y="42"/>
                    <a:pt x="50" y="35"/>
                    <a:pt x="60" y="33"/>
                  </a:cubicBezTo>
                  <a:cubicBezTo>
                    <a:pt x="60" y="24"/>
                    <a:pt x="60" y="24"/>
                    <a:pt x="60" y="24"/>
                  </a:cubicBezTo>
                  <a:cubicBezTo>
                    <a:pt x="70" y="24"/>
                    <a:pt x="70" y="24"/>
                    <a:pt x="70" y="24"/>
                  </a:cubicBezTo>
                  <a:cubicBezTo>
                    <a:pt x="70" y="33"/>
                    <a:pt x="70" y="33"/>
                    <a:pt x="70" y="33"/>
                  </a:cubicBezTo>
                  <a:cubicBezTo>
                    <a:pt x="76" y="33"/>
                    <a:pt x="80" y="34"/>
                    <a:pt x="84" y="36"/>
                  </a:cubicBezTo>
                  <a:cubicBezTo>
                    <a:pt x="81" y="47"/>
                    <a:pt x="81" y="47"/>
                    <a:pt x="81" y="47"/>
                  </a:cubicBezTo>
                  <a:cubicBezTo>
                    <a:pt x="78" y="45"/>
                    <a:pt x="74" y="43"/>
                    <a:pt x="67" y="43"/>
                  </a:cubicBezTo>
                  <a:cubicBezTo>
                    <a:pt x="61" y="43"/>
                    <a:pt x="59" y="46"/>
                    <a:pt x="59" y="49"/>
                  </a:cubicBezTo>
                  <a:cubicBezTo>
                    <a:pt x="59" y="52"/>
                    <a:pt x="62" y="54"/>
                    <a:pt x="70" y="57"/>
                  </a:cubicBezTo>
                  <a:cubicBezTo>
                    <a:pt x="82" y="61"/>
                    <a:pt x="86" y="66"/>
                    <a:pt x="86" y="75"/>
                  </a:cubicBezTo>
                  <a:cubicBezTo>
                    <a:pt x="86" y="83"/>
                    <a:pt x="80" y="91"/>
                    <a:pt x="69" y="92"/>
                  </a:cubicBezTo>
                  <a:cubicBezTo>
                    <a:pt x="69" y="102"/>
                    <a:pt x="69" y="102"/>
                    <a:pt x="69" y="102"/>
                  </a:cubicBezTo>
                  <a:cubicBezTo>
                    <a:pt x="60" y="102"/>
                    <a:pt x="60" y="102"/>
                    <a:pt x="60" y="102"/>
                  </a:cubicBezTo>
                  <a:cubicBezTo>
                    <a:pt x="60" y="93"/>
                    <a:pt x="60" y="93"/>
                    <a:pt x="60" y="93"/>
                  </a:cubicBezTo>
                  <a:cubicBezTo>
                    <a:pt x="54" y="93"/>
                    <a:pt x="47" y="91"/>
                    <a:pt x="44" y="89"/>
                  </a:cubicBezTo>
                  <a:cubicBezTo>
                    <a:pt x="47" y="78"/>
                    <a:pt x="47" y="78"/>
                    <a:pt x="47" y="78"/>
                  </a:cubicBezTo>
                  <a:cubicBezTo>
                    <a:pt x="51" y="80"/>
                    <a:pt x="56" y="82"/>
                    <a:pt x="62" y="82"/>
                  </a:cubicBezTo>
                  <a:cubicBezTo>
                    <a:pt x="68" y="82"/>
                    <a:pt x="72" y="80"/>
                    <a:pt x="72" y="76"/>
                  </a:cubicBezTo>
                  <a:cubicBezTo>
                    <a:pt x="72" y="72"/>
                    <a:pt x="69" y="70"/>
                    <a:pt x="61"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103" name="Group 39"/>
          <p:cNvGrpSpPr>
            <a:grpSpLocks noChangeAspect="1"/>
          </p:cNvGrpSpPr>
          <p:nvPr/>
        </p:nvGrpSpPr>
        <p:grpSpPr>
          <a:xfrm rot="21545399">
            <a:off x="7185069" y="3577545"/>
            <a:ext cx="1060577" cy="719999"/>
            <a:chOff x="3221038" y="1938338"/>
            <a:chExt cx="563562" cy="382588"/>
          </a:xfrm>
          <a:solidFill>
            <a:schemeClr val="tx2"/>
          </a:solidFill>
        </p:grpSpPr>
        <p:sp>
          <p:nvSpPr>
            <p:cNvPr id="104" name="Freeform 5"/>
            <p:cNvSpPr>
              <a:spLocks/>
            </p:cNvSpPr>
            <p:nvPr/>
          </p:nvSpPr>
          <p:spPr bwMode="auto">
            <a:xfrm>
              <a:off x="3221038" y="2011363"/>
              <a:ext cx="306387" cy="263525"/>
            </a:xfrm>
            <a:custGeom>
              <a:avLst/>
              <a:gdLst>
                <a:gd name="T0" fmla="*/ 0 w 114"/>
                <a:gd name="T1" fmla="*/ 43 h 99"/>
                <a:gd name="T2" fmla="*/ 57 w 114"/>
                <a:gd name="T3" fmla="*/ 0 h 99"/>
                <a:gd name="T4" fmla="*/ 114 w 114"/>
                <a:gd name="T5" fmla="*/ 43 h 99"/>
                <a:gd name="T6" fmla="*/ 57 w 114"/>
                <a:gd name="T7" fmla="*/ 86 h 99"/>
                <a:gd name="T8" fmla="*/ 33 w 114"/>
                <a:gd name="T9" fmla="*/ 82 h 99"/>
                <a:gd name="T10" fmla="*/ 7 w 114"/>
                <a:gd name="T11" fmla="*/ 99 h 99"/>
                <a:gd name="T12" fmla="*/ 5 w 114"/>
                <a:gd name="T13" fmla="*/ 98 h 99"/>
                <a:gd name="T14" fmla="*/ 18 w 114"/>
                <a:gd name="T15" fmla="*/ 74 h 99"/>
                <a:gd name="T16" fmla="*/ 0 w 114"/>
                <a:gd name="T17" fmla="*/ 4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99">
                  <a:moveTo>
                    <a:pt x="0" y="43"/>
                  </a:moveTo>
                  <a:cubicBezTo>
                    <a:pt x="0" y="19"/>
                    <a:pt x="25" y="0"/>
                    <a:pt x="57" y="0"/>
                  </a:cubicBezTo>
                  <a:cubicBezTo>
                    <a:pt x="88" y="0"/>
                    <a:pt x="114" y="19"/>
                    <a:pt x="114" y="43"/>
                  </a:cubicBezTo>
                  <a:cubicBezTo>
                    <a:pt x="114" y="66"/>
                    <a:pt x="88" y="86"/>
                    <a:pt x="57" y="86"/>
                  </a:cubicBezTo>
                  <a:cubicBezTo>
                    <a:pt x="49" y="86"/>
                    <a:pt x="41" y="84"/>
                    <a:pt x="33" y="82"/>
                  </a:cubicBezTo>
                  <a:cubicBezTo>
                    <a:pt x="7" y="99"/>
                    <a:pt x="7" y="99"/>
                    <a:pt x="7" y="99"/>
                  </a:cubicBezTo>
                  <a:cubicBezTo>
                    <a:pt x="5" y="98"/>
                    <a:pt x="5" y="98"/>
                    <a:pt x="5" y="98"/>
                  </a:cubicBezTo>
                  <a:cubicBezTo>
                    <a:pt x="18" y="74"/>
                    <a:pt x="18" y="74"/>
                    <a:pt x="18" y="74"/>
                  </a:cubicBezTo>
                  <a:cubicBezTo>
                    <a:pt x="6" y="66"/>
                    <a:pt x="0" y="55"/>
                    <a:pt x="0" y="43"/>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05" name="Freeform 6"/>
            <p:cNvSpPr>
              <a:spLocks/>
            </p:cNvSpPr>
            <p:nvPr/>
          </p:nvSpPr>
          <p:spPr bwMode="auto">
            <a:xfrm>
              <a:off x="3398838" y="1938338"/>
              <a:ext cx="385762" cy="382588"/>
            </a:xfrm>
            <a:custGeom>
              <a:avLst/>
              <a:gdLst>
                <a:gd name="T0" fmla="*/ 63 w 144"/>
                <a:gd name="T1" fmla="*/ 113 h 143"/>
                <a:gd name="T2" fmla="*/ 93 w 144"/>
                <a:gd name="T3" fmla="*/ 108 h 143"/>
                <a:gd name="T4" fmla="*/ 96 w 144"/>
                <a:gd name="T5" fmla="*/ 107 h 143"/>
                <a:gd name="T6" fmla="*/ 114 w 144"/>
                <a:gd name="T7" fmla="*/ 119 h 143"/>
                <a:gd name="T8" fmla="*/ 105 w 144"/>
                <a:gd name="T9" fmla="*/ 102 h 143"/>
                <a:gd name="T10" fmla="*/ 110 w 144"/>
                <a:gd name="T11" fmla="*/ 99 h 143"/>
                <a:gd name="T12" fmla="*/ 132 w 144"/>
                <a:gd name="T13" fmla="*/ 62 h 143"/>
                <a:gd name="T14" fmla="*/ 63 w 144"/>
                <a:gd name="T15" fmla="*/ 12 h 143"/>
                <a:gd name="T16" fmla="*/ 16 w 144"/>
                <a:gd name="T17" fmla="*/ 26 h 143"/>
                <a:gd name="T18" fmla="*/ 0 w 144"/>
                <a:gd name="T19" fmla="*/ 22 h 143"/>
                <a:gd name="T20" fmla="*/ 63 w 144"/>
                <a:gd name="T21" fmla="*/ 0 h 143"/>
                <a:gd name="T22" fmla="*/ 144 w 144"/>
                <a:gd name="T23" fmla="*/ 62 h 143"/>
                <a:gd name="T24" fmla="*/ 121 w 144"/>
                <a:gd name="T25" fmla="*/ 106 h 143"/>
                <a:gd name="T26" fmla="*/ 137 w 144"/>
                <a:gd name="T27" fmla="*/ 143 h 143"/>
                <a:gd name="T28" fmla="*/ 94 w 144"/>
                <a:gd name="T29" fmla="*/ 120 h 143"/>
                <a:gd name="T30" fmla="*/ 63 w 144"/>
                <a:gd name="T31" fmla="*/ 125 h 143"/>
                <a:gd name="T32" fmla="*/ 16 w 144"/>
                <a:gd name="T33" fmla="*/ 114 h 143"/>
                <a:gd name="T34" fmla="*/ 30 w 144"/>
                <a:gd name="T35" fmla="*/ 107 h 143"/>
                <a:gd name="T36" fmla="*/ 63 w 144"/>
                <a:gd name="T37" fmla="*/ 11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 h="143">
                  <a:moveTo>
                    <a:pt x="63" y="113"/>
                  </a:moveTo>
                  <a:cubicBezTo>
                    <a:pt x="74" y="113"/>
                    <a:pt x="84" y="111"/>
                    <a:pt x="93" y="108"/>
                  </a:cubicBezTo>
                  <a:cubicBezTo>
                    <a:pt x="96" y="107"/>
                    <a:pt x="96" y="107"/>
                    <a:pt x="96" y="107"/>
                  </a:cubicBezTo>
                  <a:cubicBezTo>
                    <a:pt x="114" y="119"/>
                    <a:pt x="114" y="119"/>
                    <a:pt x="114" y="119"/>
                  </a:cubicBezTo>
                  <a:cubicBezTo>
                    <a:pt x="105" y="102"/>
                    <a:pt x="105" y="102"/>
                    <a:pt x="105" y="102"/>
                  </a:cubicBezTo>
                  <a:cubicBezTo>
                    <a:pt x="110" y="99"/>
                    <a:pt x="110" y="99"/>
                    <a:pt x="110" y="99"/>
                  </a:cubicBezTo>
                  <a:cubicBezTo>
                    <a:pt x="124" y="90"/>
                    <a:pt x="132" y="76"/>
                    <a:pt x="132" y="62"/>
                  </a:cubicBezTo>
                  <a:cubicBezTo>
                    <a:pt x="132" y="35"/>
                    <a:pt x="101" y="12"/>
                    <a:pt x="63" y="12"/>
                  </a:cubicBezTo>
                  <a:cubicBezTo>
                    <a:pt x="45" y="12"/>
                    <a:pt x="28" y="17"/>
                    <a:pt x="16" y="26"/>
                  </a:cubicBezTo>
                  <a:cubicBezTo>
                    <a:pt x="11" y="24"/>
                    <a:pt x="6" y="23"/>
                    <a:pt x="0" y="22"/>
                  </a:cubicBezTo>
                  <a:cubicBezTo>
                    <a:pt x="15" y="9"/>
                    <a:pt x="38" y="0"/>
                    <a:pt x="63" y="0"/>
                  </a:cubicBezTo>
                  <a:cubicBezTo>
                    <a:pt x="108" y="0"/>
                    <a:pt x="144" y="28"/>
                    <a:pt x="144" y="62"/>
                  </a:cubicBezTo>
                  <a:cubicBezTo>
                    <a:pt x="144" y="79"/>
                    <a:pt x="136" y="95"/>
                    <a:pt x="121" y="106"/>
                  </a:cubicBezTo>
                  <a:cubicBezTo>
                    <a:pt x="137" y="143"/>
                    <a:pt x="137" y="143"/>
                    <a:pt x="137" y="143"/>
                  </a:cubicBezTo>
                  <a:cubicBezTo>
                    <a:pt x="94" y="120"/>
                    <a:pt x="94" y="120"/>
                    <a:pt x="94" y="120"/>
                  </a:cubicBezTo>
                  <a:cubicBezTo>
                    <a:pt x="84" y="123"/>
                    <a:pt x="74" y="125"/>
                    <a:pt x="63" y="125"/>
                  </a:cubicBezTo>
                  <a:cubicBezTo>
                    <a:pt x="45" y="125"/>
                    <a:pt x="29" y="121"/>
                    <a:pt x="16" y="114"/>
                  </a:cubicBezTo>
                  <a:cubicBezTo>
                    <a:pt x="21" y="112"/>
                    <a:pt x="26" y="109"/>
                    <a:pt x="30" y="107"/>
                  </a:cubicBezTo>
                  <a:cubicBezTo>
                    <a:pt x="40" y="111"/>
                    <a:pt x="51" y="113"/>
                    <a:pt x="63" y="113"/>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3234777225"/>
      </p:ext>
    </p:extLst>
  </p:cSld>
  <p:clrMapOvr>
    <a:masterClrMapping/>
  </p:clrMapOvr>
  <mc:AlternateContent xmlns:mc="http://schemas.openxmlformats.org/markup-compatibility/2006" xmlns:p14="http://schemas.microsoft.com/office/powerpoint/2010/main">
    <mc:Choice Requires="p14">
      <p:transition spd="slow" p14:dur="2000" advClick="0" advTm="16000">
        <p:fade/>
      </p:transition>
    </mc:Choice>
    <mc:Fallback xmlns="">
      <p:transition spd="slow" advClick="0" advTm="16000">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1" presetClass="entr" presetSubtype="4"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heel(4)">
                                      <p:cBhvr>
                                        <p:cTn id="13" dur="500"/>
                                        <p:tgtEl>
                                          <p:spTgt spid="2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p:cTn id="16" dur="500" fill="hold"/>
                                        <p:tgtEl>
                                          <p:spTgt spid="28"/>
                                        </p:tgtEl>
                                        <p:attrNameLst>
                                          <p:attrName>ppt_w</p:attrName>
                                        </p:attrNameLst>
                                      </p:cBhvr>
                                      <p:tavLst>
                                        <p:tav tm="0">
                                          <p:val>
                                            <p:fltVal val="0"/>
                                          </p:val>
                                        </p:tav>
                                        <p:tav tm="100000">
                                          <p:val>
                                            <p:strVal val="#ppt_w"/>
                                          </p:val>
                                        </p:tav>
                                      </p:tavLst>
                                    </p:anim>
                                    <p:anim calcmode="lin" valueType="num">
                                      <p:cBhvr>
                                        <p:cTn id="17" dur="500" fill="hold"/>
                                        <p:tgtEl>
                                          <p:spTgt spid="28"/>
                                        </p:tgtEl>
                                        <p:attrNameLst>
                                          <p:attrName>ppt_h</p:attrName>
                                        </p:attrNameLst>
                                      </p:cBhvr>
                                      <p:tavLst>
                                        <p:tav tm="0">
                                          <p:val>
                                            <p:fltVal val="0"/>
                                          </p:val>
                                        </p:tav>
                                        <p:tav tm="100000">
                                          <p:val>
                                            <p:strVal val="#ppt_h"/>
                                          </p:val>
                                        </p:tav>
                                      </p:tavLst>
                                    </p:anim>
                                    <p:animEffect transition="in" filter="fade">
                                      <p:cBhvr>
                                        <p:cTn id="18" dur="500"/>
                                        <p:tgtEl>
                                          <p:spTgt spid="2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childTnLst>
                          </p:cTn>
                        </p:par>
                        <p:par>
                          <p:cTn id="22" fill="hold">
                            <p:stCondLst>
                              <p:cond delay="1000"/>
                            </p:stCondLst>
                            <p:childTnLst>
                              <p:par>
                                <p:cTn id="23" presetID="21" presetClass="entr" presetSubtype="4"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heel(4)">
                                      <p:cBhvr>
                                        <p:cTn id="25" dur="500"/>
                                        <p:tgtEl>
                                          <p:spTgt spid="22"/>
                                        </p:tgtEl>
                                      </p:cBhvr>
                                    </p:animEffect>
                                  </p:childTnLst>
                                </p:cTn>
                              </p:par>
                            </p:childTnLst>
                          </p:cTn>
                        </p:par>
                        <p:par>
                          <p:cTn id="26" fill="hold">
                            <p:stCondLst>
                              <p:cond delay="1500"/>
                            </p:stCondLst>
                            <p:childTnLst>
                              <p:par>
                                <p:cTn id="27" presetID="53" presetClass="entr" presetSubtype="16" fill="hold" grpId="0" nodeType="after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p:cTn id="29" dur="500" fill="hold"/>
                                        <p:tgtEl>
                                          <p:spTgt spid="27"/>
                                        </p:tgtEl>
                                        <p:attrNameLst>
                                          <p:attrName>ppt_w</p:attrName>
                                        </p:attrNameLst>
                                      </p:cBhvr>
                                      <p:tavLst>
                                        <p:tav tm="0">
                                          <p:val>
                                            <p:fltVal val="0"/>
                                          </p:val>
                                        </p:tav>
                                        <p:tav tm="100000">
                                          <p:val>
                                            <p:strVal val="#ppt_w"/>
                                          </p:val>
                                        </p:tav>
                                      </p:tavLst>
                                    </p:anim>
                                    <p:anim calcmode="lin" valueType="num">
                                      <p:cBhvr>
                                        <p:cTn id="30" dur="500" fill="hold"/>
                                        <p:tgtEl>
                                          <p:spTgt spid="27"/>
                                        </p:tgtEl>
                                        <p:attrNameLst>
                                          <p:attrName>ppt_h</p:attrName>
                                        </p:attrNameLst>
                                      </p:cBhvr>
                                      <p:tavLst>
                                        <p:tav tm="0">
                                          <p:val>
                                            <p:fltVal val="0"/>
                                          </p:val>
                                        </p:tav>
                                        <p:tav tm="100000">
                                          <p:val>
                                            <p:strVal val="#ppt_h"/>
                                          </p:val>
                                        </p:tav>
                                      </p:tavLst>
                                    </p:anim>
                                    <p:animEffect transition="in" filter="fade">
                                      <p:cBhvr>
                                        <p:cTn id="31" dur="500"/>
                                        <p:tgtEl>
                                          <p:spTgt spid="2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 calcmode="lin" valueType="num">
                                      <p:cBhvr>
                                        <p:cTn id="38" dur="500" fill="hold"/>
                                        <p:tgtEl>
                                          <p:spTgt spid="34"/>
                                        </p:tgtEl>
                                        <p:attrNameLst>
                                          <p:attrName>ppt_w</p:attrName>
                                        </p:attrNameLst>
                                      </p:cBhvr>
                                      <p:tavLst>
                                        <p:tav tm="0">
                                          <p:val>
                                            <p:fltVal val="0"/>
                                          </p:val>
                                        </p:tav>
                                        <p:tav tm="100000">
                                          <p:val>
                                            <p:strVal val="#ppt_w"/>
                                          </p:val>
                                        </p:tav>
                                      </p:tavLst>
                                    </p:anim>
                                    <p:anim calcmode="lin" valueType="num">
                                      <p:cBhvr>
                                        <p:cTn id="39" dur="500" fill="hold"/>
                                        <p:tgtEl>
                                          <p:spTgt spid="34"/>
                                        </p:tgtEl>
                                        <p:attrNameLst>
                                          <p:attrName>ppt_h</p:attrName>
                                        </p:attrNameLst>
                                      </p:cBhvr>
                                      <p:tavLst>
                                        <p:tav tm="0">
                                          <p:val>
                                            <p:fltVal val="0"/>
                                          </p:val>
                                        </p:tav>
                                        <p:tav tm="100000">
                                          <p:val>
                                            <p:strVal val="#ppt_h"/>
                                          </p:val>
                                        </p:tav>
                                      </p:tavLst>
                                    </p:anim>
                                    <p:animEffect transition="in" filter="fade">
                                      <p:cBhvr>
                                        <p:cTn id="40" dur="500"/>
                                        <p:tgtEl>
                                          <p:spTgt spid="34"/>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2500"/>
                            </p:stCondLst>
                            <p:childTnLst>
                              <p:par>
                                <p:cTn id="47" presetID="10" presetClass="entr" presetSubtype="0" fill="hold" grpId="0" nodeType="after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par>
                          <p:cTn id="50" fill="hold">
                            <p:stCondLst>
                              <p:cond delay="3000"/>
                            </p:stCondLst>
                            <p:childTnLst>
                              <p:par>
                                <p:cTn id="51" presetID="21" presetClass="entr" presetSubtype="4" fill="hold" grpId="0"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heel(4)">
                                      <p:cBhvr>
                                        <p:cTn id="53" dur="500"/>
                                        <p:tgtEl>
                                          <p:spTgt spid="2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Effect transition="in" filter="fade">
                                      <p:cBhvr>
                                        <p:cTn id="58" dur="500"/>
                                        <p:tgtEl>
                                          <p:spTgt spid="2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3500"/>
                            </p:stCondLst>
                            <p:childTnLst>
                              <p:par>
                                <p:cTn id="65" presetID="53" presetClass="entr" presetSubtype="16"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 calcmode="lin" valueType="num">
                                      <p:cBhvr>
                                        <p:cTn id="67" dur="500" fill="hold"/>
                                        <p:tgtEl>
                                          <p:spTgt spid="65"/>
                                        </p:tgtEl>
                                        <p:attrNameLst>
                                          <p:attrName>ppt_w</p:attrName>
                                        </p:attrNameLst>
                                      </p:cBhvr>
                                      <p:tavLst>
                                        <p:tav tm="0">
                                          <p:val>
                                            <p:fltVal val="0"/>
                                          </p:val>
                                        </p:tav>
                                        <p:tav tm="100000">
                                          <p:val>
                                            <p:strVal val="#ppt_w"/>
                                          </p:val>
                                        </p:tav>
                                      </p:tavLst>
                                    </p:anim>
                                    <p:anim calcmode="lin" valueType="num">
                                      <p:cBhvr>
                                        <p:cTn id="68" dur="500" fill="hold"/>
                                        <p:tgtEl>
                                          <p:spTgt spid="65"/>
                                        </p:tgtEl>
                                        <p:attrNameLst>
                                          <p:attrName>ppt_h</p:attrName>
                                        </p:attrNameLst>
                                      </p:cBhvr>
                                      <p:tavLst>
                                        <p:tav tm="0">
                                          <p:val>
                                            <p:fltVal val="0"/>
                                          </p:val>
                                        </p:tav>
                                        <p:tav tm="100000">
                                          <p:val>
                                            <p:strVal val="#ppt_h"/>
                                          </p:val>
                                        </p:tav>
                                      </p:tavLst>
                                    </p:anim>
                                    <p:animEffect transition="in" filter="fade">
                                      <p:cBhvr>
                                        <p:cTn id="69" dur="500"/>
                                        <p:tgtEl>
                                          <p:spTgt spid="65"/>
                                        </p:tgtEl>
                                      </p:cBhvr>
                                    </p:animEffect>
                                  </p:childTnLst>
                                </p:cTn>
                              </p:par>
                              <p:par>
                                <p:cTn id="70" presetID="16" presetClass="entr" presetSubtype="37" fill="hold" grpId="0" nodeType="with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barn(outVertical)">
                                      <p:cBhvr>
                                        <p:cTn id="72" dur="500"/>
                                        <p:tgtEl>
                                          <p:spTgt spid="30"/>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fade">
                                      <p:cBhvr>
                                        <p:cTn id="75" dur="500"/>
                                        <p:tgtEl>
                                          <p:spTgt spid="84"/>
                                        </p:tgtEl>
                                      </p:cBhvr>
                                    </p:animEffect>
                                  </p:childTnLst>
                                </p:cTn>
                              </p:par>
                              <p:par>
                                <p:cTn id="76" presetID="2" presetClass="entr" presetSubtype="4" fill="hold" nodeType="withEffect">
                                  <p:stCondLst>
                                    <p:cond delay="0"/>
                                  </p:stCondLst>
                                  <p:childTnLst>
                                    <p:set>
                                      <p:cBhvr>
                                        <p:cTn id="77" dur="1" fill="hold">
                                          <p:stCondLst>
                                            <p:cond delay="0"/>
                                          </p:stCondLst>
                                        </p:cTn>
                                        <p:tgtEl>
                                          <p:spTgt spid="85"/>
                                        </p:tgtEl>
                                        <p:attrNameLst>
                                          <p:attrName>style.visibility</p:attrName>
                                        </p:attrNameLst>
                                      </p:cBhvr>
                                      <p:to>
                                        <p:strVal val="visible"/>
                                      </p:to>
                                    </p:set>
                                    <p:anim calcmode="lin" valueType="num">
                                      <p:cBhvr additive="base">
                                        <p:cTn id="78" dur="500" fill="hold"/>
                                        <p:tgtEl>
                                          <p:spTgt spid="85"/>
                                        </p:tgtEl>
                                        <p:attrNameLst>
                                          <p:attrName>ppt_x</p:attrName>
                                        </p:attrNameLst>
                                      </p:cBhvr>
                                      <p:tavLst>
                                        <p:tav tm="0">
                                          <p:val>
                                            <p:strVal val="#ppt_x"/>
                                          </p:val>
                                        </p:tav>
                                        <p:tav tm="100000">
                                          <p:val>
                                            <p:strVal val="#ppt_x"/>
                                          </p:val>
                                        </p:tav>
                                      </p:tavLst>
                                    </p:anim>
                                    <p:anim calcmode="lin" valueType="num">
                                      <p:cBhvr additive="base">
                                        <p:cTn id="79" dur="500" fill="hold"/>
                                        <p:tgtEl>
                                          <p:spTgt spid="85"/>
                                        </p:tgtEl>
                                        <p:attrNameLst>
                                          <p:attrName>ppt_y</p:attrName>
                                        </p:attrNameLst>
                                      </p:cBhvr>
                                      <p:tavLst>
                                        <p:tav tm="0">
                                          <p:val>
                                            <p:strVal val="1+#ppt_h/2"/>
                                          </p:val>
                                        </p:tav>
                                        <p:tav tm="100000">
                                          <p:val>
                                            <p:strVal val="#ppt_y"/>
                                          </p:val>
                                        </p:tav>
                                      </p:tavLst>
                                    </p:anim>
                                  </p:childTnLst>
                                </p:cTn>
                              </p:par>
                            </p:childTnLst>
                          </p:cTn>
                        </p:par>
                        <p:par>
                          <p:cTn id="80" fill="hold">
                            <p:stCondLst>
                              <p:cond delay="4000"/>
                            </p:stCondLst>
                            <p:childTnLst>
                              <p:par>
                                <p:cTn id="81" presetID="10" presetClass="entr" presetSubtype="0" fill="hold" nodeType="afterEffect">
                                  <p:stCondLst>
                                    <p:cond delay="0"/>
                                  </p:stCondLst>
                                  <p:childTnLst>
                                    <p:set>
                                      <p:cBhvr>
                                        <p:cTn id="82" dur="1" fill="hold">
                                          <p:stCondLst>
                                            <p:cond delay="0"/>
                                          </p:stCondLst>
                                        </p:cTn>
                                        <p:tgtEl>
                                          <p:spTgt spid="100"/>
                                        </p:tgtEl>
                                        <p:attrNameLst>
                                          <p:attrName>style.visibility</p:attrName>
                                        </p:attrNameLst>
                                      </p:cBhvr>
                                      <p:to>
                                        <p:strVal val="visible"/>
                                      </p:to>
                                    </p:set>
                                    <p:animEffect transition="in" filter="fade">
                                      <p:cBhvr>
                                        <p:cTn id="83" dur="500"/>
                                        <p:tgtEl>
                                          <p:spTgt spid="100"/>
                                        </p:tgtEl>
                                      </p:cBhvr>
                                    </p:animEffect>
                                  </p:childTnLst>
                                </p:cTn>
                              </p:par>
                              <p:par>
                                <p:cTn id="84" presetID="2" presetClass="entr" presetSubtype="1" fill="hold" nodeType="withEffect">
                                  <p:stCondLst>
                                    <p:cond delay="0"/>
                                  </p:stCondLst>
                                  <p:childTnLst>
                                    <p:set>
                                      <p:cBhvr>
                                        <p:cTn id="85" dur="1" fill="hold">
                                          <p:stCondLst>
                                            <p:cond delay="0"/>
                                          </p:stCondLst>
                                        </p:cTn>
                                        <p:tgtEl>
                                          <p:spTgt spid="103"/>
                                        </p:tgtEl>
                                        <p:attrNameLst>
                                          <p:attrName>style.visibility</p:attrName>
                                        </p:attrNameLst>
                                      </p:cBhvr>
                                      <p:to>
                                        <p:strVal val="visible"/>
                                      </p:to>
                                    </p:set>
                                    <p:anim calcmode="lin" valueType="num">
                                      <p:cBhvr additive="base">
                                        <p:cTn id="86" dur="500" fill="hold"/>
                                        <p:tgtEl>
                                          <p:spTgt spid="103"/>
                                        </p:tgtEl>
                                        <p:attrNameLst>
                                          <p:attrName>ppt_x</p:attrName>
                                        </p:attrNameLst>
                                      </p:cBhvr>
                                      <p:tavLst>
                                        <p:tav tm="0">
                                          <p:val>
                                            <p:strVal val="#ppt_x"/>
                                          </p:val>
                                        </p:tav>
                                        <p:tav tm="100000">
                                          <p:val>
                                            <p:strVal val="#ppt_x"/>
                                          </p:val>
                                        </p:tav>
                                      </p:tavLst>
                                    </p:anim>
                                    <p:anim calcmode="lin" valueType="num">
                                      <p:cBhvr additive="base">
                                        <p:cTn id="87" dur="500" fill="hold"/>
                                        <p:tgtEl>
                                          <p:spTgt spid="103"/>
                                        </p:tgtEl>
                                        <p:attrNameLst>
                                          <p:attrName>ppt_y</p:attrName>
                                        </p:attrNameLst>
                                      </p:cBhvr>
                                      <p:tavLst>
                                        <p:tav tm="0">
                                          <p:val>
                                            <p:strVal val="0-#ppt_h/2"/>
                                          </p:val>
                                        </p:tav>
                                        <p:tav tm="100000">
                                          <p:val>
                                            <p:strVal val="#ppt_y"/>
                                          </p:val>
                                        </p:tav>
                                      </p:tavLst>
                                    </p:anim>
                                  </p:childTnLst>
                                </p:cTn>
                              </p:par>
                            </p:childTnLst>
                          </p:cTn>
                        </p:par>
                        <p:par>
                          <p:cTn id="88" fill="hold">
                            <p:stCondLst>
                              <p:cond delay="4500"/>
                            </p:stCondLst>
                            <p:childTnLst>
                              <p:par>
                                <p:cTn id="89" presetID="53" presetClass="entr" presetSubtype="16" fill="hold" nodeType="after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p:cTn id="91" dur="500" fill="hold"/>
                                        <p:tgtEl>
                                          <p:spTgt spid="90"/>
                                        </p:tgtEl>
                                        <p:attrNameLst>
                                          <p:attrName>ppt_w</p:attrName>
                                        </p:attrNameLst>
                                      </p:cBhvr>
                                      <p:tavLst>
                                        <p:tav tm="0">
                                          <p:val>
                                            <p:fltVal val="0"/>
                                          </p:val>
                                        </p:tav>
                                        <p:tav tm="100000">
                                          <p:val>
                                            <p:strVal val="#ppt_w"/>
                                          </p:val>
                                        </p:tav>
                                      </p:tavLst>
                                    </p:anim>
                                    <p:anim calcmode="lin" valueType="num">
                                      <p:cBhvr>
                                        <p:cTn id="92" dur="500" fill="hold"/>
                                        <p:tgtEl>
                                          <p:spTgt spid="90"/>
                                        </p:tgtEl>
                                        <p:attrNameLst>
                                          <p:attrName>ppt_h</p:attrName>
                                        </p:attrNameLst>
                                      </p:cBhvr>
                                      <p:tavLst>
                                        <p:tav tm="0">
                                          <p:val>
                                            <p:fltVal val="0"/>
                                          </p:val>
                                        </p:tav>
                                        <p:tav tm="100000">
                                          <p:val>
                                            <p:strVal val="#ppt_h"/>
                                          </p:val>
                                        </p:tav>
                                      </p:tavLst>
                                    </p:anim>
                                    <p:animEffect transition="in" filter="fade">
                                      <p:cBhvr>
                                        <p:cTn id="93" dur="500"/>
                                        <p:tgtEl>
                                          <p:spTgt spid="90"/>
                                        </p:tgtEl>
                                      </p:cBhvr>
                                    </p:animEffect>
                                  </p:childTnLst>
                                </p:cTn>
                              </p:par>
                              <p:par>
                                <p:cTn id="94" presetID="16" presetClass="entr" presetSubtype="37" fill="hold" nodeType="with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barn(outVertical)">
                                      <p:cBhvr>
                                        <p:cTn id="96" dur="500"/>
                                        <p:tgtEl>
                                          <p:spTgt spid="83"/>
                                        </p:tgtEl>
                                      </p:cBhvr>
                                    </p:animEffect>
                                  </p:childTnLst>
                                </p:cTn>
                              </p:par>
                              <p:par>
                                <p:cTn id="97" presetID="10" presetClass="entr" presetSubtype="0" fill="hold" grpId="0" nodeType="withEffect">
                                  <p:stCondLst>
                                    <p:cond delay="0"/>
                                  </p:stCondLst>
                                  <p:iterate type="wd">
                                    <p:tmPct val="10000"/>
                                  </p:iterate>
                                  <p:childTnLst>
                                    <p:set>
                                      <p:cBhvr>
                                        <p:cTn id="98" dur="1" fill="hold">
                                          <p:stCondLst>
                                            <p:cond delay="0"/>
                                          </p:stCondLst>
                                        </p:cTn>
                                        <p:tgtEl>
                                          <p:spTgt spid="82"/>
                                        </p:tgtEl>
                                        <p:attrNameLst>
                                          <p:attrName>style.visibility</p:attrName>
                                        </p:attrNameLst>
                                      </p:cBhvr>
                                      <p:to>
                                        <p:strVal val="visible"/>
                                      </p:to>
                                    </p:set>
                                    <p:animEffect transition="in" filter="fade">
                                      <p:cBhvr>
                                        <p:cTn id="99" dur="50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65" grpId="0" animBg="1"/>
      <p:bldP spid="82" grpId="0"/>
      <p:bldP spid="8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8" name="Straight Connector 187"/>
          <p:cNvCxnSpPr/>
          <p:nvPr/>
        </p:nvCxnSpPr>
        <p:spPr>
          <a:xfrm>
            <a:off x="3372144" y="4197797"/>
            <a:ext cx="2823980" cy="0"/>
          </a:xfrm>
          <a:prstGeom prst="line">
            <a:avLst/>
          </a:prstGeom>
          <a:ln w="15875">
            <a:solidFill>
              <a:srgbClr val="BFBFBF"/>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flipV="1">
            <a:off x="6201763" y="1478849"/>
            <a:ext cx="0" cy="2718948"/>
          </a:xfrm>
          <a:prstGeom prst="line">
            <a:avLst/>
          </a:prstGeom>
          <a:ln w="15875">
            <a:solidFill>
              <a:srgbClr val="BFBFBF"/>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V="1">
            <a:off x="989093" y="1184671"/>
            <a:ext cx="0" cy="3043617"/>
          </a:xfrm>
          <a:prstGeom prst="line">
            <a:avLst/>
          </a:prstGeom>
          <a:ln w="15875">
            <a:solidFill>
              <a:srgbClr val="BFBFBF"/>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989094" y="1184671"/>
            <a:ext cx="2383051" cy="0"/>
          </a:xfrm>
          <a:prstGeom prst="line">
            <a:avLst/>
          </a:prstGeom>
          <a:ln w="15875">
            <a:solidFill>
              <a:srgbClr val="BFBFBF"/>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flipV="1">
            <a:off x="3372144" y="1184671"/>
            <a:ext cx="0" cy="3013126"/>
          </a:xfrm>
          <a:prstGeom prst="line">
            <a:avLst/>
          </a:prstGeom>
          <a:ln w="15875">
            <a:solidFill>
              <a:srgbClr val="BFBFBF"/>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100" name="Group 99"/>
          <p:cNvGrpSpPr/>
          <p:nvPr/>
        </p:nvGrpSpPr>
        <p:grpSpPr>
          <a:xfrm>
            <a:off x="6989703" y="868400"/>
            <a:ext cx="1751932" cy="1702269"/>
            <a:chOff x="3690938" y="436563"/>
            <a:chExt cx="5264150" cy="5114925"/>
          </a:xfrm>
          <a:solidFill>
            <a:srgbClr val="D4DDDE"/>
          </a:solidFill>
        </p:grpSpPr>
        <p:sp>
          <p:nvSpPr>
            <p:cNvPr id="6" name="Freeform 5"/>
            <p:cNvSpPr>
              <a:spLocks noEditPoints="1"/>
            </p:cNvSpPr>
            <p:nvPr/>
          </p:nvSpPr>
          <p:spPr bwMode="auto">
            <a:xfrm>
              <a:off x="3690938" y="436563"/>
              <a:ext cx="5264150" cy="5114925"/>
            </a:xfrm>
            <a:custGeom>
              <a:avLst/>
              <a:gdLst>
                <a:gd name="T0" fmla="*/ 2355 w 2519"/>
                <a:gd name="T1" fmla="*/ 1508 h 2448"/>
                <a:gd name="T2" fmla="*/ 2189 w 2519"/>
                <a:gd name="T3" fmla="*/ 1879 h 2448"/>
                <a:gd name="T4" fmla="*/ 2175 w 2519"/>
                <a:gd name="T5" fmla="*/ 1942 h 2448"/>
                <a:gd name="T6" fmla="*/ 2012 w 2519"/>
                <a:gd name="T7" fmla="*/ 2110 h 2448"/>
                <a:gd name="T8" fmla="*/ 1952 w 2519"/>
                <a:gd name="T9" fmla="*/ 2246 h 2448"/>
                <a:gd name="T10" fmla="*/ 1892 w 2519"/>
                <a:gd name="T11" fmla="*/ 2214 h 2448"/>
                <a:gd name="T12" fmla="*/ 1571 w 2519"/>
                <a:gd name="T13" fmla="*/ 2367 h 2448"/>
                <a:gd name="T14" fmla="*/ 1499 w 2519"/>
                <a:gd name="T15" fmla="*/ 2401 h 2448"/>
                <a:gd name="T16" fmla="*/ 1365 w 2519"/>
                <a:gd name="T17" fmla="*/ 2378 h 2448"/>
                <a:gd name="T18" fmla="*/ 856 w 2519"/>
                <a:gd name="T19" fmla="*/ 2171 h 2448"/>
                <a:gd name="T20" fmla="*/ 337 w 2519"/>
                <a:gd name="T21" fmla="*/ 775 h 2448"/>
                <a:gd name="T22" fmla="*/ 1155 w 2519"/>
                <a:gd name="T23" fmla="*/ 132 h 2448"/>
                <a:gd name="T24" fmla="*/ 1223 w 2519"/>
                <a:gd name="T25" fmla="*/ 75 h 2448"/>
                <a:gd name="T26" fmla="*/ 1380 w 2519"/>
                <a:gd name="T27" fmla="*/ 119 h 2448"/>
                <a:gd name="T28" fmla="*/ 1517 w 2519"/>
                <a:gd name="T29" fmla="*/ 98 h 2448"/>
                <a:gd name="T30" fmla="*/ 1927 w 2519"/>
                <a:gd name="T31" fmla="*/ 444 h 2448"/>
                <a:gd name="T32" fmla="*/ 2125 w 2519"/>
                <a:gd name="T33" fmla="*/ 591 h 2448"/>
                <a:gd name="T34" fmla="*/ 2125 w 2519"/>
                <a:gd name="T35" fmla="*/ 591 h 2448"/>
                <a:gd name="T36" fmla="*/ 1690 w 2519"/>
                <a:gd name="T37" fmla="*/ 393 h 2448"/>
                <a:gd name="T38" fmla="*/ 195 w 2519"/>
                <a:gd name="T39" fmla="*/ 1086 h 2448"/>
                <a:gd name="T40" fmla="*/ 163 w 2519"/>
                <a:gd name="T41" fmla="*/ 1009 h 2448"/>
                <a:gd name="T42" fmla="*/ 201 w 2519"/>
                <a:gd name="T43" fmla="*/ 764 h 2448"/>
                <a:gd name="T44" fmla="*/ 337 w 2519"/>
                <a:gd name="T45" fmla="*/ 775 h 2448"/>
                <a:gd name="T46" fmla="*/ 1384 w 2519"/>
                <a:gd name="T47" fmla="*/ 66 h 2448"/>
                <a:gd name="T48" fmla="*/ 1147 w 2519"/>
                <a:gd name="T49" fmla="*/ 0 h 2448"/>
                <a:gd name="T50" fmla="*/ 1064 w 2519"/>
                <a:gd name="T51" fmla="*/ 79 h 2448"/>
                <a:gd name="T52" fmla="*/ 141 w 2519"/>
                <a:gd name="T53" fmla="*/ 925 h 2448"/>
                <a:gd name="T54" fmla="*/ 83 w 2519"/>
                <a:gd name="T55" fmla="*/ 1247 h 2448"/>
                <a:gd name="T56" fmla="*/ 1468 w 2519"/>
                <a:gd name="T57" fmla="*/ 2434 h 2448"/>
                <a:gd name="T58" fmla="*/ 1476 w 2519"/>
                <a:gd name="T59" fmla="*/ 2447 h 2448"/>
                <a:gd name="T60" fmla="*/ 1604 w 2519"/>
                <a:gd name="T61" fmla="*/ 2447 h 2448"/>
                <a:gd name="T62" fmla="*/ 1599 w 2519"/>
                <a:gd name="T63" fmla="*/ 2406 h 2448"/>
                <a:gd name="T64" fmla="*/ 1941 w 2519"/>
                <a:gd name="T65" fmla="*/ 2315 h 2448"/>
                <a:gd name="T66" fmla="*/ 2028 w 2519"/>
                <a:gd name="T67" fmla="*/ 2212 h 2448"/>
                <a:gd name="T68" fmla="*/ 2102 w 2519"/>
                <a:gd name="T69" fmla="*/ 2227 h 2448"/>
                <a:gd name="T70" fmla="*/ 2154 w 2519"/>
                <a:gd name="T71" fmla="*/ 2075 h 2448"/>
                <a:gd name="T72" fmla="*/ 2198 w 2519"/>
                <a:gd name="T73" fmla="*/ 2030 h 2448"/>
                <a:gd name="T74" fmla="*/ 2252 w 2519"/>
                <a:gd name="T75" fmla="*/ 1939 h 2448"/>
                <a:gd name="T76" fmla="*/ 2274 w 2519"/>
                <a:gd name="T77" fmla="*/ 1943 h 2448"/>
                <a:gd name="T78" fmla="*/ 2480 w 2519"/>
                <a:gd name="T79" fmla="*/ 1372 h 2448"/>
                <a:gd name="T80" fmla="*/ 2465 w 2519"/>
                <a:gd name="T81" fmla="*/ 883 h 2448"/>
                <a:gd name="T82" fmla="*/ 1600 w 2519"/>
                <a:gd name="T83" fmla="*/ 96 h 2448"/>
                <a:gd name="T84" fmla="*/ 1553 w 2519"/>
                <a:gd name="T8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19" h="2448">
                  <a:moveTo>
                    <a:pt x="2355" y="1508"/>
                  </a:moveTo>
                  <a:cubicBezTo>
                    <a:pt x="2355" y="1508"/>
                    <a:pt x="2355" y="1508"/>
                    <a:pt x="2355" y="1508"/>
                  </a:cubicBezTo>
                  <a:cubicBezTo>
                    <a:pt x="2355" y="1508"/>
                    <a:pt x="2355" y="1508"/>
                    <a:pt x="2355" y="1508"/>
                  </a:cubicBezTo>
                  <a:cubicBezTo>
                    <a:pt x="2306" y="1653"/>
                    <a:pt x="2250" y="1775"/>
                    <a:pt x="2189" y="1879"/>
                  </a:cubicBezTo>
                  <a:cubicBezTo>
                    <a:pt x="2192" y="1882"/>
                    <a:pt x="2194" y="1884"/>
                    <a:pt x="2196" y="1887"/>
                  </a:cubicBezTo>
                  <a:cubicBezTo>
                    <a:pt x="2207" y="1908"/>
                    <a:pt x="2188" y="1927"/>
                    <a:pt x="2175" y="1942"/>
                  </a:cubicBezTo>
                  <a:cubicBezTo>
                    <a:pt x="2155" y="1964"/>
                    <a:pt x="2132" y="1984"/>
                    <a:pt x="2108" y="2000"/>
                  </a:cubicBezTo>
                  <a:cubicBezTo>
                    <a:pt x="2077" y="2040"/>
                    <a:pt x="2045" y="2077"/>
                    <a:pt x="2012" y="2110"/>
                  </a:cubicBezTo>
                  <a:cubicBezTo>
                    <a:pt x="2018" y="2127"/>
                    <a:pt x="2022" y="2147"/>
                    <a:pt x="2023" y="2159"/>
                  </a:cubicBezTo>
                  <a:cubicBezTo>
                    <a:pt x="2003" y="2188"/>
                    <a:pt x="1975" y="2216"/>
                    <a:pt x="1952" y="2246"/>
                  </a:cubicBezTo>
                  <a:cubicBezTo>
                    <a:pt x="1950" y="2246"/>
                    <a:pt x="1948" y="2247"/>
                    <a:pt x="1946" y="2247"/>
                  </a:cubicBezTo>
                  <a:cubicBezTo>
                    <a:pt x="1927" y="2247"/>
                    <a:pt x="1909" y="2229"/>
                    <a:pt x="1892" y="2214"/>
                  </a:cubicBezTo>
                  <a:cubicBezTo>
                    <a:pt x="1791" y="2286"/>
                    <a:pt x="1685" y="2330"/>
                    <a:pt x="1579" y="2354"/>
                  </a:cubicBezTo>
                  <a:cubicBezTo>
                    <a:pt x="1578" y="2359"/>
                    <a:pt x="1575" y="2363"/>
                    <a:pt x="1571" y="2367"/>
                  </a:cubicBezTo>
                  <a:cubicBezTo>
                    <a:pt x="1554" y="2383"/>
                    <a:pt x="1531" y="2401"/>
                    <a:pt x="1507" y="2401"/>
                  </a:cubicBezTo>
                  <a:cubicBezTo>
                    <a:pt x="1504" y="2401"/>
                    <a:pt x="1502" y="2401"/>
                    <a:pt x="1499" y="2401"/>
                  </a:cubicBezTo>
                  <a:cubicBezTo>
                    <a:pt x="1485" y="2395"/>
                    <a:pt x="1475" y="2383"/>
                    <a:pt x="1464" y="2373"/>
                  </a:cubicBezTo>
                  <a:cubicBezTo>
                    <a:pt x="1431" y="2376"/>
                    <a:pt x="1397" y="2378"/>
                    <a:pt x="1365" y="2378"/>
                  </a:cubicBezTo>
                  <a:cubicBezTo>
                    <a:pt x="957" y="2378"/>
                    <a:pt x="601" y="2145"/>
                    <a:pt x="601" y="2145"/>
                  </a:cubicBezTo>
                  <a:cubicBezTo>
                    <a:pt x="690" y="2163"/>
                    <a:pt x="775" y="2171"/>
                    <a:pt x="856" y="2171"/>
                  </a:cubicBezTo>
                  <a:cubicBezTo>
                    <a:pt x="1389" y="2171"/>
                    <a:pt x="1784" y="1817"/>
                    <a:pt x="2355" y="1508"/>
                  </a:cubicBezTo>
                  <a:moveTo>
                    <a:pt x="337" y="775"/>
                  </a:moveTo>
                  <a:cubicBezTo>
                    <a:pt x="448" y="577"/>
                    <a:pt x="616" y="355"/>
                    <a:pt x="860" y="216"/>
                  </a:cubicBezTo>
                  <a:cubicBezTo>
                    <a:pt x="956" y="161"/>
                    <a:pt x="1056" y="136"/>
                    <a:pt x="1155" y="132"/>
                  </a:cubicBezTo>
                  <a:cubicBezTo>
                    <a:pt x="1177" y="110"/>
                    <a:pt x="1192" y="76"/>
                    <a:pt x="1222" y="75"/>
                  </a:cubicBezTo>
                  <a:cubicBezTo>
                    <a:pt x="1222" y="75"/>
                    <a:pt x="1223" y="75"/>
                    <a:pt x="1223" y="75"/>
                  </a:cubicBezTo>
                  <a:cubicBezTo>
                    <a:pt x="1228" y="75"/>
                    <a:pt x="1234" y="76"/>
                    <a:pt x="1239" y="78"/>
                  </a:cubicBezTo>
                  <a:cubicBezTo>
                    <a:pt x="1287" y="90"/>
                    <a:pt x="1331" y="119"/>
                    <a:pt x="1380" y="119"/>
                  </a:cubicBezTo>
                  <a:cubicBezTo>
                    <a:pt x="1387" y="119"/>
                    <a:pt x="1393" y="119"/>
                    <a:pt x="1400" y="117"/>
                  </a:cubicBezTo>
                  <a:cubicBezTo>
                    <a:pt x="1439" y="115"/>
                    <a:pt x="1480" y="116"/>
                    <a:pt x="1517" y="98"/>
                  </a:cubicBezTo>
                  <a:cubicBezTo>
                    <a:pt x="1553" y="117"/>
                    <a:pt x="1536" y="169"/>
                    <a:pt x="1532" y="201"/>
                  </a:cubicBezTo>
                  <a:cubicBezTo>
                    <a:pt x="1629" y="239"/>
                    <a:pt x="1789" y="345"/>
                    <a:pt x="1927" y="444"/>
                  </a:cubicBezTo>
                  <a:cubicBezTo>
                    <a:pt x="1953" y="457"/>
                    <a:pt x="1979" y="473"/>
                    <a:pt x="2002" y="492"/>
                  </a:cubicBezTo>
                  <a:cubicBezTo>
                    <a:pt x="2055" y="534"/>
                    <a:pt x="2095" y="567"/>
                    <a:pt x="2125" y="591"/>
                  </a:cubicBezTo>
                  <a:cubicBezTo>
                    <a:pt x="2169" y="625"/>
                    <a:pt x="2197" y="646"/>
                    <a:pt x="2196" y="646"/>
                  </a:cubicBezTo>
                  <a:cubicBezTo>
                    <a:pt x="2196" y="646"/>
                    <a:pt x="2174" y="630"/>
                    <a:pt x="2125" y="591"/>
                  </a:cubicBezTo>
                  <a:cubicBezTo>
                    <a:pt x="2076" y="553"/>
                    <a:pt x="2005" y="499"/>
                    <a:pt x="1927" y="444"/>
                  </a:cubicBezTo>
                  <a:cubicBezTo>
                    <a:pt x="1856" y="408"/>
                    <a:pt x="1776" y="393"/>
                    <a:pt x="1690" y="393"/>
                  </a:cubicBezTo>
                  <a:cubicBezTo>
                    <a:pt x="1074" y="393"/>
                    <a:pt x="159" y="1197"/>
                    <a:pt x="159" y="1197"/>
                  </a:cubicBezTo>
                  <a:cubicBezTo>
                    <a:pt x="159" y="1197"/>
                    <a:pt x="170" y="1155"/>
                    <a:pt x="195" y="1086"/>
                  </a:cubicBezTo>
                  <a:cubicBezTo>
                    <a:pt x="191" y="1085"/>
                    <a:pt x="186" y="1084"/>
                    <a:pt x="181" y="1083"/>
                  </a:cubicBezTo>
                  <a:cubicBezTo>
                    <a:pt x="135" y="1082"/>
                    <a:pt x="122" y="1031"/>
                    <a:pt x="163" y="1009"/>
                  </a:cubicBezTo>
                  <a:cubicBezTo>
                    <a:pt x="202" y="973"/>
                    <a:pt x="214" y="913"/>
                    <a:pt x="191" y="865"/>
                  </a:cubicBezTo>
                  <a:cubicBezTo>
                    <a:pt x="171" y="834"/>
                    <a:pt x="150" y="778"/>
                    <a:pt x="201" y="764"/>
                  </a:cubicBezTo>
                  <a:cubicBezTo>
                    <a:pt x="203" y="764"/>
                    <a:pt x="206" y="764"/>
                    <a:pt x="209" y="764"/>
                  </a:cubicBezTo>
                  <a:cubicBezTo>
                    <a:pt x="251" y="764"/>
                    <a:pt x="294" y="774"/>
                    <a:pt x="337" y="775"/>
                  </a:cubicBezTo>
                  <a:moveTo>
                    <a:pt x="1553" y="0"/>
                  </a:moveTo>
                  <a:cubicBezTo>
                    <a:pt x="1533" y="0"/>
                    <a:pt x="1484" y="66"/>
                    <a:pt x="1384" y="66"/>
                  </a:cubicBezTo>
                  <a:cubicBezTo>
                    <a:pt x="1384" y="66"/>
                    <a:pt x="1384" y="66"/>
                    <a:pt x="1384" y="66"/>
                  </a:cubicBezTo>
                  <a:cubicBezTo>
                    <a:pt x="1284" y="66"/>
                    <a:pt x="1192" y="0"/>
                    <a:pt x="1147" y="0"/>
                  </a:cubicBezTo>
                  <a:cubicBezTo>
                    <a:pt x="1130" y="0"/>
                    <a:pt x="1120" y="10"/>
                    <a:pt x="1120" y="39"/>
                  </a:cubicBezTo>
                  <a:cubicBezTo>
                    <a:pt x="1120" y="57"/>
                    <a:pt x="1057" y="63"/>
                    <a:pt x="1064" y="79"/>
                  </a:cubicBezTo>
                  <a:cubicBezTo>
                    <a:pt x="685" y="142"/>
                    <a:pt x="390" y="363"/>
                    <a:pt x="219" y="692"/>
                  </a:cubicBezTo>
                  <a:cubicBezTo>
                    <a:pt x="63" y="708"/>
                    <a:pt x="141" y="799"/>
                    <a:pt x="141" y="925"/>
                  </a:cubicBezTo>
                  <a:cubicBezTo>
                    <a:pt x="141" y="1012"/>
                    <a:pt x="0" y="1100"/>
                    <a:pt x="88" y="1144"/>
                  </a:cubicBezTo>
                  <a:cubicBezTo>
                    <a:pt x="85" y="1178"/>
                    <a:pt x="83" y="1212"/>
                    <a:pt x="83" y="1247"/>
                  </a:cubicBezTo>
                  <a:cubicBezTo>
                    <a:pt x="83" y="1910"/>
                    <a:pt x="622" y="2448"/>
                    <a:pt x="1285" y="2448"/>
                  </a:cubicBezTo>
                  <a:cubicBezTo>
                    <a:pt x="1347" y="2448"/>
                    <a:pt x="1408" y="2443"/>
                    <a:pt x="1468" y="2434"/>
                  </a:cubicBezTo>
                  <a:cubicBezTo>
                    <a:pt x="1468" y="2434"/>
                    <a:pt x="1468" y="2435"/>
                    <a:pt x="1468" y="2436"/>
                  </a:cubicBezTo>
                  <a:cubicBezTo>
                    <a:pt x="1468" y="2444"/>
                    <a:pt x="1471" y="2447"/>
                    <a:pt x="1476" y="2447"/>
                  </a:cubicBezTo>
                  <a:cubicBezTo>
                    <a:pt x="1491" y="2447"/>
                    <a:pt x="1526" y="2415"/>
                    <a:pt x="1555" y="2415"/>
                  </a:cubicBezTo>
                  <a:cubicBezTo>
                    <a:pt x="1584" y="2415"/>
                    <a:pt x="1599" y="2447"/>
                    <a:pt x="1604" y="2447"/>
                  </a:cubicBezTo>
                  <a:cubicBezTo>
                    <a:pt x="1606" y="2447"/>
                    <a:pt x="1606" y="2444"/>
                    <a:pt x="1606" y="2436"/>
                  </a:cubicBezTo>
                  <a:cubicBezTo>
                    <a:pt x="1606" y="2425"/>
                    <a:pt x="1604" y="2415"/>
                    <a:pt x="1599" y="2406"/>
                  </a:cubicBezTo>
                  <a:cubicBezTo>
                    <a:pt x="1698" y="2380"/>
                    <a:pt x="1771" y="2347"/>
                    <a:pt x="1858" y="2297"/>
                  </a:cubicBezTo>
                  <a:cubicBezTo>
                    <a:pt x="1901" y="2309"/>
                    <a:pt x="1924" y="2315"/>
                    <a:pt x="1941" y="2315"/>
                  </a:cubicBezTo>
                  <a:cubicBezTo>
                    <a:pt x="1957" y="2315"/>
                    <a:pt x="1967" y="2310"/>
                    <a:pt x="1982" y="2300"/>
                  </a:cubicBezTo>
                  <a:cubicBezTo>
                    <a:pt x="2040" y="2261"/>
                    <a:pt x="1985" y="2212"/>
                    <a:pt x="2028" y="2212"/>
                  </a:cubicBezTo>
                  <a:cubicBezTo>
                    <a:pt x="2040" y="2212"/>
                    <a:pt x="2060" y="2216"/>
                    <a:pt x="2093" y="2225"/>
                  </a:cubicBezTo>
                  <a:cubicBezTo>
                    <a:pt x="2097" y="2227"/>
                    <a:pt x="2100" y="2227"/>
                    <a:pt x="2102" y="2227"/>
                  </a:cubicBezTo>
                  <a:cubicBezTo>
                    <a:pt x="2121" y="2227"/>
                    <a:pt x="2078" y="2189"/>
                    <a:pt x="2054" y="2169"/>
                  </a:cubicBezTo>
                  <a:cubicBezTo>
                    <a:pt x="2089" y="2140"/>
                    <a:pt x="2123" y="2108"/>
                    <a:pt x="2154" y="2075"/>
                  </a:cubicBezTo>
                  <a:cubicBezTo>
                    <a:pt x="2157" y="2079"/>
                    <a:pt x="2159" y="2081"/>
                    <a:pt x="2160" y="2081"/>
                  </a:cubicBezTo>
                  <a:cubicBezTo>
                    <a:pt x="2170" y="2081"/>
                    <a:pt x="2172" y="2030"/>
                    <a:pt x="2198" y="2030"/>
                  </a:cubicBezTo>
                  <a:cubicBezTo>
                    <a:pt x="2246" y="2030"/>
                    <a:pt x="2231" y="2011"/>
                    <a:pt x="2231" y="1958"/>
                  </a:cubicBezTo>
                  <a:cubicBezTo>
                    <a:pt x="2231" y="1943"/>
                    <a:pt x="2241" y="1939"/>
                    <a:pt x="2252" y="1939"/>
                  </a:cubicBezTo>
                  <a:cubicBezTo>
                    <a:pt x="2257" y="1939"/>
                    <a:pt x="2262" y="1940"/>
                    <a:pt x="2266" y="1941"/>
                  </a:cubicBezTo>
                  <a:cubicBezTo>
                    <a:pt x="2270" y="1942"/>
                    <a:pt x="2273" y="1943"/>
                    <a:pt x="2274" y="1943"/>
                  </a:cubicBezTo>
                  <a:cubicBezTo>
                    <a:pt x="2275" y="1943"/>
                    <a:pt x="2273" y="1942"/>
                    <a:pt x="2267" y="1938"/>
                  </a:cubicBezTo>
                  <a:cubicBezTo>
                    <a:pt x="2382" y="1775"/>
                    <a:pt x="2458" y="1581"/>
                    <a:pt x="2480" y="1372"/>
                  </a:cubicBezTo>
                  <a:cubicBezTo>
                    <a:pt x="2519" y="1352"/>
                    <a:pt x="2513" y="1263"/>
                    <a:pt x="2477" y="1147"/>
                  </a:cubicBezTo>
                  <a:cubicBezTo>
                    <a:pt x="2437" y="1017"/>
                    <a:pt x="2512" y="883"/>
                    <a:pt x="2465" y="883"/>
                  </a:cubicBezTo>
                  <a:cubicBezTo>
                    <a:pt x="2455" y="883"/>
                    <a:pt x="2444" y="889"/>
                    <a:pt x="2435" y="900"/>
                  </a:cubicBezTo>
                  <a:cubicBezTo>
                    <a:pt x="2312" y="493"/>
                    <a:pt x="2016" y="195"/>
                    <a:pt x="1600" y="96"/>
                  </a:cubicBezTo>
                  <a:cubicBezTo>
                    <a:pt x="1612" y="75"/>
                    <a:pt x="1564" y="63"/>
                    <a:pt x="1564" y="39"/>
                  </a:cubicBezTo>
                  <a:cubicBezTo>
                    <a:pt x="1564" y="10"/>
                    <a:pt x="1561" y="0"/>
                    <a:pt x="155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 name="Freeform 6"/>
            <p:cNvSpPr>
              <a:spLocks noEditPoints="1"/>
            </p:cNvSpPr>
            <p:nvPr/>
          </p:nvSpPr>
          <p:spPr bwMode="auto">
            <a:xfrm>
              <a:off x="3946526" y="593726"/>
              <a:ext cx="4335463" cy="2343150"/>
            </a:xfrm>
            <a:custGeom>
              <a:avLst/>
              <a:gdLst>
                <a:gd name="T0" fmla="*/ 2003 w 2075"/>
                <a:gd name="T1" fmla="*/ 516 h 1122"/>
                <a:gd name="T2" fmla="*/ 2074 w 2075"/>
                <a:gd name="T3" fmla="*/ 571 h 1122"/>
                <a:gd name="T4" fmla="*/ 2003 w 2075"/>
                <a:gd name="T5" fmla="*/ 516 h 1122"/>
                <a:gd name="T6" fmla="*/ 1805 w 2075"/>
                <a:gd name="T7" fmla="*/ 369 h 1122"/>
                <a:gd name="T8" fmla="*/ 2003 w 2075"/>
                <a:gd name="T9" fmla="*/ 516 h 1122"/>
                <a:gd name="T10" fmla="*/ 1880 w 2075"/>
                <a:gd name="T11" fmla="*/ 417 h 1122"/>
                <a:gd name="T12" fmla="*/ 1805 w 2075"/>
                <a:gd name="T13" fmla="*/ 369 h 1122"/>
                <a:gd name="T14" fmla="*/ 847 w 2075"/>
                <a:gd name="T15" fmla="*/ 250 h 1122"/>
                <a:gd name="T16" fmla="*/ 764 w 2075"/>
                <a:gd name="T17" fmla="*/ 214 h 1122"/>
                <a:gd name="T18" fmla="*/ 872 w 2075"/>
                <a:gd name="T19" fmla="*/ 140 h 1122"/>
                <a:gd name="T20" fmla="*/ 915 w 2075"/>
                <a:gd name="T21" fmla="*/ 136 h 1122"/>
                <a:gd name="T22" fmla="*/ 998 w 2075"/>
                <a:gd name="T23" fmla="*/ 172 h 1122"/>
                <a:gd name="T24" fmla="*/ 891 w 2075"/>
                <a:gd name="T25" fmla="*/ 246 h 1122"/>
                <a:gd name="T26" fmla="*/ 847 w 2075"/>
                <a:gd name="T27" fmla="*/ 250 h 1122"/>
                <a:gd name="T28" fmla="*/ 1101 w 2075"/>
                <a:gd name="T29" fmla="*/ 0 h 1122"/>
                <a:gd name="T30" fmla="*/ 1100 w 2075"/>
                <a:gd name="T31" fmla="*/ 0 h 1122"/>
                <a:gd name="T32" fmla="*/ 1033 w 2075"/>
                <a:gd name="T33" fmla="*/ 57 h 1122"/>
                <a:gd name="T34" fmla="*/ 738 w 2075"/>
                <a:gd name="T35" fmla="*/ 141 h 1122"/>
                <a:gd name="T36" fmla="*/ 215 w 2075"/>
                <a:gd name="T37" fmla="*/ 700 h 1122"/>
                <a:gd name="T38" fmla="*/ 87 w 2075"/>
                <a:gd name="T39" fmla="*/ 689 h 1122"/>
                <a:gd name="T40" fmla="*/ 79 w 2075"/>
                <a:gd name="T41" fmla="*/ 689 h 1122"/>
                <a:gd name="T42" fmla="*/ 69 w 2075"/>
                <a:gd name="T43" fmla="*/ 790 h 1122"/>
                <a:gd name="T44" fmla="*/ 41 w 2075"/>
                <a:gd name="T45" fmla="*/ 934 h 1122"/>
                <a:gd name="T46" fmla="*/ 59 w 2075"/>
                <a:gd name="T47" fmla="*/ 1008 h 1122"/>
                <a:gd name="T48" fmla="*/ 73 w 2075"/>
                <a:gd name="T49" fmla="*/ 1011 h 1122"/>
                <a:gd name="T50" fmla="*/ 37 w 2075"/>
                <a:gd name="T51" fmla="*/ 1122 h 1122"/>
                <a:gd name="T52" fmla="*/ 1568 w 2075"/>
                <a:gd name="T53" fmla="*/ 318 h 1122"/>
                <a:gd name="T54" fmla="*/ 1805 w 2075"/>
                <a:gd name="T55" fmla="*/ 369 h 1122"/>
                <a:gd name="T56" fmla="*/ 1410 w 2075"/>
                <a:gd name="T57" fmla="*/ 126 h 1122"/>
                <a:gd name="T58" fmla="*/ 1395 w 2075"/>
                <a:gd name="T59" fmla="*/ 23 h 1122"/>
                <a:gd name="T60" fmla="*/ 1278 w 2075"/>
                <a:gd name="T61" fmla="*/ 42 h 1122"/>
                <a:gd name="T62" fmla="*/ 1258 w 2075"/>
                <a:gd name="T63" fmla="*/ 44 h 1122"/>
                <a:gd name="T64" fmla="*/ 1117 w 2075"/>
                <a:gd name="T65" fmla="*/ 3 h 1122"/>
                <a:gd name="T66" fmla="*/ 1101 w 2075"/>
                <a:gd name="T67" fmla="*/ 0 h 1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75" h="1122">
                  <a:moveTo>
                    <a:pt x="2003" y="516"/>
                  </a:moveTo>
                  <a:cubicBezTo>
                    <a:pt x="2052" y="555"/>
                    <a:pt x="2074" y="571"/>
                    <a:pt x="2074" y="571"/>
                  </a:cubicBezTo>
                  <a:cubicBezTo>
                    <a:pt x="2075" y="571"/>
                    <a:pt x="2047" y="550"/>
                    <a:pt x="2003" y="516"/>
                  </a:cubicBezTo>
                  <a:moveTo>
                    <a:pt x="1805" y="369"/>
                  </a:moveTo>
                  <a:cubicBezTo>
                    <a:pt x="1883" y="424"/>
                    <a:pt x="1954" y="478"/>
                    <a:pt x="2003" y="516"/>
                  </a:cubicBezTo>
                  <a:cubicBezTo>
                    <a:pt x="1973" y="492"/>
                    <a:pt x="1933" y="459"/>
                    <a:pt x="1880" y="417"/>
                  </a:cubicBezTo>
                  <a:cubicBezTo>
                    <a:pt x="1857" y="398"/>
                    <a:pt x="1831" y="382"/>
                    <a:pt x="1805" y="369"/>
                  </a:cubicBezTo>
                  <a:moveTo>
                    <a:pt x="847" y="250"/>
                  </a:moveTo>
                  <a:cubicBezTo>
                    <a:pt x="802" y="250"/>
                    <a:pt x="768" y="236"/>
                    <a:pt x="764" y="214"/>
                  </a:cubicBezTo>
                  <a:cubicBezTo>
                    <a:pt x="759" y="185"/>
                    <a:pt x="807" y="151"/>
                    <a:pt x="872" y="140"/>
                  </a:cubicBezTo>
                  <a:cubicBezTo>
                    <a:pt x="887" y="137"/>
                    <a:pt x="901" y="136"/>
                    <a:pt x="915" y="136"/>
                  </a:cubicBezTo>
                  <a:cubicBezTo>
                    <a:pt x="960" y="136"/>
                    <a:pt x="994" y="149"/>
                    <a:pt x="998" y="172"/>
                  </a:cubicBezTo>
                  <a:cubicBezTo>
                    <a:pt x="1003" y="201"/>
                    <a:pt x="955" y="234"/>
                    <a:pt x="891" y="246"/>
                  </a:cubicBezTo>
                  <a:cubicBezTo>
                    <a:pt x="875" y="249"/>
                    <a:pt x="861" y="250"/>
                    <a:pt x="847" y="250"/>
                  </a:cubicBezTo>
                  <a:moveTo>
                    <a:pt x="1101" y="0"/>
                  </a:moveTo>
                  <a:cubicBezTo>
                    <a:pt x="1101" y="0"/>
                    <a:pt x="1100" y="0"/>
                    <a:pt x="1100" y="0"/>
                  </a:cubicBezTo>
                  <a:cubicBezTo>
                    <a:pt x="1070" y="1"/>
                    <a:pt x="1055" y="35"/>
                    <a:pt x="1033" y="57"/>
                  </a:cubicBezTo>
                  <a:cubicBezTo>
                    <a:pt x="934" y="61"/>
                    <a:pt x="834" y="86"/>
                    <a:pt x="738" y="141"/>
                  </a:cubicBezTo>
                  <a:cubicBezTo>
                    <a:pt x="494" y="280"/>
                    <a:pt x="326" y="502"/>
                    <a:pt x="215" y="700"/>
                  </a:cubicBezTo>
                  <a:cubicBezTo>
                    <a:pt x="172" y="699"/>
                    <a:pt x="129" y="689"/>
                    <a:pt x="87" y="689"/>
                  </a:cubicBezTo>
                  <a:cubicBezTo>
                    <a:pt x="84" y="689"/>
                    <a:pt x="81" y="689"/>
                    <a:pt x="79" y="689"/>
                  </a:cubicBezTo>
                  <a:cubicBezTo>
                    <a:pt x="28" y="703"/>
                    <a:pt x="49" y="759"/>
                    <a:pt x="69" y="790"/>
                  </a:cubicBezTo>
                  <a:cubicBezTo>
                    <a:pt x="92" y="838"/>
                    <a:pt x="80" y="898"/>
                    <a:pt x="41" y="934"/>
                  </a:cubicBezTo>
                  <a:cubicBezTo>
                    <a:pt x="0" y="956"/>
                    <a:pt x="13" y="1007"/>
                    <a:pt x="59" y="1008"/>
                  </a:cubicBezTo>
                  <a:cubicBezTo>
                    <a:pt x="64" y="1009"/>
                    <a:pt x="69" y="1010"/>
                    <a:pt x="73" y="1011"/>
                  </a:cubicBezTo>
                  <a:cubicBezTo>
                    <a:pt x="48" y="1080"/>
                    <a:pt x="37" y="1122"/>
                    <a:pt x="37" y="1122"/>
                  </a:cubicBezTo>
                  <a:cubicBezTo>
                    <a:pt x="37" y="1122"/>
                    <a:pt x="952" y="318"/>
                    <a:pt x="1568" y="318"/>
                  </a:cubicBezTo>
                  <a:cubicBezTo>
                    <a:pt x="1654" y="318"/>
                    <a:pt x="1734" y="333"/>
                    <a:pt x="1805" y="369"/>
                  </a:cubicBezTo>
                  <a:cubicBezTo>
                    <a:pt x="1667" y="270"/>
                    <a:pt x="1507" y="164"/>
                    <a:pt x="1410" y="126"/>
                  </a:cubicBezTo>
                  <a:cubicBezTo>
                    <a:pt x="1414" y="94"/>
                    <a:pt x="1431" y="42"/>
                    <a:pt x="1395" y="23"/>
                  </a:cubicBezTo>
                  <a:cubicBezTo>
                    <a:pt x="1358" y="41"/>
                    <a:pt x="1317" y="40"/>
                    <a:pt x="1278" y="42"/>
                  </a:cubicBezTo>
                  <a:cubicBezTo>
                    <a:pt x="1271" y="44"/>
                    <a:pt x="1265" y="44"/>
                    <a:pt x="1258" y="44"/>
                  </a:cubicBezTo>
                  <a:cubicBezTo>
                    <a:pt x="1209" y="44"/>
                    <a:pt x="1165" y="15"/>
                    <a:pt x="1117" y="3"/>
                  </a:cubicBezTo>
                  <a:cubicBezTo>
                    <a:pt x="1112" y="1"/>
                    <a:pt x="1106" y="0"/>
                    <a:pt x="110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 name="Freeform 7"/>
            <p:cNvSpPr>
              <a:spLocks/>
            </p:cNvSpPr>
            <p:nvPr/>
          </p:nvSpPr>
          <p:spPr bwMode="auto">
            <a:xfrm>
              <a:off x="4946651" y="3587751"/>
              <a:ext cx="3665538" cy="1865313"/>
            </a:xfrm>
            <a:custGeom>
              <a:avLst/>
              <a:gdLst>
                <a:gd name="T0" fmla="*/ 1754 w 1754"/>
                <a:gd name="T1" fmla="*/ 0 h 893"/>
                <a:gd name="T2" fmla="*/ 255 w 1754"/>
                <a:gd name="T3" fmla="*/ 663 h 893"/>
                <a:gd name="T4" fmla="*/ 0 w 1754"/>
                <a:gd name="T5" fmla="*/ 637 h 893"/>
                <a:gd name="T6" fmla="*/ 764 w 1754"/>
                <a:gd name="T7" fmla="*/ 870 h 893"/>
                <a:gd name="T8" fmla="*/ 863 w 1754"/>
                <a:gd name="T9" fmla="*/ 865 h 893"/>
                <a:gd name="T10" fmla="*/ 898 w 1754"/>
                <a:gd name="T11" fmla="*/ 893 h 893"/>
                <a:gd name="T12" fmla="*/ 906 w 1754"/>
                <a:gd name="T13" fmla="*/ 893 h 893"/>
                <a:gd name="T14" fmla="*/ 970 w 1754"/>
                <a:gd name="T15" fmla="*/ 859 h 893"/>
                <a:gd name="T16" fmla="*/ 978 w 1754"/>
                <a:gd name="T17" fmla="*/ 846 h 893"/>
                <a:gd name="T18" fmla="*/ 1291 w 1754"/>
                <a:gd name="T19" fmla="*/ 706 h 893"/>
                <a:gd name="T20" fmla="*/ 1345 w 1754"/>
                <a:gd name="T21" fmla="*/ 739 h 893"/>
                <a:gd name="T22" fmla="*/ 1351 w 1754"/>
                <a:gd name="T23" fmla="*/ 738 h 893"/>
                <a:gd name="T24" fmla="*/ 1422 w 1754"/>
                <a:gd name="T25" fmla="*/ 651 h 893"/>
                <a:gd name="T26" fmla="*/ 1411 w 1754"/>
                <a:gd name="T27" fmla="*/ 602 h 893"/>
                <a:gd name="T28" fmla="*/ 1507 w 1754"/>
                <a:gd name="T29" fmla="*/ 492 h 893"/>
                <a:gd name="T30" fmla="*/ 1574 w 1754"/>
                <a:gd name="T31" fmla="*/ 434 h 893"/>
                <a:gd name="T32" fmla="*/ 1595 w 1754"/>
                <a:gd name="T33" fmla="*/ 379 h 893"/>
                <a:gd name="T34" fmla="*/ 1588 w 1754"/>
                <a:gd name="T35" fmla="*/ 371 h 893"/>
                <a:gd name="T36" fmla="*/ 1754 w 1754"/>
                <a:gd name="T37" fmla="*/ 0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54" h="893">
                  <a:moveTo>
                    <a:pt x="1754" y="0"/>
                  </a:moveTo>
                  <a:cubicBezTo>
                    <a:pt x="1183" y="309"/>
                    <a:pt x="788" y="663"/>
                    <a:pt x="255" y="663"/>
                  </a:cubicBezTo>
                  <a:cubicBezTo>
                    <a:pt x="174" y="663"/>
                    <a:pt x="89" y="655"/>
                    <a:pt x="0" y="637"/>
                  </a:cubicBezTo>
                  <a:cubicBezTo>
                    <a:pt x="0" y="637"/>
                    <a:pt x="356" y="870"/>
                    <a:pt x="764" y="870"/>
                  </a:cubicBezTo>
                  <a:cubicBezTo>
                    <a:pt x="796" y="870"/>
                    <a:pt x="830" y="868"/>
                    <a:pt x="863" y="865"/>
                  </a:cubicBezTo>
                  <a:cubicBezTo>
                    <a:pt x="874" y="875"/>
                    <a:pt x="884" y="887"/>
                    <a:pt x="898" y="893"/>
                  </a:cubicBezTo>
                  <a:cubicBezTo>
                    <a:pt x="901" y="893"/>
                    <a:pt x="903" y="893"/>
                    <a:pt x="906" y="893"/>
                  </a:cubicBezTo>
                  <a:cubicBezTo>
                    <a:pt x="930" y="893"/>
                    <a:pt x="953" y="875"/>
                    <a:pt x="970" y="859"/>
                  </a:cubicBezTo>
                  <a:cubicBezTo>
                    <a:pt x="974" y="855"/>
                    <a:pt x="977" y="851"/>
                    <a:pt x="978" y="846"/>
                  </a:cubicBezTo>
                  <a:cubicBezTo>
                    <a:pt x="1084" y="822"/>
                    <a:pt x="1190" y="778"/>
                    <a:pt x="1291" y="706"/>
                  </a:cubicBezTo>
                  <a:cubicBezTo>
                    <a:pt x="1308" y="721"/>
                    <a:pt x="1326" y="739"/>
                    <a:pt x="1345" y="739"/>
                  </a:cubicBezTo>
                  <a:cubicBezTo>
                    <a:pt x="1347" y="739"/>
                    <a:pt x="1349" y="738"/>
                    <a:pt x="1351" y="738"/>
                  </a:cubicBezTo>
                  <a:cubicBezTo>
                    <a:pt x="1374" y="708"/>
                    <a:pt x="1402" y="680"/>
                    <a:pt x="1422" y="651"/>
                  </a:cubicBezTo>
                  <a:cubicBezTo>
                    <a:pt x="1421" y="639"/>
                    <a:pt x="1417" y="619"/>
                    <a:pt x="1411" y="602"/>
                  </a:cubicBezTo>
                  <a:cubicBezTo>
                    <a:pt x="1444" y="569"/>
                    <a:pt x="1476" y="532"/>
                    <a:pt x="1507" y="492"/>
                  </a:cubicBezTo>
                  <a:cubicBezTo>
                    <a:pt x="1531" y="476"/>
                    <a:pt x="1554" y="456"/>
                    <a:pt x="1574" y="434"/>
                  </a:cubicBezTo>
                  <a:cubicBezTo>
                    <a:pt x="1587" y="419"/>
                    <a:pt x="1606" y="400"/>
                    <a:pt x="1595" y="379"/>
                  </a:cubicBezTo>
                  <a:cubicBezTo>
                    <a:pt x="1593" y="376"/>
                    <a:pt x="1591" y="374"/>
                    <a:pt x="1588" y="371"/>
                  </a:cubicBezTo>
                  <a:cubicBezTo>
                    <a:pt x="1649" y="267"/>
                    <a:pt x="1705" y="145"/>
                    <a:pt x="175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 name="Oval 8"/>
            <p:cNvSpPr>
              <a:spLocks noChangeArrowheads="1"/>
            </p:cNvSpPr>
            <p:nvPr/>
          </p:nvSpPr>
          <p:spPr bwMode="auto">
            <a:xfrm>
              <a:off x="5056188" y="2335213"/>
              <a:ext cx="1533525" cy="15335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 name="Freeform 9"/>
            <p:cNvSpPr>
              <a:spLocks/>
            </p:cNvSpPr>
            <p:nvPr/>
          </p:nvSpPr>
          <p:spPr bwMode="auto">
            <a:xfrm>
              <a:off x="5114926" y="2373313"/>
              <a:ext cx="1301750" cy="744538"/>
            </a:xfrm>
            <a:custGeom>
              <a:avLst/>
              <a:gdLst>
                <a:gd name="T0" fmla="*/ 292 w 623"/>
                <a:gd name="T1" fmla="*/ 19 h 356"/>
                <a:gd name="T2" fmla="*/ 0 w 623"/>
                <a:gd name="T3" fmla="*/ 356 h 356"/>
                <a:gd name="T4" fmla="*/ 318 w 623"/>
                <a:gd name="T5" fmla="*/ 94 h 356"/>
                <a:gd name="T6" fmla="*/ 623 w 623"/>
                <a:gd name="T7" fmla="*/ 166 h 356"/>
                <a:gd name="T8" fmla="*/ 292 w 623"/>
                <a:gd name="T9" fmla="*/ 19 h 356"/>
              </a:gdLst>
              <a:ahLst/>
              <a:cxnLst>
                <a:cxn ang="0">
                  <a:pos x="T0" y="T1"/>
                </a:cxn>
                <a:cxn ang="0">
                  <a:pos x="T2" y="T3"/>
                </a:cxn>
                <a:cxn ang="0">
                  <a:pos x="T4" y="T5"/>
                </a:cxn>
                <a:cxn ang="0">
                  <a:pos x="T6" y="T7"/>
                </a:cxn>
                <a:cxn ang="0">
                  <a:pos x="T8" y="T9"/>
                </a:cxn>
              </a:cxnLst>
              <a:rect l="0" t="0" r="r" b="b"/>
              <a:pathLst>
                <a:path w="623" h="356">
                  <a:moveTo>
                    <a:pt x="292" y="19"/>
                  </a:moveTo>
                  <a:cubicBezTo>
                    <a:pt x="122" y="44"/>
                    <a:pt x="0" y="190"/>
                    <a:pt x="0" y="356"/>
                  </a:cubicBezTo>
                  <a:cubicBezTo>
                    <a:pt x="39" y="213"/>
                    <a:pt x="162" y="117"/>
                    <a:pt x="318" y="94"/>
                  </a:cubicBezTo>
                  <a:cubicBezTo>
                    <a:pt x="434" y="77"/>
                    <a:pt x="542" y="95"/>
                    <a:pt x="623" y="166"/>
                  </a:cubicBezTo>
                  <a:cubicBezTo>
                    <a:pt x="552" y="61"/>
                    <a:pt x="425" y="0"/>
                    <a:pt x="292"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 name="Freeform 10"/>
            <p:cNvSpPr>
              <a:spLocks/>
            </p:cNvSpPr>
            <p:nvPr/>
          </p:nvSpPr>
          <p:spPr bwMode="auto">
            <a:xfrm>
              <a:off x="5051426" y="2249488"/>
              <a:ext cx="1301750" cy="696913"/>
            </a:xfrm>
            <a:custGeom>
              <a:avLst/>
              <a:gdLst>
                <a:gd name="T0" fmla="*/ 302 w 623"/>
                <a:gd name="T1" fmla="*/ 19 h 333"/>
                <a:gd name="T2" fmla="*/ 0 w 623"/>
                <a:gd name="T3" fmla="*/ 333 h 333"/>
                <a:gd name="T4" fmla="*/ 316 w 623"/>
                <a:gd name="T5" fmla="*/ 52 h 333"/>
                <a:gd name="T6" fmla="*/ 623 w 623"/>
                <a:gd name="T7" fmla="*/ 143 h 333"/>
                <a:gd name="T8" fmla="*/ 302 w 623"/>
                <a:gd name="T9" fmla="*/ 19 h 333"/>
              </a:gdLst>
              <a:ahLst/>
              <a:cxnLst>
                <a:cxn ang="0">
                  <a:pos x="T0" y="T1"/>
                </a:cxn>
                <a:cxn ang="0">
                  <a:pos x="T2" y="T3"/>
                </a:cxn>
                <a:cxn ang="0">
                  <a:pos x="T4" y="T5"/>
                </a:cxn>
                <a:cxn ang="0">
                  <a:pos x="T6" y="T7"/>
                </a:cxn>
                <a:cxn ang="0">
                  <a:pos x="T8" y="T9"/>
                </a:cxn>
              </a:cxnLst>
              <a:rect l="0" t="0" r="r" b="b"/>
              <a:pathLst>
                <a:path w="623" h="333">
                  <a:moveTo>
                    <a:pt x="302" y="19"/>
                  </a:moveTo>
                  <a:cubicBezTo>
                    <a:pt x="133" y="44"/>
                    <a:pt x="0" y="166"/>
                    <a:pt x="0" y="333"/>
                  </a:cubicBezTo>
                  <a:cubicBezTo>
                    <a:pt x="39" y="189"/>
                    <a:pt x="159" y="75"/>
                    <a:pt x="316" y="52"/>
                  </a:cubicBezTo>
                  <a:cubicBezTo>
                    <a:pt x="431" y="35"/>
                    <a:pt x="542" y="72"/>
                    <a:pt x="623" y="143"/>
                  </a:cubicBezTo>
                  <a:cubicBezTo>
                    <a:pt x="552" y="38"/>
                    <a:pt x="436" y="0"/>
                    <a:pt x="302"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 name="Freeform 11"/>
            <p:cNvSpPr>
              <a:spLocks noEditPoints="1"/>
            </p:cNvSpPr>
            <p:nvPr/>
          </p:nvSpPr>
          <p:spPr bwMode="auto">
            <a:xfrm>
              <a:off x="5411788" y="3086101"/>
              <a:ext cx="1362075" cy="973138"/>
            </a:xfrm>
            <a:custGeom>
              <a:avLst/>
              <a:gdLst>
                <a:gd name="T0" fmla="*/ 565 w 652"/>
                <a:gd name="T1" fmla="*/ 0 h 466"/>
                <a:gd name="T2" fmla="*/ 545 w 652"/>
                <a:gd name="T3" fmla="*/ 108 h 466"/>
                <a:gd name="T4" fmla="*/ 574 w 652"/>
                <a:gd name="T5" fmla="*/ 95 h 466"/>
                <a:gd name="T6" fmla="*/ 565 w 652"/>
                <a:gd name="T7" fmla="*/ 0 h 466"/>
                <a:gd name="T8" fmla="*/ 640 w 652"/>
                <a:gd name="T9" fmla="*/ 129 h 466"/>
                <a:gd name="T10" fmla="*/ 561 w 652"/>
                <a:gd name="T11" fmla="*/ 240 h 466"/>
                <a:gd name="T12" fmla="*/ 489 w 652"/>
                <a:gd name="T13" fmla="*/ 216 h 466"/>
                <a:gd name="T14" fmla="*/ 469 w 652"/>
                <a:gd name="T15" fmla="*/ 240 h 466"/>
                <a:gd name="T16" fmla="*/ 457 w 652"/>
                <a:gd name="T17" fmla="*/ 234 h 466"/>
                <a:gd name="T18" fmla="*/ 467 w 652"/>
                <a:gd name="T19" fmla="*/ 242 h 466"/>
                <a:gd name="T20" fmla="*/ 320 w 652"/>
                <a:gd name="T21" fmla="*/ 344 h 466"/>
                <a:gd name="T22" fmla="*/ 0 w 652"/>
                <a:gd name="T23" fmla="*/ 324 h 466"/>
                <a:gd name="T24" fmla="*/ 367 w 652"/>
                <a:gd name="T25" fmla="*/ 417 h 466"/>
                <a:gd name="T26" fmla="*/ 518 w 652"/>
                <a:gd name="T27" fmla="*/ 287 h 466"/>
                <a:gd name="T28" fmla="*/ 576 w 652"/>
                <a:gd name="T29" fmla="*/ 264 h 466"/>
                <a:gd name="T30" fmla="*/ 640 w 652"/>
                <a:gd name="T31" fmla="*/ 129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2" h="466">
                  <a:moveTo>
                    <a:pt x="565" y="0"/>
                  </a:moveTo>
                  <a:cubicBezTo>
                    <a:pt x="564" y="37"/>
                    <a:pt x="557" y="73"/>
                    <a:pt x="545" y="108"/>
                  </a:cubicBezTo>
                  <a:cubicBezTo>
                    <a:pt x="554" y="103"/>
                    <a:pt x="564" y="98"/>
                    <a:pt x="574" y="95"/>
                  </a:cubicBezTo>
                  <a:cubicBezTo>
                    <a:pt x="575" y="63"/>
                    <a:pt x="572" y="31"/>
                    <a:pt x="565" y="0"/>
                  </a:cubicBezTo>
                  <a:close/>
                  <a:moveTo>
                    <a:pt x="640" y="129"/>
                  </a:moveTo>
                  <a:cubicBezTo>
                    <a:pt x="638" y="177"/>
                    <a:pt x="608" y="222"/>
                    <a:pt x="561" y="240"/>
                  </a:cubicBezTo>
                  <a:cubicBezTo>
                    <a:pt x="524" y="252"/>
                    <a:pt x="492" y="259"/>
                    <a:pt x="489" y="216"/>
                  </a:cubicBezTo>
                  <a:cubicBezTo>
                    <a:pt x="482" y="224"/>
                    <a:pt x="476" y="232"/>
                    <a:pt x="469" y="240"/>
                  </a:cubicBezTo>
                  <a:cubicBezTo>
                    <a:pt x="465" y="238"/>
                    <a:pt x="461" y="236"/>
                    <a:pt x="457" y="234"/>
                  </a:cubicBezTo>
                  <a:cubicBezTo>
                    <a:pt x="460" y="237"/>
                    <a:pt x="464" y="240"/>
                    <a:pt x="467" y="242"/>
                  </a:cubicBezTo>
                  <a:cubicBezTo>
                    <a:pt x="428" y="286"/>
                    <a:pt x="378" y="321"/>
                    <a:pt x="320" y="344"/>
                  </a:cubicBezTo>
                  <a:cubicBezTo>
                    <a:pt x="211" y="386"/>
                    <a:pt x="95" y="375"/>
                    <a:pt x="0" y="324"/>
                  </a:cubicBezTo>
                  <a:cubicBezTo>
                    <a:pt x="93" y="411"/>
                    <a:pt x="241" y="466"/>
                    <a:pt x="367" y="417"/>
                  </a:cubicBezTo>
                  <a:cubicBezTo>
                    <a:pt x="432" y="392"/>
                    <a:pt x="483" y="345"/>
                    <a:pt x="518" y="287"/>
                  </a:cubicBezTo>
                  <a:cubicBezTo>
                    <a:pt x="523" y="267"/>
                    <a:pt x="532" y="276"/>
                    <a:pt x="576" y="264"/>
                  </a:cubicBezTo>
                  <a:cubicBezTo>
                    <a:pt x="627" y="244"/>
                    <a:pt x="652" y="182"/>
                    <a:pt x="640" y="1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 name="Oval 12"/>
            <p:cNvSpPr>
              <a:spLocks noChangeArrowheads="1"/>
            </p:cNvSpPr>
            <p:nvPr/>
          </p:nvSpPr>
          <p:spPr bwMode="auto">
            <a:xfrm>
              <a:off x="5616576" y="4618038"/>
              <a:ext cx="657225" cy="657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 name="Freeform 13"/>
            <p:cNvSpPr>
              <a:spLocks/>
            </p:cNvSpPr>
            <p:nvPr/>
          </p:nvSpPr>
          <p:spPr bwMode="auto">
            <a:xfrm>
              <a:off x="5640388" y="4632326"/>
              <a:ext cx="560388" cy="319088"/>
            </a:xfrm>
            <a:custGeom>
              <a:avLst/>
              <a:gdLst>
                <a:gd name="T0" fmla="*/ 125 w 268"/>
                <a:gd name="T1" fmla="*/ 8 h 153"/>
                <a:gd name="T2" fmla="*/ 0 w 268"/>
                <a:gd name="T3" fmla="*/ 153 h 153"/>
                <a:gd name="T4" fmla="*/ 137 w 268"/>
                <a:gd name="T5" fmla="*/ 40 h 153"/>
                <a:gd name="T6" fmla="*/ 268 w 268"/>
                <a:gd name="T7" fmla="*/ 71 h 153"/>
                <a:gd name="T8" fmla="*/ 125 w 268"/>
                <a:gd name="T9" fmla="*/ 8 h 153"/>
              </a:gdLst>
              <a:ahLst/>
              <a:cxnLst>
                <a:cxn ang="0">
                  <a:pos x="T0" y="T1"/>
                </a:cxn>
                <a:cxn ang="0">
                  <a:pos x="T2" y="T3"/>
                </a:cxn>
                <a:cxn ang="0">
                  <a:pos x="T4" y="T5"/>
                </a:cxn>
                <a:cxn ang="0">
                  <a:pos x="T6" y="T7"/>
                </a:cxn>
                <a:cxn ang="0">
                  <a:pos x="T8" y="T9"/>
                </a:cxn>
              </a:cxnLst>
              <a:rect l="0" t="0" r="r" b="b"/>
              <a:pathLst>
                <a:path w="268" h="153">
                  <a:moveTo>
                    <a:pt x="125" y="8"/>
                  </a:moveTo>
                  <a:cubicBezTo>
                    <a:pt x="53" y="19"/>
                    <a:pt x="0" y="82"/>
                    <a:pt x="0" y="153"/>
                  </a:cubicBezTo>
                  <a:cubicBezTo>
                    <a:pt x="17" y="91"/>
                    <a:pt x="70" y="50"/>
                    <a:pt x="137" y="40"/>
                  </a:cubicBezTo>
                  <a:cubicBezTo>
                    <a:pt x="186" y="33"/>
                    <a:pt x="233" y="41"/>
                    <a:pt x="268" y="71"/>
                  </a:cubicBezTo>
                  <a:cubicBezTo>
                    <a:pt x="237" y="26"/>
                    <a:pt x="183" y="0"/>
                    <a:pt x="125"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 name="Freeform 14"/>
            <p:cNvSpPr>
              <a:spLocks/>
            </p:cNvSpPr>
            <p:nvPr/>
          </p:nvSpPr>
          <p:spPr bwMode="auto">
            <a:xfrm>
              <a:off x="5613401" y="4579938"/>
              <a:ext cx="560388" cy="298450"/>
            </a:xfrm>
            <a:custGeom>
              <a:avLst/>
              <a:gdLst>
                <a:gd name="T0" fmla="*/ 130 w 268"/>
                <a:gd name="T1" fmla="*/ 8 h 143"/>
                <a:gd name="T2" fmla="*/ 0 w 268"/>
                <a:gd name="T3" fmla="*/ 143 h 143"/>
                <a:gd name="T4" fmla="*/ 136 w 268"/>
                <a:gd name="T5" fmla="*/ 22 h 143"/>
                <a:gd name="T6" fmla="*/ 268 w 268"/>
                <a:gd name="T7" fmla="*/ 61 h 143"/>
                <a:gd name="T8" fmla="*/ 130 w 268"/>
                <a:gd name="T9" fmla="*/ 8 h 143"/>
              </a:gdLst>
              <a:ahLst/>
              <a:cxnLst>
                <a:cxn ang="0">
                  <a:pos x="T0" y="T1"/>
                </a:cxn>
                <a:cxn ang="0">
                  <a:pos x="T2" y="T3"/>
                </a:cxn>
                <a:cxn ang="0">
                  <a:pos x="T4" y="T5"/>
                </a:cxn>
                <a:cxn ang="0">
                  <a:pos x="T6" y="T7"/>
                </a:cxn>
                <a:cxn ang="0">
                  <a:pos x="T8" y="T9"/>
                </a:cxn>
              </a:cxnLst>
              <a:rect l="0" t="0" r="r" b="b"/>
              <a:pathLst>
                <a:path w="268" h="143">
                  <a:moveTo>
                    <a:pt x="130" y="8"/>
                  </a:moveTo>
                  <a:cubicBezTo>
                    <a:pt x="57" y="19"/>
                    <a:pt x="0" y="71"/>
                    <a:pt x="0" y="143"/>
                  </a:cubicBezTo>
                  <a:cubicBezTo>
                    <a:pt x="17" y="81"/>
                    <a:pt x="69" y="32"/>
                    <a:pt x="136" y="22"/>
                  </a:cubicBezTo>
                  <a:cubicBezTo>
                    <a:pt x="185" y="15"/>
                    <a:pt x="233" y="31"/>
                    <a:pt x="268" y="61"/>
                  </a:cubicBezTo>
                  <a:cubicBezTo>
                    <a:pt x="238" y="16"/>
                    <a:pt x="187" y="0"/>
                    <a:pt x="13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 name="Freeform 15"/>
            <p:cNvSpPr>
              <a:spLocks/>
            </p:cNvSpPr>
            <p:nvPr/>
          </p:nvSpPr>
          <p:spPr bwMode="auto">
            <a:xfrm>
              <a:off x="5770563" y="4941888"/>
              <a:ext cx="541338" cy="417513"/>
            </a:xfrm>
            <a:custGeom>
              <a:avLst/>
              <a:gdLst>
                <a:gd name="T0" fmla="*/ 158 w 259"/>
                <a:gd name="T1" fmla="*/ 179 h 200"/>
                <a:gd name="T2" fmla="*/ 243 w 259"/>
                <a:gd name="T3" fmla="*/ 0 h 200"/>
                <a:gd name="T4" fmla="*/ 138 w 259"/>
                <a:gd name="T5" fmla="*/ 148 h 200"/>
                <a:gd name="T6" fmla="*/ 0 w 259"/>
                <a:gd name="T7" fmla="*/ 139 h 200"/>
                <a:gd name="T8" fmla="*/ 158 w 259"/>
                <a:gd name="T9" fmla="*/ 179 h 200"/>
              </a:gdLst>
              <a:ahLst/>
              <a:cxnLst>
                <a:cxn ang="0">
                  <a:pos x="T0" y="T1"/>
                </a:cxn>
                <a:cxn ang="0">
                  <a:pos x="T2" y="T3"/>
                </a:cxn>
                <a:cxn ang="0">
                  <a:pos x="T4" y="T5"/>
                </a:cxn>
                <a:cxn ang="0">
                  <a:pos x="T6" y="T7"/>
                </a:cxn>
                <a:cxn ang="0">
                  <a:pos x="T8" y="T9"/>
                </a:cxn>
              </a:cxnLst>
              <a:rect l="0" t="0" r="r" b="b"/>
              <a:pathLst>
                <a:path w="259" h="200">
                  <a:moveTo>
                    <a:pt x="158" y="179"/>
                  </a:moveTo>
                  <a:cubicBezTo>
                    <a:pt x="226" y="152"/>
                    <a:pt x="259" y="70"/>
                    <a:pt x="243" y="0"/>
                  </a:cubicBezTo>
                  <a:cubicBezTo>
                    <a:pt x="241" y="64"/>
                    <a:pt x="201" y="123"/>
                    <a:pt x="138" y="148"/>
                  </a:cubicBezTo>
                  <a:cubicBezTo>
                    <a:pt x="91" y="166"/>
                    <a:pt x="41" y="161"/>
                    <a:pt x="0" y="139"/>
                  </a:cubicBezTo>
                  <a:cubicBezTo>
                    <a:pt x="40" y="176"/>
                    <a:pt x="104" y="200"/>
                    <a:pt x="158" y="1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 name="Freeform 16"/>
            <p:cNvSpPr>
              <a:spLocks/>
            </p:cNvSpPr>
            <p:nvPr/>
          </p:nvSpPr>
          <p:spPr bwMode="auto">
            <a:xfrm>
              <a:off x="5705476" y="4916488"/>
              <a:ext cx="554038" cy="355600"/>
            </a:xfrm>
            <a:custGeom>
              <a:avLst/>
              <a:gdLst>
                <a:gd name="T0" fmla="*/ 147 w 265"/>
                <a:gd name="T1" fmla="*/ 156 h 170"/>
                <a:gd name="T2" fmla="*/ 258 w 265"/>
                <a:gd name="T3" fmla="*/ 0 h 170"/>
                <a:gd name="T4" fmla="*/ 139 w 265"/>
                <a:gd name="T5" fmla="*/ 126 h 170"/>
                <a:gd name="T6" fmla="*/ 0 w 265"/>
                <a:gd name="T7" fmla="*/ 107 h 170"/>
                <a:gd name="T8" fmla="*/ 147 w 265"/>
                <a:gd name="T9" fmla="*/ 156 h 170"/>
              </a:gdLst>
              <a:ahLst/>
              <a:cxnLst>
                <a:cxn ang="0">
                  <a:pos x="T0" y="T1"/>
                </a:cxn>
                <a:cxn ang="0">
                  <a:pos x="T2" y="T3"/>
                </a:cxn>
                <a:cxn ang="0">
                  <a:pos x="T4" y="T5"/>
                </a:cxn>
                <a:cxn ang="0">
                  <a:pos x="T6" y="T7"/>
                </a:cxn>
                <a:cxn ang="0">
                  <a:pos x="T8" y="T9"/>
                </a:cxn>
              </a:cxnLst>
              <a:rect l="0" t="0" r="r" b="b"/>
              <a:pathLst>
                <a:path w="265" h="170">
                  <a:moveTo>
                    <a:pt x="147" y="156"/>
                  </a:moveTo>
                  <a:cubicBezTo>
                    <a:pt x="219" y="138"/>
                    <a:pt x="265" y="71"/>
                    <a:pt x="258" y="0"/>
                  </a:cubicBezTo>
                  <a:cubicBezTo>
                    <a:pt x="247" y="63"/>
                    <a:pt x="205" y="110"/>
                    <a:pt x="139" y="126"/>
                  </a:cubicBezTo>
                  <a:cubicBezTo>
                    <a:pt x="91" y="138"/>
                    <a:pt x="37" y="134"/>
                    <a:pt x="0" y="107"/>
                  </a:cubicBezTo>
                  <a:cubicBezTo>
                    <a:pt x="34" y="149"/>
                    <a:pt x="91" y="170"/>
                    <a:pt x="147" y="1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 name="Oval 17"/>
            <p:cNvSpPr>
              <a:spLocks noChangeArrowheads="1"/>
            </p:cNvSpPr>
            <p:nvPr/>
          </p:nvSpPr>
          <p:spPr bwMode="auto">
            <a:xfrm>
              <a:off x="4573588" y="3548063"/>
              <a:ext cx="315913" cy="3127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 name="Freeform 18"/>
            <p:cNvSpPr>
              <a:spLocks/>
            </p:cNvSpPr>
            <p:nvPr/>
          </p:nvSpPr>
          <p:spPr bwMode="auto">
            <a:xfrm>
              <a:off x="4586288" y="3554413"/>
              <a:ext cx="266700" cy="152400"/>
            </a:xfrm>
            <a:custGeom>
              <a:avLst/>
              <a:gdLst>
                <a:gd name="T0" fmla="*/ 60 w 128"/>
                <a:gd name="T1" fmla="*/ 4 h 73"/>
                <a:gd name="T2" fmla="*/ 0 w 128"/>
                <a:gd name="T3" fmla="*/ 73 h 73"/>
                <a:gd name="T4" fmla="*/ 65 w 128"/>
                <a:gd name="T5" fmla="*/ 20 h 73"/>
                <a:gd name="T6" fmla="*/ 128 w 128"/>
                <a:gd name="T7" fmla="*/ 34 h 73"/>
                <a:gd name="T8" fmla="*/ 60 w 128"/>
                <a:gd name="T9" fmla="*/ 4 h 73"/>
              </a:gdLst>
              <a:ahLst/>
              <a:cxnLst>
                <a:cxn ang="0">
                  <a:pos x="T0" y="T1"/>
                </a:cxn>
                <a:cxn ang="0">
                  <a:pos x="T2" y="T3"/>
                </a:cxn>
                <a:cxn ang="0">
                  <a:pos x="T4" y="T5"/>
                </a:cxn>
                <a:cxn ang="0">
                  <a:pos x="T6" y="T7"/>
                </a:cxn>
                <a:cxn ang="0">
                  <a:pos x="T8" y="T9"/>
                </a:cxn>
              </a:cxnLst>
              <a:rect l="0" t="0" r="r" b="b"/>
              <a:pathLst>
                <a:path w="128" h="73">
                  <a:moveTo>
                    <a:pt x="60" y="4"/>
                  </a:moveTo>
                  <a:cubicBezTo>
                    <a:pt x="25" y="9"/>
                    <a:pt x="0" y="39"/>
                    <a:pt x="0" y="73"/>
                  </a:cubicBezTo>
                  <a:cubicBezTo>
                    <a:pt x="8" y="44"/>
                    <a:pt x="33" y="24"/>
                    <a:pt x="65" y="20"/>
                  </a:cubicBezTo>
                  <a:cubicBezTo>
                    <a:pt x="89" y="16"/>
                    <a:pt x="111" y="20"/>
                    <a:pt x="128" y="34"/>
                  </a:cubicBezTo>
                  <a:cubicBezTo>
                    <a:pt x="113" y="13"/>
                    <a:pt x="87" y="0"/>
                    <a:pt x="6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 name="Freeform 19"/>
            <p:cNvSpPr>
              <a:spLocks/>
            </p:cNvSpPr>
            <p:nvPr/>
          </p:nvSpPr>
          <p:spPr bwMode="auto">
            <a:xfrm>
              <a:off x="4573588" y="3529013"/>
              <a:ext cx="266700" cy="141288"/>
            </a:xfrm>
            <a:custGeom>
              <a:avLst/>
              <a:gdLst>
                <a:gd name="T0" fmla="*/ 62 w 128"/>
                <a:gd name="T1" fmla="*/ 4 h 68"/>
                <a:gd name="T2" fmla="*/ 0 w 128"/>
                <a:gd name="T3" fmla="*/ 68 h 68"/>
                <a:gd name="T4" fmla="*/ 64 w 128"/>
                <a:gd name="T5" fmla="*/ 11 h 68"/>
                <a:gd name="T6" fmla="*/ 128 w 128"/>
                <a:gd name="T7" fmla="*/ 29 h 68"/>
                <a:gd name="T8" fmla="*/ 62 w 128"/>
                <a:gd name="T9" fmla="*/ 4 h 68"/>
              </a:gdLst>
              <a:ahLst/>
              <a:cxnLst>
                <a:cxn ang="0">
                  <a:pos x="T0" y="T1"/>
                </a:cxn>
                <a:cxn ang="0">
                  <a:pos x="T2" y="T3"/>
                </a:cxn>
                <a:cxn ang="0">
                  <a:pos x="T4" y="T5"/>
                </a:cxn>
                <a:cxn ang="0">
                  <a:pos x="T6" y="T7"/>
                </a:cxn>
                <a:cxn ang="0">
                  <a:pos x="T8" y="T9"/>
                </a:cxn>
              </a:cxnLst>
              <a:rect l="0" t="0" r="r" b="b"/>
              <a:pathLst>
                <a:path w="128" h="68">
                  <a:moveTo>
                    <a:pt x="62" y="4"/>
                  </a:moveTo>
                  <a:cubicBezTo>
                    <a:pt x="27" y="9"/>
                    <a:pt x="0" y="34"/>
                    <a:pt x="0" y="68"/>
                  </a:cubicBezTo>
                  <a:cubicBezTo>
                    <a:pt x="8" y="39"/>
                    <a:pt x="32" y="16"/>
                    <a:pt x="64" y="11"/>
                  </a:cubicBezTo>
                  <a:cubicBezTo>
                    <a:pt x="88" y="7"/>
                    <a:pt x="111" y="15"/>
                    <a:pt x="128" y="29"/>
                  </a:cubicBezTo>
                  <a:cubicBezTo>
                    <a:pt x="113" y="8"/>
                    <a:pt x="89" y="0"/>
                    <a:pt x="6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 name="Freeform 20"/>
            <p:cNvSpPr>
              <a:spLocks/>
            </p:cNvSpPr>
            <p:nvPr/>
          </p:nvSpPr>
          <p:spPr bwMode="auto">
            <a:xfrm>
              <a:off x="4648201" y="3702051"/>
              <a:ext cx="257175" cy="198438"/>
            </a:xfrm>
            <a:custGeom>
              <a:avLst/>
              <a:gdLst>
                <a:gd name="T0" fmla="*/ 75 w 123"/>
                <a:gd name="T1" fmla="*/ 85 h 95"/>
                <a:gd name="T2" fmla="*/ 116 w 123"/>
                <a:gd name="T3" fmla="*/ 0 h 95"/>
                <a:gd name="T4" fmla="*/ 65 w 123"/>
                <a:gd name="T5" fmla="*/ 70 h 95"/>
                <a:gd name="T6" fmla="*/ 0 w 123"/>
                <a:gd name="T7" fmla="*/ 66 h 95"/>
                <a:gd name="T8" fmla="*/ 75 w 123"/>
                <a:gd name="T9" fmla="*/ 85 h 95"/>
              </a:gdLst>
              <a:ahLst/>
              <a:cxnLst>
                <a:cxn ang="0">
                  <a:pos x="T0" y="T1"/>
                </a:cxn>
                <a:cxn ang="0">
                  <a:pos x="T2" y="T3"/>
                </a:cxn>
                <a:cxn ang="0">
                  <a:pos x="T4" y="T5"/>
                </a:cxn>
                <a:cxn ang="0">
                  <a:pos x="T6" y="T7"/>
                </a:cxn>
                <a:cxn ang="0">
                  <a:pos x="T8" y="T9"/>
                </a:cxn>
              </a:cxnLst>
              <a:rect l="0" t="0" r="r" b="b"/>
              <a:pathLst>
                <a:path w="123" h="95">
                  <a:moveTo>
                    <a:pt x="75" y="85"/>
                  </a:moveTo>
                  <a:cubicBezTo>
                    <a:pt x="108" y="73"/>
                    <a:pt x="123" y="33"/>
                    <a:pt x="116" y="0"/>
                  </a:cubicBezTo>
                  <a:cubicBezTo>
                    <a:pt x="114" y="30"/>
                    <a:pt x="95" y="59"/>
                    <a:pt x="65" y="70"/>
                  </a:cubicBezTo>
                  <a:cubicBezTo>
                    <a:pt x="43" y="79"/>
                    <a:pt x="19" y="77"/>
                    <a:pt x="0" y="66"/>
                  </a:cubicBezTo>
                  <a:cubicBezTo>
                    <a:pt x="19" y="84"/>
                    <a:pt x="49" y="95"/>
                    <a:pt x="75"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 name="Freeform 21"/>
            <p:cNvSpPr>
              <a:spLocks/>
            </p:cNvSpPr>
            <p:nvPr/>
          </p:nvSpPr>
          <p:spPr bwMode="auto">
            <a:xfrm>
              <a:off x="4614863" y="3689351"/>
              <a:ext cx="265113" cy="169863"/>
            </a:xfrm>
            <a:custGeom>
              <a:avLst/>
              <a:gdLst>
                <a:gd name="T0" fmla="*/ 71 w 127"/>
                <a:gd name="T1" fmla="*/ 75 h 81"/>
                <a:gd name="T2" fmla="*/ 124 w 127"/>
                <a:gd name="T3" fmla="*/ 0 h 81"/>
                <a:gd name="T4" fmla="*/ 67 w 127"/>
                <a:gd name="T5" fmla="*/ 60 h 81"/>
                <a:gd name="T6" fmla="*/ 0 w 127"/>
                <a:gd name="T7" fmla="*/ 51 h 81"/>
                <a:gd name="T8" fmla="*/ 71 w 127"/>
                <a:gd name="T9" fmla="*/ 75 h 81"/>
              </a:gdLst>
              <a:ahLst/>
              <a:cxnLst>
                <a:cxn ang="0">
                  <a:pos x="T0" y="T1"/>
                </a:cxn>
                <a:cxn ang="0">
                  <a:pos x="T2" y="T3"/>
                </a:cxn>
                <a:cxn ang="0">
                  <a:pos x="T4" y="T5"/>
                </a:cxn>
                <a:cxn ang="0">
                  <a:pos x="T6" y="T7"/>
                </a:cxn>
                <a:cxn ang="0">
                  <a:pos x="T8" y="T9"/>
                </a:cxn>
              </a:cxnLst>
              <a:rect l="0" t="0" r="r" b="b"/>
              <a:pathLst>
                <a:path w="127" h="81">
                  <a:moveTo>
                    <a:pt x="71" y="75"/>
                  </a:moveTo>
                  <a:cubicBezTo>
                    <a:pt x="105" y="66"/>
                    <a:pt x="127" y="34"/>
                    <a:pt x="124" y="0"/>
                  </a:cubicBezTo>
                  <a:cubicBezTo>
                    <a:pt x="119" y="30"/>
                    <a:pt x="99" y="53"/>
                    <a:pt x="67" y="60"/>
                  </a:cubicBezTo>
                  <a:cubicBezTo>
                    <a:pt x="44" y="66"/>
                    <a:pt x="18" y="64"/>
                    <a:pt x="0" y="51"/>
                  </a:cubicBezTo>
                  <a:cubicBezTo>
                    <a:pt x="17" y="71"/>
                    <a:pt x="44" y="81"/>
                    <a:pt x="71"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 name="Oval 22"/>
            <p:cNvSpPr>
              <a:spLocks noChangeArrowheads="1"/>
            </p:cNvSpPr>
            <p:nvPr/>
          </p:nvSpPr>
          <p:spPr bwMode="auto">
            <a:xfrm>
              <a:off x="4964113" y="1500188"/>
              <a:ext cx="593725" cy="593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4" name="Freeform 23"/>
            <p:cNvSpPr>
              <a:spLocks/>
            </p:cNvSpPr>
            <p:nvPr/>
          </p:nvSpPr>
          <p:spPr bwMode="auto">
            <a:xfrm>
              <a:off x="4986338" y="1512888"/>
              <a:ext cx="504825" cy="287338"/>
            </a:xfrm>
            <a:custGeom>
              <a:avLst/>
              <a:gdLst>
                <a:gd name="T0" fmla="*/ 113 w 241"/>
                <a:gd name="T1" fmla="*/ 8 h 138"/>
                <a:gd name="T2" fmla="*/ 0 w 241"/>
                <a:gd name="T3" fmla="*/ 138 h 138"/>
                <a:gd name="T4" fmla="*/ 123 w 241"/>
                <a:gd name="T5" fmla="*/ 37 h 138"/>
                <a:gd name="T6" fmla="*/ 241 w 241"/>
                <a:gd name="T7" fmla="*/ 65 h 138"/>
                <a:gd name="T8" fmla="*/ 113 w 241"/>
                <a:gd name="T9" fmla="*/ 8 h 138"/>
              </a:gdLst>
              <a:ahLst/>
              <a:cxnLst>
                <a:cxn ang="0">
                  <a:pos x="T0" y="T1"/>
                </a:cxn>
                <a:cxn ang="0">
                  <a:pos x="T2" y="T3"/>
                </a:cxn>
                <a:cxn ang="0">
                  <a:pos x="T4" y="T5"/>
                </a:cxn>
                <a:cxn ang="0">
                  <a:pos x="T6" y="T7"/>
                </a:cxn>
                <a:cxn ang="0">
                  <a:pos x="T8" y="T9"/>
                </a:cxn>
              </a:cxnLst>
              <a:rect l="0" t="0" r="r" b="b"/>
              <a:pathLst>
                <a:path w="241" h="138">
                  <a:moveTo>
                    <a:pt x="113" y="8"/>
                  </a:moveTo>
                  <a:cubicBezTo>
                    <a:pt x="47" y="17"/>
                    <a:pt x="0" y="74"/>
                    <a:pt x="0" y="138"/>
                  </a:cubicBezTo>
                  <a:cubicBezTo>
                    <a:pt x="15" y="83"/>
                    <a:pt x="62" y="45"/>
                    <a:pt x="123" y="37"/>
                  </a:cubicBezTo>
                  <a:cubicBezTo>
                    <a:pt x="167" y="30"/>
                    <a:pt x="209" y="37"/>
                    <a:pt x="241" y="65"/>
                  </a:cubicBezTo>
                  <a:cubicBezTo>
                    <a:pt x="214" y="24"/>
                    <a:pt x="164" y="0"/>
                    <a:pt x="1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5" name="Freeform 24"/>
            <p:cNvSpPr>
              <a:spLocks/>
            </p:cNvSpPr>
            <p:nvPr/>
          </p:nvSpPr>
          <p:spPr bwMode="auto">
            <a:xfrm>
              <a:off x="4962526" y="1465263"/>
              <a:ext cx="503238" cy="268288"/>
            </a:xfrm>
            <a:custGeom>
              <a:avLst/>
              <a:gdLst>
                <a:gd name="T0" fmla="*/ 117 w 241"/>
                <a:gd name="T1" fmla="*/ 8 h 129"/>
                <a:gd name="T2" fmla="*/ 0 w 241"/>
                <a:gd name="T3" fmla="*/ 129 h 129"/>
                <a:gd name="T4" fmla="*/ 122 w 241"/>
                <a:gd name="T5" fmla="*/ 21 h 129"/>
                <a:gd name="T6" fmla="*/ 241 w 241"/>
                <a:gd name="T7" fmla="*/ 56 h 129"/>
                <a:gd name="T8" fmla="*/ 117 w 241"/>
                <a:gd name="T9" fmla="*/ 8 h 129"/>
              </a:gdLst>
              <a:ahLst/>
              <a:cxnLst>
                <a:cxn ang="0">
                  <a:pos x="T0" y="T1"/>
                </a:cxn>
                <a:cxn ang="0">
                  <a:pos x="T2" y="T3"/>
                </a:cxn>
                <a:cxn ang="0">
                  <a:pos x="T4" y="T5"/>
                </a:cxn>
                <a:cxn ang="0">
                  <a:pos x="T6" y="T7"/>
                </a:cxn>
                <a:cxn ang="0">
                  <a:pos x="T8" y="T9"/>
                </a:cxn>
              </a:cxnLst>
              <a:rect l="0" t="0" r="r" b="b"/>
              <a:pathLst>
                <a:path w="241" h="129">
                  <a:moveTo>
                    <a:pt x="117" y="8"/>
                  </a:moveTo>
                  <a:cubicBezTo>
                    <a:pt x="51" y="18"/>
                    <a:pt x="0" y="65"/>
                    <a:pt x="0" y="129"/>
                  </a:cubicBezTo>
                  <a:cubicBezTo>
                    <a:pt x="15" y="74"/>
                    <a:pt x="62" y="29"/>
                    <a:pt x="122" y="21"/>
                  </a:cubicBezTo>
                  <a:cubicBezTo>
                    <a:pt x="167" y="14"/>
                    <a:pt x="210" y="28"/>
                    <a:pt x="241" y="56"/>
                  </a:cubicBezTo>
                  <a:cubicBezTo>
                    <a:pt x="214" y="15"/>
                    <a:pt x="169" y="0"/>
                    <a:pt x="1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 name="Freeform 25"/>
            <p:cNvSpPr>
              <a:spLocks/>
            </p:cNvSpPr>
            <p:nvPr/>
          </p:nvSpPr>
          <p:spPr bwMode="auto">
            <a:xfrm>
              <a:off x="5103813" y="1792288"/>
              <a:ext cx="487363" cy="376238"/>
            </a:xfrm>
            <a:custGeom>
              <a:avLst/>
              <a:gdLst>
                <a:gd name="T0" fmla="*/ 142 w 233"/>
                <a:gd name="T1" fmla="*/ 161 h 180"/>
                <a:gd name="T2" fmla="*/ 219 w 233"/>
                <a:gd name="T3" fmla="*/ 0 h 180"/>
                <a:gd name="T4" fmla="*/ 124 w 233"/>
                <a:gd name="T5" fmla="*/ 133 h 180"/>
                <a:gd name="T6" fmla="*/ 0 w 233"/>
                <a:gd name="T7" fmla="*/ 125 h 180"/>
                <a:gd name="T8" fmla="*/ 142 w 233"/>
                <a:gd name="T9" fmla="*/ 161 h 180"/>
              </a:gdLst>
              <a:ahLst/>
              <a:cxnLst>
                <a:cxn ang="0">
                  <a:pos x="T0" y="T1"/>
                </a:cxn>
                <a:cxn ang="0">
                  <a:pos x="T2" y="T3"/>
                </a:cxn>
                <a:cxn ang="0">
                  <a:pos x="T4" y="T5"/>
                </a:cxn>
                <a:cxn ang="0">
                  <a:pos x="T6" y="T7"/>
                </a:cxn>
                <a:cxn ang="0">
                  <a:pos x="T8" y="T9"/>
                </a:cxn>
              </a:cxnLst>
              <a:rect l="0" t="0" r="r" b="b"/>
              <a:pathLst>
                <a:path w="233" h="180">
                  <a:moveTo>
                    <a:pt x="142" y="161"/>
                  </a:moveTo>
                  <a:cubicBezTo>
                    <a:pt x="204" y="137"/>
                    <a:pt x="233" y="62"/>
                    <a:pt x="219" y="0"/>
                  </a:cubicBezTo>
                  <a:cubicBezTo>
                    <a:pt x="216" y="57"/>
                    <a:pt x="181" y="111"/>
                    <a:pt x="124" y="133"/>
                  </a:cubicBezTo>
                  <a:cubicBezTo>
                    <a:pt x="82" y="149"/>
                    <a:pt x="37" y="145"/>
                    <a:pt x="0" y="125"/>
                  </a:cubicBezTo>
                  <a:cubicBezTo>
                    <a:pt x="36" y="159"/>
                    <a:pt x="93" y="180"/>
                    <a:pt x="142" y="1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 name="Freeform 26"/>
            <p:cNvSpPr>
              <a:spLocks/>
            </p:cNvSpPr>
            <p:nvPr/>
          </p:nvSpPr>
          <p:spPr bwMode="auto">
            <a:xfrm>
              <a:off x="5043488" y="1770063"/>
              <a:ext cx="498475" cy="319088"/>
            </a:xfrm>
            <a:custGeom>
              <a:avLst/>
              <a:gdLst>
                <a:gd name="T0" fmla="*/ 133 w 239"/>
                <a:gd name="T1" fmla="*/ 140 h 153"/>
                <a:gd name="T2" fmla="*/ 233 w 239"/>
                <a:gd name="T3" fmla="*/ 0 h 153"/>
                <a:gd name="T4" fmla="*/ 126 w 239"/>
                <a:gd name="T5" fmla="*/ 114 h 153"/>
                <a:gd name="T6" fmla="*/ 0 w 239"/>
                <a:gd name="T7" fmla="*/ 96 h 153"/>
                <a:gd name="T8" fmla="*/ 133 w 239"/>
                <a:gd name="T9" fmla="*/ 140 h 153"/>
              </a:gdLst>
              <a:ahLst/>
              <a:cxnLst>
                <a:cxn ang="0">
                  <a:pos x="T0" y="T1"/>
                </a:cxn>
                <a:cxn ang="0">
                  <a:pos x="T2" y="T3"/>
                </a:cxn>
                <a:cxn ang="0">
                  <a:pos x="T4" y="T5"/>
                </a:cxn>
                <a:cxn ang="0">
                  <a:pos x="T6" y="T7"/>
                </a:cxn>
                <a:cxn ang="0">
                  <a:pos x="T8" y="T9"/>
                </a:cxn>
              </a:cxnLst>
              <a:rect l="0" t="0" r="r" b="b"/>
              <a:pathLst>
                <a:path w="239" h="153">
                  <a:moveTo>
                    <a:pt x="133" y="140"/>
                  </a:moveTo>
                  <a:cubicBezTo>
                    <a:pt x="198" y="125"/>
                    <a:pt x="239" y="64"/>
                    <a:pt x="233" y="0"/>
                  </a:cubicBezTo>
                  <a:cubicBezTo>
                    <a:pt x="224" y="56"/>
                    <a:pt x="185" y="99"/>
                    <a:pt x="126" y="114"/>
                  </a:cubicBezTo>
                  <a:cubicBezTo>
                    <a:pt x="82" y="124"/>
                    <a:pt x="34" y="121"/>
                    <a:pt x="0" y="96"/>
                  </a:cubicBezTo>
                  <a:cubicBezTo>
                    <a:pt x="31" y="134"/>
                    <a:pt x="83" y="153"/>
                    <a:pt x="133"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 name="Oval 27"/>
            <p:cNvSpPr>
              <a:spLocks noChangeArrowheads="1"/>
            </p:cNvSpPr>
            <p:nvPr/>
          </p:nvSpPr>
          <p:spPr bwMode="auto">
            <a:xfrm>
              <a:off x="6869113" y="1187451"/>
              <a:ext cx="315913" cy="3143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 name="Freeform 28"/>
            <p:cNvSpPr>
              <a:spLocks/>
            </p:cNvSpPr>
            <p:nvPr/>
          </p:nvSpPr>
          <p:spPr bwMode="auto">
            <a:xfrm>
              <a:off x="6881813" y="1195388"/>
              <a:ext cx="268288" cy="152400"/>
            </a:xfrm>
            <a:custGeom>
              <a:avLst/>
              <a:gdLst>
                <a:gd name="T0" fmla="*/ 60 w 128"/>
                <a:gd name="T1" fmla="*/ 4 h 73"/>
                <a:gd name="T2" fmla="*/ 0 w 128"/>
                <a:gd name="T3" fmla="*/ 73 h 73"/>
                <a:gd name="T4" fmla="*/ 65 w 128"/>
                <a:gd name="T5" fmla="*/ 19 h 73"/>
                <a:gd name="T6" fmla="*/ 128 w 128"/>
                <a:gd name="T7" fmla="*/ 34 h 73"/>
                <a:gd name="T8" fmla="*/ 60 w 128"/>
                <a:gd name="T9" fmla="*/ 4 h 73"/>
              </a:gdLst>
              <a:ahLst/>
              <a:cxnLst>
                <a:cxn ang="0">
                  <a:pos x="T0" y="T1"/>
                </a:cxn>
                <a:cxn ang="0">
                  <a:pos x="T2" y="T3"/>
                </a:cxn>
                <a:cxn ang="0">
                  <a:pos x="T4" y="T5"/>
                </a:cxn>
                <a:cxn ang="0">
                  <a:pos x="T6" y="T7"/>
                </a:cxn>
                <a:cxn ang="0">
                  <a:pos x="T8" y="T9"/>
                </a:cxn>
              </a:cxnLst>
              <a:rect l="0" t="0" r="r" b="b"/>
              <a:pathLst>
                <a:path w="128" h="73">
                  <a:moveTo>
                    <a:pt x="60" y="4"/>
                  </a:moveTo>
                  <a:cubicBezTo>
                    <a:pt x="25" y="9"/>
                    <a:pt x="0" y="39"/>
                    <a:pt x="0" y="73"/>
                  </a:cubicBezTo>
                  <a:cubicBezTo>
                    <a:pt x="8" y="44"/>
                    <a:pt x="33" y="24"/>
                    <a:pt x="65" y="19"/>
                  </a:cubicBezTo>
                  <a:cubicBezTo>
                    <a:pt x="89" y="16"/>
                    <a:pt x="111" y="19"/>
                    <a:pt x="128" y="34"/>
                  </a:cubicBezTo>
                  <a:cubicBezTo>
                    <a:pt x="113" y="12"/>
                    <a:pt x="87" y="0"/>
                    <a:pt x="6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 name="Freeform 29"/>
            <p:cNvSpPr>
              <a:spLocks/>
            </p:cNvSpPr>
            <p:nvPr/>
          </p:nvSpPr>
          <p:spPr bwMode="auto">
            <a:xfrm>
              <a:off x="6869113" y="1169988"/>
              <a:ext cx="268288" cy="141288"/>
            </a:xfrm>
            <a:custGeom>
              <a:avLst/>
              <a:gdLst>
                <a:gd name="T0" fmla="*/ 62 w 128"/>
                <a:gd name="T1" fmla="*/ 4 h 68"/>
                <a:gd name="T2" fmla="*/ 0 w 128"/>
                <a:gd name="T3" fmla="*/ 68 h 68"/>
                <a:gd name="T4" fmla="*/ 65 w 128"/>
                <a:gd name="T5" fmla="*/ 11 h 68"/>
                <a:gd name="T6" fmla="*/ 128 w 128"/>
                <a:gd name="T7" fmla="*/ 29 h 68"/>
                <a:gd name="T8" fmla="*/ 62 w 128"/>
                <a:gd name="T9" fmla="*/ 4 h 68"/>
              </a:gdLst>
              <a:ahLst/>
              <a:cxnLst>
                <a:cxn ang="0">
                  <a:pos x="T0" y="T1"/>
                </a:cxn>
                <a:cxn ang="0">
                  <a:pos x="T2" y="T3"/>
                </a:cxn>
                <a:cxn ang="0">
                  <a:pos x="T4" y="T5"/>
                </a:cxn>
                <a:cxn ang="0">
                  <a:pos x="T6" y="T7"/>
                </a:cxn>
                <a:cxn ang="0">
                  <a:pos x="T8" y="T9"/>
                </a:cxn>
              </a:cxnLst>
              <a:rect l="0" t="0" r="r" b="b"/>
              <a:pathLst>
                <a:path w="128" h="68">
                  <a:moveTo>
                    <a:pt x="62" y="4"/>
                  </a:moveTo>
                  <a:cubicBezTo>
                    <a:pt x="27" y="9"/>
                    <a:pt x="0" y="34"/>
                    <a:pt x="0" y="68"/>
                  </a:cubicBezTo>
                  <a:cubicBezTo>
                    <a:pt x="8" y="39"/>
                    <a:pt x="33" y="15"/>
                    <a:pt x="65" y="11"/>
                  </a:cubicBezTo>
                  <a:cubicBezTo>
                    <a:pt x="88" y="7"/>
                    <a:pt x="111" y="15"/>
                    <a:pt x="128" y="29"/>
                  </a:cubicBezTo>
                  <a:cubicBezTo>
                    <a:pt x="113" y="8"/>
                    <a:pt x="89" y="0"/>
                    <a:pt x="6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 name="Freeform 30"/>
            <p:cNvSpPr>
              <a:spLocks/>
            </p:cNvSpPr>
            <p:nvPr/>
          </p:nvSpPr>
          <p:spPr bwMode="auto">
            <a:xfrm>
              <a:off x="6945313" y="1343026"/>
              <a:ext cx="257175" cy="198438"/>
            </a:xfrm>
            <a:custGeom>
              <a:avLst/>
              <a:gdLst>
                <a:gd name="T0" fmla="*/ 75 w 123"/>
                <a:gd name="T1" fmla="*/ 85 h 95"/>
                <a:gd name="T2" fmla="*/ 116 w 123"/>
                <a:gd name="T3" fmla="*/ 0 h 95"/>
                <a:gd name="T4" fmla="*/ 66 w 123"/>
                <a:gd name="T5" fmla="*/ 70 h 95"/>
                <a:gd name="T6" fmla="*/ 0 w 123"/>
                <a:gd name="T7" fmla="*/ 66 h 95"/>
                <a:gd name="T8" fmla="*/ 75 w 123"/>
                <a:gd name="T9" fmla="*/ 85 h 95"/>
              </a:gdLst>
              <a:ahLst/>
              <a:cxnLst>
                <a:cxn ang="0">
                  <a:pos x="T0" y="T1"/>
                </a:cxn>
                <a:cxn ang="0">
                  <a:pos x="T2" y="T3"/>
                </a:cxn>
                <a:cxn ang="0">
                  <a:pos x="T4" y="T5"/>
                </a:cxn>
                <a:cxn ang="0">
                  <a:pos x="T6" y="T7"/>
                </a:cxn>
                <a:cxn ang="0">
                  <a:pos x="T8" y="T9"/>
                </a:cxn>
              </a:cxnLst>
              <a:rect l="0" t="0" r="r" b="b"/>
              <a:pathLst>
                <a:path w="123" h="95">
                  <a:moveTo>
                    <a:pt x="75" y="85"/>
                  </a:moveTo>
                  <a:cubicBezTo>
                    <a:pt x="108" y="72"/>
                    <a:pt x="123" y="33"/>
                    <a:pt x="116" y="0"/>
                  </a:cubicBezTo>
                  <a:cubicBezTo>
                    <a:pt x="115" y="30"/>
                    <a:pt x="96" y="58"/>
                    <a:pt x="66" y="70"/>
                  </a:cubicBezTo>
                  <a:cubicBezTo>
                    <a:pt x="43" y="79"/>
                    <a:pt x="20" y="76"/>
                    <a:pt x="0" y="66"/>
                  </a:cubicBezTo>
                  <a:cubicBezTo>
                    <a:pt x="19" y="84"/>
                    <a:pt x="49" y="95"/>
                    <a:pt x="75"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2" name="Freeform 31"/>
            <p:cNvSpPr>
              <a:spLocks/>
            </p:cNvSpPr>
            <p:nvPr/>
          </p:nvSpPr>
          <p:spPr bwMode="auto">
            <a:xfrm>
              <a:off x="6913563" y="1330326"/>
              <a:ext cx="263525" cy="169863"/>
            </a:xfrm>
            <a:custGeom>
              <a:avLst/>
              <a:gdLst>
                <a:gd name="T0" fmla="*/ 70 w 126"/>
                <a:gd name="T1" fmla="*/ 74 h 81"/>
                <a:gd name="T2" fmla="*/ 123 w 126"/>
                <a:gd name="T3" fmla="*/ 0 h 81"/>
                <a:gd name="T4" fmla="*/ 66 w 126"/>
                <a:gd name="T5" fmla="*/ 60 h 81"/>
                <a:gd name="T6" fmla="*/ 0 w 126"/>
                <a:gd name="T7" fmla="*/ 51 h 81"/>
                <a:gd name="T8" fmla="*/ 70 w 126"/>
                <a:gd name="T9" fmla="*/ 74 h 81"/>
              </a:gdLst>
              <a:ahLst/>
              <a:cxnLst>
                <a:cxn ang="0">
                  <a:pos x="T0" y="T1"/>
                </a:cxn>
                <a:cxn ang="0">
                  <a:pos x="T2" y="T3"/>
                </a:cxn>
                <a:cxn ang="0">
                  <a:pos x="T4" y="T5"/>
                </a:cxn>
                <a:cxn ang="0">
                  <a:pos x="T6" y="T7"/>
                </a:cxn>
                <a:cxn ang="0">
                  <a:pos x="T8" y="T9"/>
                </a:cxn>
              </a:cxnLst>
              <a:rect l="0" t="0" r="r" b="b"/>
              <a:pathLst>
                <a:path w="126" h="81">
                  <a:moveTo>
                    <a:pt x="70" y="74"/>
                  </a:moveTo>
                  <a:cubicBezTo>
                    <a:pt x="104" y="66"/>
                    <a:pt x="126" y="34"/>
                    <a:pt x="123" y="0"/>
                  </a:cubicBezTo>
                  <a:cubicBezTo>
                    <a:pt x="118" y="30"/>
                    <a:pt x="98" y="52"/>
                    <a:pt x="66" y="60"/>
                  </a:cubicBezTo>
                  <a:cubicBezTo>
                    <a:pt x="43" y="66"/>
                    <a:pt x="18" y="64"/>
                    <a:pt x="0" y="51"/>
                  </a:cubicBezTo>
                  <a:cubicBezTo>
                    <a:pt x="16" y="71"/>
                    <a:pt x="43" y="81"/>
                    <a:pt x="70"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 name="Freeform 32"/>
            <p:cNvSpPr>
              <a:spLocks/>
            </p:cNvSpPr>
            <p:nvPr/>
          </p:nvSpPr>
          <p:spPr bwMode="auto">
            <a:xfrm>
              <a:off x="7972426" y="3679826"/>
              <a:ext cx="474663" cy="547688"/>
            </a:xfrm>
            <a:custGeom>
              <a:avLst/>
              <a:gdLst>
                <a:gd name="T0" fmla="*/ 214 w 227"/>
                <a:gd name="T1" fmla="*/ 151 h 262"/>
                <a:gd name="T2" fmla="*/ 90 w 227"/>
                <a:gd name="T3" fmla="*/ 251 h 262"/>
                <a:gd name="T4" fmla="*/ 13 w 227"/>
                <a:gd name="T5" fmla="*/ 111 h 262"/>
                <a:gd name="T6" fmla="*/ 137 w 227"/>
                <a:gd name="T7" fmla="*/ 11 h 262"/>
                <a:gd name="T8" fmla="*/ 214 w 227"/>
                <a:gd name="T9" fmla="*/ 151 h 262"/>
              </a:gdLst>
              <a:ahLst/>
              <a:cxnLst>
                <a:cxn ang="0">
                  <a:pos x="T0" y="T1"/>
                </a:cxn>
                <a:cxn ang="0">
                  <a:pos x="T2" y="T3"/>
                </a:cxn>
                <a:cxn ang="0">
                  <a:pos x="T4" y="T5"/>
                </a:cxn>
                <a:cxn ang="0">
                  <a:pos x="T6" y="T7"/>
                </a:cxn>
                <a:cxn ang="0">
                  <a:pos x="T8" y="T9"/>
                </a:cxn>
              </a:cxnLst>
              <a:rect l="0" t="0" r="r" b="b"/>
              <a:pathLst>
                <a:path w="227" h="262">
                  <a:moveTo>
                    <a:pt x="214" y="151"/>
                  </a:moveTo>
                  <a:cubicBezTo>
                    <a:pt x="201" y="217"/>
                    <a:pt x="145" y="262"/>
                    <a:pt x="90" y="251"/>
                  </a:cubicBezTo>
                  <a:cubicBezTo>
                    <a:pt x="34" y="240"/>
                    <a:pt x="0" y="177"/>
                    <a:pt x="13" y="111"/>
                  </a:cubicBezTo>
                  <a:cubicBezTo>
                    <a:pt x="26" y="45"/>
                    <a:pt x="82" y="0"/>
                    <a:pt x="137" y="11"/>
                  </a:cubicBezTo>
                  <a:cubicBezTo>
                    <a:pt x="193" y="22"/>
                    <a:pt x="227" y="85"/>
                    <a:pt x="214" y="1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 name="Freeform 33"/>
            <p:cNvSpPr>
              <a:spLocks/>
            </p:cNvSpPr>
            <p:nvPr/>
          </p:nvSpPr>
          <p:spPr bwMode="auto">
            <a:xfrm>
              <a:off x="8015288" y="3719513"/>
              <a:ext cx="384175" cy="200025"/>
            </a:xfrm>
            <a:custGeom>
              <a:avLst/>
              <a:gdLst>
                <a:gd name="T0" fmla="*/ 102 w 184"/>
                <a:gd name="T1" fmla="*/ 2 h 96"/>
                <a:gd name="T2" fmla="*/ 0 w 184"/>
                <a:gd name="T3" fmla="*/ 96 h 96"/>
                <a:gd name="T4" fmla="*/ 105 w 184"/>
                <a:gd name="T5" fmla="*/ 27 h 96"/>
                <a:gd name="T6" fmla="*/ 184 w 184"/>
                <a:gd name="T7" fmla="*/ 68 h 96"/>
                <a:gd name="T8" fmla="*/ 102 w 184"/>
                <a:gd name="T9" fmla="*/ 2 h 96"/>
              </a:gdLst>
              <a:ahLst/>
              <a:cxnLst>
                <a:cxn ang="0">
                  <a:pos x="T0" y="T1"/>
                </a:cxn>
                <a:cxn ang="0">
                  <a:pos x="T2" y="T3"/>
                </a:cxn>
                <a:cxn ang="0">
                  <a:pos x="T4" y="T5"/>
                </a:cxn>
                <a:cxn ang="0">
                  <a:pos x="T6" y="T7"/>
                </a:cxn>
                <a:cxn ang="0">
                  <a:pos x="T8" y="T9"/>
                </a:cxn>
              </a:cxnLst>
              <a:rect l="0" t="0" r="r" b="b"/>
              <a:pathLst>
                <a:path w="184" h="96">
                  <a:moveTo>
                    <a:pt x="102" y="2"/>
                  </a:moveTo>
                  <a:cubicBezTo>
                    <a:pt x="54" y="0"/>
                    <a:pt x="11" y="41"/>
                    <a:pt x="0" y="96"/>
                  </a:cubicBezTo>
                  <a:cubicBezTo>
                    <a:pt x="20" y="51"/>
                    <a:pt x="60" y="26"/>
                    <a:pt x="105" y="27"/>
                  </a:cubicBezTo>
                  <a:cubicBezTo>
                    <a:pt x="137" y="28"/>
                    <a:pt x="166" y="40"/>
                    <a:pt x="184" y="68"/>
                  </a:cubicBezTo>
                  <a:cubicBezTo>
                    <a:pt x="171" y="30"/>
                    <a:pt x="140" y="3"/>
                    <a:pt x="10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 name="Freeform 34"/>
            <p:cNvSpPr>
              <a:spLocks/>
            </p:cNvSpPr>
            <p:nvPr/>
          </p:nvSpPr>
          <p:spPr bwMode="auto">
            <a:xfrm>
              <a:off x="8008938" y="3676651"/>
              <a:ext cx="384175" cy="182563"/>
            </a:xfrm>
            <a:custGeom>
              <a:avLst/>
              <a:gdLst>
                <a:gd name="T0" fmla="*/ 104 w 184"/>
                <a:gd name="T1" fmla="*/ 1 h 87"/>
                <a:gd name="T2" fmla="*/ 0 w 184"/>
                <a:gd name="T3" fmla="*/ 87 h 87"/>
                <a:gd name="T4" fmla="*/ 105 w 184"/>
                <a:gd name="T5" fmla="*/ 13 h 87"/>
                <a:gd name="T6" fmla="*/ 184 w 184"/>
                <a:gd name="T7" fmla="*/ 59 h 87"/>
                <a:gd name="T8" fmla="*/ 104 w 184"/>
                <a:gd name="T9" fmla="*/ 1 h 87"/>
              </a:gdLst>
              <a:ahLst/>
              <a:cxnLst>
                <a:cxn ang="0">
                  <a:pos x="T0" y="T1"/>
                </a:cxn>
                <a:cxn ang="0">
                  <a:pos x="T2" y="T3"/>
                </a:cxn>
                <a:cxn ang="0">
                  <a:pos x="T4" y="T5"/>
                </a:cxn>
                <a:cxn ang="0">
                  <a:pos x="T6" y="T7"/>
                </a:cxn>
                <a:cxn ang="0">
                  <a:pos x="T8" y="T9"/>
                </a:cxn>
              </a:cxnLst>
              <a:rect l="0" t="0" r="r" b="b"/>
              <a:pathLst>
                <a:path w="184" h="87">
                  <a:moveTo>
                    <a:pt x="104" y="1"/>
                  </a:moveTo>
                  <a:cubicBezTo>
                    <a:pt x="56" y="0"/>
                    <a:pt x="11" y="33"/>
                    <a:pt x="0" y="87"/>
                  </a:cubicBezTo>
                  <a:cubicBezTo>
                    <a:pt x="20" y="42"/>
                    <a:pt x="61" y="12"/>
                    <a:pt x="105" y="13"/>
                  </a:cubicBezTo>
                  <a:cubicBezTo>
                    <a:pt x="138" y="14"/>
                    <a:pt x="166" y="32"/>
                    <a:pt x="184" y="59"/>
                  </a:cubicBezTo>
                  <a:cubicBezTo>
                    <a:pt x="171" y="21"/>
                    <a:pt x="142" y="2"/>
                    <a:pt x="10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6" name="Freeform 35"/>
            <p:cNvSpPr>
              <a:spLocks/>
            </p:cNvSpPr>
            <p:nvPr/>
          </p:nvSpPr>
          <p:spPr bwMode="auto">
            <a:xfrm>
              <a:off x="8056563" y="3992563"/>
              <a:ext cx="366713" cy="280988"/>
            </a:xfrm>
            <a:custGeom>
              <a:avLst/>
              <a:gdLst>
                <a:gd name="T0" fmla="*/ 94 w 176"/>
                <a:gd name="T1" fmla="*/ 125 h 134"/>
                <a:gd name="T2" fmla="*/ 176 w 176"/>
                <a:gd name="T3" fmla="*/ 0 h 134"/>
                <a:gd name="T4" fmla="*/ 86 w 176"/>
                <a:gd name="T5" fmla="*/ 99 h 134"/>
                <a:gd name="T6" fmla="*/ 0 w 176"/>
                <a:gd name="T7" fmla="*/ 75 h 134"/>
                <a:gd name="T8" fmla="*/ 94 w 176"/>
                <a:gd name="T9" fmla="*/ 125 h 134"/>
              </a:gdLst>
              <a:ahLst/>
              <a:cxnLst>
                <a:cxn ang="0">
                  <a:pos x="T0" y="T1"/>
                </a:cxn>
                <a:cxn ang="0">
                  <a:pos x="T2" y="T3"/>
                </a:cxn>
                <a:cxn ang="0">
                  <a:pos x="T4" y="T5"/>
                </a:cxn>
                <a:cxn ang="0">
                  <a:pos x="T6" y="T7"/>
                </a:cxn>
                <a:cxn ang="0">
                  <a:pos x="T8" y="T9"/>
                </a:cxn>
              </a:cxnLst>
              <a:rect l="0" t="0" r="r" b="b"/>
              <a:pathLst>
                <a:path w="176" h="134">
                  <a:moveTo>
                    <a:pt x="94" y="125"/>
                  </a:moveTo>
                  <a:cubicBezTo>
                    <a:pt x="142" y="114"/>
                    <a:pt x="175" y="55"/>
                    <a:pt x="176" y="0"/>
                  </a:cubicBezTo>
                  <a:cubicBezTo>
                    <a:pt x="165" y="48"/>
                    <a:pt x="130" y="88"/>
                    <a:pt x="86" y="99"/>
                  </a:cubicBezTo>
                  <a:cubicBezTo>
                    <a:pt x="54" y="106"/>
                    <a:pt x="23" y="96"/>
                    <a:pt x="0" y="75"/>
                  </a:cubicBezTo>
                  <a:cubicBezTo>
                    <a:pt x="19" y="108"/>
                    <a:pt x="56" y="134"/>
                    <a:pt x="94"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7" name="Freeform 36"/>
            <p:cNvSpPr>
              <a:spLocks/>
            </p:cNvSpPr>
            <p:nvPr/>
          </p:nvSpPr>
          <p:spPr bwMode="auto">
            <a:xfrm>
              <a:off x="8026401" y="3967163"/>
              <a:ext cx="379413" cy="228600"/>
            </a:xfrm>
            <a:custGeom>
              <a:avLst/>
              <a:gdLst>
                <a:gd name="T0" fmla="*/ 87 w 181"/>
                <a:gd name="T1" fmla="*/ 105 h 109"/>
                <a:gd name="T2" fmla="*/ 181 w 181"/>
                <a:gd name="T3" fmla="*/ 0 h 109"/>
                <a:gd name="T4" fmla="*/ 86 w 181"/>
                <a:gd name="T5" fmla="*/ 81 h 109"/>
                <a:gd name="T6" fmla="*/ 0 w 181"/>
                <a:gd name="T7" fmla="*/ 49 h 109"/>
                <a:gd name="T8" fmla="*/ 87 w 181"/>
                <a:gd name="T9" fmla="*/ 105 h 109"/>
              </a:gdLst>
              <a:ahLst/>
              <a:cxnLst>
                <a:cxn ang="0">
                  <a:pos x="T0" y="T1"/>
                </a:cxn>
                <a:cxn ang="0">
                  <a:pos x="T2" y="T3"/>
                </a:cxn>
                <a:cxn ang="0">
                  <a:pos x="T4" y="T5"/>
                </a:cxn>
                <a:cxn ang="0">
                  <a:pos x="T6" y="T7"/>
                </a:cxn>
                <a:cxn ang="0">
                  <a:pos x="T8" y="T9"/>
                </a:cxn>
              </a:cxnLst>
              <a:rect l="0" t="0" r="r" b="b"/>
              <a:pathLst>
                <a:path w="181" h="109">
                  <a:moveTo>
                    <a:pt x="87" y="105"/>
                  </a:moveTo>
                  <a:cubicBezTo>
                    <a:pt x="135" y="101"/>
                    <a:pt x="175" y="55"/>
                    <a:pt x="181" y="0"/>
                  </a:cubicBezTo>
                  <a:cubicBezTo>
                    <a:pt x="165" y="47"/>
                    <a:pt x="131" y="77"/>
                    <a:pt x="86" y="81"/>
                  </a:cubicBezTo>
                  <a:cubicBezTo>
                    <a:pt x="54" y="84"/>
                    <a:pt x="20" y="74"/>
                    <a:pt x="0" y="49"/>
                  </a:cubicBezTo>
                  <a:cubicBezTo>
                    <a:pt x="16" y="85"/>
                    <a:pt x="49" y="109"/>
                    <a:pt x="87"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8" name="Oval 37"/>
            <p:cNvSpPr>
              <a:spLocks noChangeArrowheads="1"/>
            </p:cNvSpPr>
            <p:nvPr/>
          </p:nvSpPr>
          <p:spPr bwMode="auto">
            <a:xfrm>
              <a:off x="6254751" y="3117851"/>
              <a:ext cx="495300" cy="4968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9" name="Freeform 38"/>
            <p:cNvSpPr>
              <a:spLocks/>
            </p:cNvSpPr>
            <p:nvPr/>
          </p:nvSpPr>
          <p:spPr bwMode="auto">
            <a:xfrm>
              <a:off x="5273676" y="3405188"/>
              <a:ext cx="1393825" cy="492125"/>
            </a:xfrm>
            <a:custGeom>
              <a:avLst/>
              <a:gdLst>
                <a:gd name="T0" fmla="*/ 667 w 667"/>
                <a:gd name="T1" fmla="*/ 0 h 235"/>
                <a:gd name="T2" fmla="*/ 529 w 667"/>
                <a:gd name="T3" fmla="*/ 60 h 235"/>
                <a:gd name="T4" fmla="*/ 332 w 667"/>
                <a:gd name="T5" fmla="*/ 156 h 235"/>
                <a:gd name="T6" fmla="*/ 0 w 667"/>
                <a:gd name="T7" fmla="*/ 93 h 235"/>
                <a:gd name="T8" fmla="*/ 367 w 667"/>
                <a:gd name="T9" fmla="*/ 186 h 235"/>
                <a:gd name="T10" fmla="*/ 530 w 667"/>
                <a:gd name="T11" fmla="*/ 77 h 235"/>
                <a:gd name="T12" fmla="*/ 594 w 667"/>
                <a:gd name="T13" fmla="*/ 87 h 235"/>
                <a:gd name="T14" fmla="*/ 667 w 667"/>
                <a:gd name="T15" fmla="*/ 0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7" h="235">
                  <a:moveTo>
                    <a:pt x="667" y="0"/>
                  </a:moveTo>
                  <a:cubicBezTo>
                    <a:pt x="665" y="48"/>
                    <a:pt x="586" y="69"/>
                    <a:pt x="529" y="60"/>
                  </a:cubicBezTo>
                  <a:cubicBezTo>
                    <a:pt x="462" y="107"/>
                    <a:pt x="423" y="119"/>
                    <a:pt x="332" y="156"/>
                  </a:cubicBezTo>
                  <a:cubicBezTo>
                    <a:pt x="202" y="182"/>
                    <a:pt x="95" y="144"/>
                    <a:pt x="0" y="93"/>
                  </a:cubicBezTo>
                  <a:cubicBezTo>
                    <a:pt x="93" y="180"/>
                    <a:pt x="241" y="235"/>
                    <a:pt x="367" y="186"/>
                  </a:cubicBezTo>
                  <a:cubicBezTo>
                    <a:pt x="432" y="160"/>
                    <a:pt x="495" y="135"/>
                    <a:pt x="530" y="77"/>
                  </a:cubicBezTo>
                  <a:cubicBezTo>
                    <a:pt x="548" y="79"/>
                    <a:pt x="561" y="89"/>
                    <a:pt x="594" y="87"/>
                  </a:cubicBezTo>
                  <a:cubicBezTo>
                    <a:pt x="615" y="89"/>
                    <a:pt x="667" y="95"/>
                    <a:pt x="66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0" name="Oval 39"/>
            <p:cNvSpPr>
              <a:spLocks noChangeArrowheads="1"/>
            </p:cNvSpPr>
            <p:nvPr/>
          </p:nvSpPr>
          <p:spPr bwMode="auto">
            <a:xfrm>
              <a:off x="6496051" y="3814763"/>
              <a:ext cx="620713" cy="6223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1" name="Freeform 40"/>
            <p:cNvSpPr>
              <a:spLocks/>
            </p:cNvSpPr>
            <p:nvPr/>
          </p:nvSpPr>
          <p:spPr bwMode="auto">
            <a:xfrm>
              <a:off x="6518276" y="3829051"/>
              <a:ext cx="528638" cy="303213"/>
            </a:xfrm>
            <a:custGeom>
              <a:avLst/>
              <a:gdLst>
                <a:gd name="T0" fmla="*/ 118 w 253"/>
                <a:gd name="T1" fmla="*/ 8 h 145"/>
                <a:gd name="T2" fmla="*/ 0 w 253"/>
                <a:gd name="T3" fmla="*/ 145 h 145"/>
                <a:gd name="T4" fmla="*/ 129 w 253"/>
                <a:gd name="T5" fmla="*/ 39 h 145"/>
                <a:gd name="T6" fmla="*/ 253 w 253"/>
                <a:gd name="T7" fmla="*/ 68 h 145"/>
                <a:gd name="T8" fmla="*/ 118 w 253"/>
                <a:gd name="T9" fmla="*/ 8 h 145"/>
              </a:gdLst>
              <a:ahLst/>
              <a:cxnLst>
                <a:cxn ang="0">
                  <a:pos x="T0" y="T1"/>
                </a:cxn>
                <a:cxn ang="0">
                  <a:pos x="T2" y="T3"/>
                </a:cxn>
                <a:cxn ang="0">
                  <a:pos x="T4" y="T5"/>
                </a:cxn>
                <a:cxn ang="0">
                  <a:pos x="T6" y="T7"/>
                </a:cxn>
                <a:cxn ang="0">
                  <a:pos x="T8" y="T9"/>
                </a:cxn>
              </a:cxnLst>
              <a:rect l="0" t="0" r="r" b="b"/>
              <a:pathLst>
                <a:path w="253" h="145">
                  <a:moveTo>
                    <a:pt x="118" y="8"/>
                  </a:moveTo>
                  <a:cubicBezTo>
                    <a:pt x="49" y="18"/>
                    <a:pt x="0" y="77"/>
                    <a:pt x="0" y="145"/>
                  </a:cubicBezTo>
                  <a:cubicBezTo>
                    <a:pt x="16" y="87"/>
                    <a:pt x="66" y="48"/>
                    <a:pt x="129" y="39"/>
                  </a:cubicBezTo>
                  <a:cubicBezTo>
                    <a:pt x="176" y="32"/>
                    <a:pt x="220" y="39"/>
                    <a:pt x="253" y="68"/>
                  </a:cubicBezTo>
                  <a:cubicBezTo>
                    <a:pt x="224" y="25"/>
                    <a:pt x="172" y="0"/>
                    <a:pt x="118"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2" name="Freeform 41"/>
            <p:cNvSpPr>
              <a:spLocks/>
            </p:cNvSpPr>
            <p:nvPr/>
          </p:nvSpPr>
          <p:spPr bwMode="auto">
            <a:xfrm>
              <a:off x="6492876" y="3779838"/>
              <a:ext cx="528638" cy="282575"/>
            </a:xfrm>
            <a:custGeom>
              <a:avLst/>
              <a:gdLst>
                <a:gd name="T0" fmla="*/ 122 w 253"/>
                <a:gd name="T1" fmla="*/ 8 h 135"/>
                <a:gd name="T2" fmla="*/ 0 w 253"/>
                <a:gd name="T3" fmla="*/ 135 h 135"/>
                <a:gd name="T4" fmla="*/ 128 w 253"/>
                <a:gd name="T5" fmla="*/ 22 h 135"/>
                <a:gd name="T6" fmla="*/ 253 w 253"/>
                <a:gd name="T7" fmla="*/ 58 h 135"/>
                <a:gd name="T8" fmla="*/ 122 w 253"/>
                <a:gd name="T9" fmla="*/ 8 h 135"/>
              </a:gdLst>
              <a:ahLst/>
              <a:cxnLst>
                <a:cxn ang="0">
                  <a:pos x="T0" y="T1"/>
                </a:cxn>
                <a:cxn ang="0">
                  <a:pos x="T2" y="T3"/>
                </a:cxn>
                <a:cxn ang="0">
                  <a:pos x="T4" y="T5"/>
                </a:cxn>
                <a:cxn ang="0">
                  <a:pos x="T6" y="T7"/>
                </a:cxn>
                <a:cxn ang="0">
                  <a:pos x="T8" y="T9"/>
                </a:cxn>
              </a:cxnLst>
              <a:rect l="0" t="0" r="r" b="b"/>
              <a:pathLst>
                <a:path w="253" h="135">
                  <a:moveTo>
                    <a:pt x="122" y="8"/>
                  </a:moveTo>
                  <a:cubicBezTo>
                    <a:pt x="54" y="19"/>
                    <a:pt x="0" y="68"/>
                    <a:pt x="0" y="135"/>
                  </a:cubicBezTo>
                  <a:cubicBezTo>
                    <a:pt x="16" y="77"/>
                    <a:pt x="64" y="31"/>
                    <a:pt x="128" y="22"/>
                  </a:cubicBezTo>
                  <a:cubicBezTo>
                    <a:pt x="175" y="15"/>
                    <a:pt x="219" y="30"/>
                    <a:pt x="253" y="58"/>
                  </a:cubicBezTo>
                  <a:cubicBezTo>
                    <a:pt x="224" y="16"/>
                    <a:pt x="176" y="0"/>
                    <a:pt x="12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3" name="Freeform 42"/>
            <p:cNvSpPr>
              <a:spLocks/>
            </p:cNvSpPr>
            <p:nvPr/>
          </p:nvSpPr>
          <p:spPr bwMode="auto">
            <a:xfrm>
              <a:off x="6642101" y="4122738"/>
              <a:ext cx="509588" cy="393700"/>
            </a:xfrm>
            <a:custGeom>
              <a:avLst/>
              <a:gdLst>
                <a:gd name="T0" fmla="*/ 148 w 244"/>
                <a:gd name="T1" fmla="*/ 169 h 189"/>
                <a:gd name="T2" fmla="*/ 229 w 244"/>
                <a:gd name="T3" fmla="*/ 0 h 189"/>
                <a:gd name="T4" fmla="*/ 130 w 244"/>
                <a:gd name="T5" fmla="*/ 139 h 189"/>
                <a:gd name="T6" fmla="*/ 0 w 244"/>
                <a:gd name="T7" fmla="*/ 131 h 189"/>
                <a:gd name="T8" fmla="*/ 148 w 244"/>
                <a:gd name="T9" fmla="*/ 169 h 189"/>
              </a:gdLst>
              <a:ahLst/>
              <a:cxnLst>
                <a:cxn ang="0">
                  <a:pos x="T0" y="T1"/>
                </a:cxn>
                <a:cxn ang="0">
                  <a:pos x="T2" y="T3"/>
                </a:cxn>
                <a:cxn ang="0">
                  <a:pos x="T4" y="T5"/>
                </a:cxn>
                <a:cxn ang="0">
                  <a:pos x="T6" y="T7"/>
                </a:cxn>
                <a:cxn ang="0">
                  <a:pos x="T8" y="T9"/>
                </a:cxn>
              </a:cxnLst>
              <a:rect l="0" t="0" r="r" b="b"/>
              <a:pathLst>
                <a:path w="244" h="189">
                  <a:moveTo>
                    <a:pt x="148" y="169"/>
                  </a:moveTo>
                  <a:cubicBezTo>
                    <a:pt x="213" y="144"/>
                    <a:pt x="244" y="66"/>
                    <a:pt x="229" y="0"/>
                  </a:cubicBezTo>
                  <a:cubicBezTo>
                    <a:pt x="227" y="60"/>
                    <a:pt x="189" y="116"/>
                    <a:pt x="130" y="139"/>
                  </a:cubicBezTo>
                  <a:cubicBezTo>
                    <a:pt x="86" y="156"/>
                    <a:pt x="38" y="152"/>
                    <a:pt x="0" y="131"/>
                  </a:cubicBezTo>
                  <a:cubicBezTo>
                    <a:pt x="37" y="166"/>
                    <a:pt x="97" y="189"/>
                    <a:pt x="148"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4" name="Freeform 43"/>
            <p:cNvSpPr>
              <a:spLocks/>
            </p:cNvSpPr>
            <p:nvPr/>
          </p:nvSpPr>
          <p:spPr bwMode="auto">
            <a:xfrm>
              <a:off x="6578601" y="4098926"/>
              <a:ext cx="522288" cy="334963"/>
            </a:xfrm>
            <a:custGeom>
              <a:avLst/>
              <a:gdLst>
                <a:gd name="T0" fmla="*/ 139 w 250"/>
                <a:gd name="T1" fmla="*/ 147 h 160"/>
                <a:gd name="T2" fmla="*/ 244 w 250"/>
                <a:gd name="T3" fmla="*/ 0 h 160"/>
                <a:gd name="T4" fmla="*/ 132 w 250"/>
                <a:gd name="T5" fmla="*/ 119 h 160"/>
                <a:gd name="T6" fmla="*/ 0 w 250"/>
                <a:gd name="T7" fmla="*/ 101 h 160"/>
                <a:gd name="T8" fmla="*/ 139 w 250"/>
                <a:gd name="T9" fmla="*/ 147 h 160"/>
              </a:gdLst>
              <a:ahLst/>
              <a:cxnLst>
                <a:cxn ang="0">
                  <a:pos x="T0" y="T1"/>
                </a:cxn>
                <a:cxn ang="0">
                  <a:pos x="T2" y="T3"/>
                </a:cxn>
                <a:cxn ang="0">
                  <a:pos x="T4" y="T5"/>
                </a:cxn>
                <a:cxn ang="0">
                  <a:pos x="T6" y="T7"/>
                </a:cxn>
                <a:cxn ang="0">
                  <a:pos x="T8" y="T9"/>
                </a:cxn>
              </a:cxnLst>
              <a:rect l="0" t="0" r="r" b="b"/>
              <a:pathLst>
                <a:path w="250" h="160">
                  <a:moveTo>
                    <a:pt x="139" y="147"/>
                  </a:moveTo>
                  <a:cubicBezTo>
                    <a:pt x="207" y="130"/>
                    <a:pt x="250" y="67"/>
                    <a:pt x="244" y="0"/>
                  </a:cubicBezTo>
                  <a:cubicBezTo>
                    <a:pt x="234" y="59"/>
                    <a:pt x="194" y="103"/>
                    <a:pt x="132" y="119"/>
                  </a:cubicBezTo>
                  <a:cubicBezTo>
                    <a:pt x="86" y="130"/>
                    <a:pt x="35" y="126"/>
                    <a:pt x="0" y="101"/>
                  </a:cubicBezTo>
                  <a:cubicBezTo>
                    <a:pt x="32" y="140"/>
                    <a:pt x="86" y="160"/>
                    <a:pt x="139" y="1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5" name="Freeform 44"/>
            <p:cNvSpPr>
              <a:spLocks/>
            </p:cNvSpPr>
            <p:nvPr/>
          </p:nvSpPr>
          <p:spPr bwMode="auto">
            <a:xfrm>
              <a:off x="5532438" y="877888"/>
              <a:ext cx="509588" cy="238125"/>
            </a:xfrm>
            <a:custGeom>
              <a:avLst/>
              <a:gdLst>
                <a:gd name="T0" fmla="*/ 156 w 244"/>
                <a:gd name="T1" fmla="*/ 0 h 114"/>
                <a:gd name="T2" fmla="*/ 113 w 244"/>
                <a:gd name="T3" fmla="*/ 4 h 114"/>
                <a:gd name="T4" fmla="*/ 5 w 244"/>
                <a:gd name="T5" fmla="*/ 78 h 114"/>
                <a:gd name="T6" fmla="*/ 88 w 244"/>
                <a:gd name="T7" fmla="*/ 114 h 114"/>
                <a:gd name="T8" fmla="*/ 132 w 244"/>
                <a:gd name="T9" fmla="*/ 110 h 114"/>
                <a:gd name="T10" fmla="*/ 239 w 244"/>
                <a:gd name="T11" fmla="*/ 36 h 114"/>
                <a:gd name="T12" fmla="*/ 156 w 244"/>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244" h="114">
                  <a:moveTo>
                    <a:pt x="156" y="0"/>
                  </a:moveTo>
                  <a:cubicBezTo>
                    <a:pt x="142" y="0"/>
                    <a:pt x="128" y="1"/>
                    <a:pt x="113" y="4"/>
                  </a:cubicBezTo>
                  <a:cubicBezTo>
                    <a:pt x="48" y="15"/>
                    <a:pt x="0" y="49"/>
                    <a:pt x="5" y="78"/>
                  </a:cubicBezTo>
                  <a:cubicBezTo>
                    <a:pt x="9" y="100"/>
                    <a:pt x="43" y="114"/>
                    <a:pt x="88" y="114"/>
                  </a:cubicBezTo>
                  <a:cubicBezTo>
                    <a:pt x="102" y="114"/>
                    <a:pt x="116" y="113"/>
                    <a:pt x="132" y="110"/>
                  </a:cubicBezTo>
                  <a:cubicBezTo>
                    <a:pt x="196" y="98"/>
                    <a:pt x="244" y="65"/>
                    <a:pt x="239" y="36"/>
                  </a:cubicBezTo>
                  <a:cubicBezTo>
                    <a:pt x="235" y="13"/>
                    <a:pt x="201" y="0"/>
                    <a:pt x="15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6" name="Freeform 45"/>
            <p:cNvSpPr>
              <a:spLocks/>
            </p:cNvSpPr>
            <p:nvPr/>
          </p:nvSpPr>
          <p:spPr bwMode="auto">
            <a:xfrm>
              <a:off x="5553076" y="879476"/>
              <a:ext cx="414338" cy="158750"/>
            </a:xfrm>
            <a:custGeom>
              <a:avLst/>
              <a:gdLst>
                <a:gd name="T0" fmla="*/ 88 w 198"/>
                <a:gd name="T1" fmla="*/ 11 h 76"/>
                <a:gd name="T2" fmla="*/ 4 w 198"/>
                <a:gd name="T3" fmla="*/ 76 h 76"/>
                <a:gd name="T4" fmla="*/ 99 w 198"/>
                <a:gd name="T5" fmla="*/ 20 h 76"/>
                <a:gd name="T6" fmla="*/ 198 w 198"/>
                <a:gd name="T7" fmla="*/ 13 h 76"/>
                <a:gd name="T8" fmla="*/ 88 w 198"/>
                <a:gd name="T9" fmla="*/ 11 h 76"/>
              </a:gdLst>
              <a:ahLst/>
              <a:cxnLst>
                <a:cxn ang="0">
                  <a:pos x="T0" y="T1"/>
                </a:cxn>
                <a:cxn ang="0">
                  <a:pos x="T2" y="T3"/>
                </a:cxn>
                <a:cxn ang="0">
                  <a:pos x="T4" y="T5"/>
                </a:cxn>
                <a:cxn ang="0">
                  <a:pos x="T6" y="T7"/>
                </a:cxn>
                <a:cxn ang="0">
                  <a:pos x="T8" y="T9"/>
                </a:cxn>
              </a:cxnLst>
              <a:rect l="0" t="0" r="r" b="b"/>
              <a:pathLst>
                <a:path w="198" h="76">
                  <a:moveTo>
                    <a:pt x="88" y="11"/>
                  </a:moveTo>
                  <a:cubicBezTo>
                    <a:pt x="35" y="24"/>
                    <a:pt x="0" y="52"/>
                    <a:pt x="4" y="76"/>
                  </a:cubicBezTo>
                  <a:cubicBezTo>
                    <a:pt x="13" y="53"/>
                    <a:pt x="50" y="32"/>
                    <a:pt x="99" y="20"/>
                  </a:cubicBezTo>
                  <a:cubicBezTo>
                    <a:pt x="135" y="11"/>
                    <a:pt x="170" y="7"/>
                    <a:pt x="198" y="13"/>
                  </a:cubicBezTo>
                  <a:cubicBezTo>
                    <a:pt x="172" y="2"/>
                    <a:pt x="130" y="0"/>
                    <a:pt x="88"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 name="Freeform 46"/>
            <p:cNvSpPr>
              <a:spLocks/>
            </p:cNvSpPr>
            <p:nvPr/>
          </p:nvSpPr>
          <p:spPr bwMode="auto">
            <a:xfrm>
              <a:off x="5530851" y="863601"/>
              <a:ext cx="411163" cy="153988"/>
            </a:xfrm>
            <a:custGeom>
              <a:avLst/>
              <a:gdLst>
                <a:gd name="T0" fmla="*/ 92 w 197"/>
                <a:gd name="T1" fmla="*/ 12 h 74"/>
                <a:gd name="T2" fmla="*/ 4 w 197"/>
                <a:gd name="T3" fmla="*/ 74 h 74"/>
                <a:gd name="T4" fmla="*/ 97 w 197"/>
                <a:gd name="T5" fmla="*/ 15 h 74"/>
                <a:gd name="T6" fmla="*/ 197 w 197"/>
                <a:gd name="T7" fmla="*/ 11 h 74"/>
                <a:gd name="T8" fmla="*/ 92 w 197"/>
                <a:gd name="T9" fmla="*/ 12 h 74"/>
              </a:gdLst>
              <a:ahLst/>
              <a:cxnLst>
                <a:cxn ang="0">
                  <a:pos x="T0" y="T1"/>
                </a:cxn>
                <a:cxn ang="0">
                  <a:pos x="T2" y="T3"/>
                </a:cxn>
                <a:cxn ang="0">
                  <a:pos x="T4" y="T5"/>
                </a:cxn>
                <a:cxn ang="0">
                  <a:pos x="T6" y="T7"/>
                </a:cxn>
                <a:cxn ang="0">
                  <a:pos x="T8" y="T9"/>
                </a:cxn>
              </a:cxnLst>
              <a:rect l="0" t="0" r="r" b="b"/>
              <a:pathLst>
                <a:path w="197" h="74">
                  <a:moveTo>
                    <a:pt x="92" y="12"/>
                  </a:moveTo>
                  <a:cubicBezTo>
                    <a:pt x="38" y="25"/>
                    <a:pt x="0" y="50"/>
                    <a:pt x="4" y="74"/>
                  </a:cubicBezTo>
                  <a:cubicBezTo>
                    <a:pt x="12" y="51"/>
                    <a:pt x="48" y="28"/>
                    <a:pt x="97" y="15"/>
                  </a:cubicBezTo>
                  <a:cubicBezTo>
                    <a:pt x="133" y="6"/>
                    <a:pt x="169" y="5"/>
                    <a:pt x="197" y="11"/>
                  </a:cubicBezTo>
                  <a:cubicBezTo>
                    <a:pt x="172" y="0"/>
                    <a:pt x="134" y="1"/>
                    <a:pt x="9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8" name="Freeform 47"/>
            <p:cNvSpPr>
              <a:spLocks/>
            </p:cNvSpPr>
            <p:nvPr/>
          </p:nvSpPr>
          <p:spPr bwMode="auto">
            <a:xfrm>
              <a:off x="5676901" y="950913"/>
              <a:ext cx="390525" cy="179388"/>
            </a:xfrm>
            <a:custGeom>
              <a:avLst/>
              <a:gdLst>
                <a:gd name="T0" fmla="*/ 119 w 187"/>
                <a:gd name="T1" fmla="*/ 71 h 86"/>
                <a:gd name="T2" fmla="*/ 171 w 187"/>
                <a:gd name="T3" fmla="*/ 0 h 86"/>
                <a:gd name="T4" fmla="*/ 102 w 187"/>
                <a:gd name="T5" fmla="*/ 63 h 86"/>
                <a:gd name="T6" fmla="*/ 0 w 187"/>
                <a:gd name="T7" fmla="*/ 79 h 86"/>
                <a:gd name="T8" fmla="*/ 119 w 187"/>
                <a:gd name="T9" fmla="*/ 71 h 86"/>
              </a:gdLst>
              <a:ahLst/>
              <a:cxnLst>
                <a:cxn ang="0">
                  <a:pos x="T0" y="T1"/>
                </a:cxn>
                <a:cxn ang="0">
                  <a:pos x="T2" y="T3"/>
                </a:cxn>
                <a:cxn ang="0">
                  <a:pos x="T4" y="T5"/>
                </a:cxn>
                <a:cxn ang="0">
                  <a:pos x="T6" y="T7"/>
                </a:cxn>
                <a:cxn ang="0">
                  <a:pos x="T8" y="T9"/>
                </a:cxn>
              </a:cxnLst>
              <a:rect l="0" t="0" r="r" b="b"/>
              <a:pathLst>
                <a:path w="187" h="86">
                  <a:moveTo>
                    <a:pt x="119" y="71"/>
                  </a:moveTo>
                  <a:cubicBezTo>
                    <a:pt x="168" y="53"/>
                    <a:pt x="187" y="21"/>
                    <a:pt x="171" y="0"/>
                  </a:cubicBezTo>
                  <a:cubicBezTo>
                    <a:pt x="173" y="22"/>
                    <a:pt x="147" y="47"/>
                    <a:pt x="102" y="63"/>
                  </a:cubicBezTo>
                  <a:cubicBezTo>
                    <a:pt x="69" y="76"/>
                    <a:pt x="31" y="81"/>
                    <a:pt x="0" y="79"/>
                  </a:cubicBezTo>
                  <a:cubicBezTo>
                    <a:pt x="31" y="86"/>
                    <a:pt x="80" y="86"/>
                    <a:pt x="119"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9" name="Freeform 48"/>
            <p:cNvSpPr>
              <a:spLocks/>
            </p:cNvSpPr>
            <p:nvPr/>
          </p:nvSpPr>
          <p:spPr bwMode="auto">
            <a:xfrm>
              <a:off x="5619751" y="946151"/>
              <a:ext cx="407988" cy="166688"/>
            </a:xfrm>
            <a:custGeom>
              <a:avLst/>
              <a:gdLst>
                <a:gd name="T0" fmla="*/ 113 w 195"/>
                <a:gd name="T1" fmla="*/ 67 h 80"/>
                <a:gd name="T2" fmla="*/ 185 w 195"/>
                <a:gd name="T3" fmla="*/ 0 h 80"/>
                <a:gd name="T4" fmla="*/ 105 w 195"/>
                <a:gd name="T5" fmla="*/ 58 h 80"/>
                <a:gd name="T6" fmla="*/ 0 w 195"/>
                <a:gd name="T7" fmla="*/ 70 h 80"/>
                <a:gd name="T8" fmla="*/ 113 w 195"/>
                <a:gd name="T9" fmla="*/ 67 h 80"/>
              </a:gdLst>
              <a:ahLst/>
              <a:cxnLst>
                <a:cxn ang="0">
                  <a:pos x="T0" y="T1"/>
                </a:cxn>
                <a:cxn ang="0">
                  <a:pos x="T2" y="T3"/>
                </a:cxn>
                <a:cxn ang="0">
                  <a:pos x="T4" y="T5"/>
                </a:cxn>
                <a:cxn ang="0">
                  <a:pos x="T6" y="T7"/>
                </a:cxn>
                <a:cxn ang="0">
                  <a:pos x="T8" y="T9"/>
                </a:cxn>
              </a:cxnLst>
              <a:rect l="0" t="0" r="r" b="b"/>
              <a:pathLst>
                <a:path w="195" h="80">
                  <a:moveTo>
                    <a:pt x="113" y="67"/>
                  </a:moveTo>
                  <a:cubicBezTo>
                    <a:pt x="165" y="52"/>
                    <a:pt x="195" y="23"/>
                    <a:pt x="185" y="0"/>
                  </a:cubicBezTo>
                  <a:cubicBezTo>
                    <a:pt x="181" y="22"/>
                    <a:pt x="153" y="44"/>
                    <a:pt x="105" y="58"/>
                  </a:cubicBezTo>
                  <a:cubicBezTo>
                    <a:pt x="70" y="69"/>
                    <a:pt x="30" y="74"/>
                    <a:pt x="0" y="70"/>
                  </a:cubicBezTo>
                  <a:cubicBezTo>
                    <a:pt x="29" y="80"/>
                    <a:pt x="72" y="79"/>
                    <a:pt x="113" y="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0" name="Freeform 49"/>
            <p:cNvSpPr>
              <a:spLocks/>
            </p:cNvSpPr>
            <p:nvPr/>
          </p:nvSpPr>
          <p:spPr bwMode="auto">
            <a:xfrm>
              <a:off x="4552951" y="4435476"/>
              <a:ext cx="346075" cy="565150"/>
            </a:xfrm>
            <a:custGeom>
              <a:avLst/>
              <a:gdLst>
                <a:gd name="T0" fmla="*/ 136 w 166"/>
                <a:gd name="T1" fmla="*/ 112 h 270"/>
                <a:gd name="T2" fmla="*/ 137 w 166"/>
                <a:gd name="T3" fmla="*/ 258 h 270"/>
                <a:gd name="T4" fmla="*/ 30 w 166"/>
                <a:gd name="T5" fmla="*/ 158 h 270"/>
                <a:gd name="T6" fmla="*/ 30 w 166"/>
                <a:gd name="T7" fmla="*/ 13 h 270"/>
                <a:gd name="T8" fmla="*/ 136 w 166"/>
                <a:gd name="T9" fmla="*/ 112 h 270"/>
              </a:gdLst>
              <a:ahLst/>
              <a:cxnLst>
                <a:cxn ang="0">
                  <a:pos x="T0" y="T1"/>
                </a:cxn>
                <a:cxn ang="0">
                  <a:pos x="T2" y="T3"/>
                </a:cxn>
                <a:cxn ang="0">
                  <a:pos x="T4" y="T5"/>
                </a:cxn>
                <a:cxn ang="0">
                  <a:pos x="T6" y="T7"/>
                </a:cxn>
                <a:cxn ang="0">
                  <a:pos x="T8" y="T9"/>
                </a:cxn>
              </a:cxnLst>
              <a:rect l="0" t="0" r="r" b="b"/>
              <a:pathLst>
                <a:path w="166" h="270">
                  <a:moveTo>
                    <a:pt x="136" y="112"/>
                  </a:moveTo>
                  <a:cubicBezTo>
                    <a:pt x="165" y="180"/>
                    <a:pt x="166" y="245"/>
                    <a:pt x="137" y="258"/>
                  </a:cubicBezTo>
                  <a:cubicBezTo>
                    <a:pt x="108" y="270"/>
                    <a:pt x="60" y="226"/>
                    <a:pt x="30" y="158"/>
                  </a:cubicBezTo>
                  <a:cubicBezTo>
                    <a:pt x="1" y="91"/>
                    <a:pt x="0" y="26"/>
                    <a:pt x="30" y="13"/>
                  </a:cubicBezTo>
                  <a:cubicBezTo>
                    <a:pt x="59" y="0"/>
                    <a:pt x="106" y="45"/>
                    <a:pt x="136"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1" name="Freeform 50"/>
            <p:cNvSpPr>
              <a:spLocks/>
            </p:cNvSpPr>
            <p:nvPr/>
          </p:nvSpPr>
          <p:spPr bwMode="auto">
            <a:xfrm>
              <a:off x="4567238" y="4462463"/>
              <a:ext cx="187325" cy="304800"/>
            </a:xfrm>
            <a:custGeom>
              <a:avLst/>
              <a:gdLst>
                <a:gd name="T0" fmla="*/ 21 w 90"/>
                <a:gd name="T1" fmla="*/ 15 h 146"/>
                <a:gd name="T2" fmla="*/ 28 w 90"/>
                <a:gd name="T3" fmla="*/ 146 h 146"/>
                <a:gd name="T4" fmla="*/ 36 w 90"/>
                <a:gd name="T5" fmla="*/ 38 h 146"/>
                <a:gd name="T6" fmla="*/ 90 w 90"/>
                <a:gd name="T7" fmla="*/ 43 h 146"/>
                <a:gd name="T8" fmla="*/ 21 w 90"/>
                <a:gd name="T9" fmla="*/ 15 h 146"/>
              </a:gdLst>
              <a:ahLst/>
              <a:cxnLst>
                <a:cxn ang="0">
                  <a:pos x="T0" y="T1"/>
                </a:cxn>
                <a:cxn ang="0">
                  <a:pos x="T2" y="T3"/>
                </a:cxn>
                <a:cxn ang="0">
                  <a:pos x="T4" y="T5"/>
                </a:cxn>
                <a:cxn ang="0">
                  <a:pos x="T6" y="T7"/>
                </a:cxn>
                <a:cxn ang="0">
                  <a:pos x="T8" y="T9"/>
                </a:cxn>
              </a:cxnLst>
              <a:rect l="0" t="0" r="r" b="b"/>
              <a:pathLst>
                <a:path w="90" h="146">
                  <a:moveTo>
                    <a:pt x="21" y="15"/>
                  </a:moveTo>
                  <a:cubicBezTo>
                    <a:pt x="0" y="34"/>
                    <a:pt x="4" y="90"/>
                    <a:pt x="28" y="146"/>
                  </a:cubicBezTo>
                  <a:cubicBezTo>
                    <a:pt x="13" y="96"/>
                    <a:pt x="17" y="56"/>
                    <a:pt x="36" y="38"/>
                  </a:cubicBezTo>
                  <a:cubicBezTo>
                    <a:pt x="50" y="25"/>
                    <a:pt x="68" y="25"/>
                    <a:pt x="90" y="43"/>
                  </a:cubicBezTo>
                  <a:cubicBezTo>
                    <a:pt x="65" y="13"/>
                    <a:pt x="38" y="0"/>
                    <a:pt x="21"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2" name="Freeform 51"/>
            <p:cNvSpPr>
              <a:spLocks/>
            </p:cNvSpPr>
            <p:nvPr/>
          </p:nvSpPr>
          <p:spPr bwMode="auto">
            <a:xfrm>
              <a:off x="4541838" y="4425951"/>
              <a:ext cx="179388" cy="287338"/>
            </a:xfrm>
            <a:custGeom>
              <a:avLst/>
              <a:gdLst>
                <a:gd name="T0" fmla="*/ 22 w 86"/>
                <a:gd name="T1" fmla="*/ 15 h 138"/>
                <a:gd name="T2" fmla="*/ 24 w 86"/>
                <a:gd name="T3" fmla="*/ 138 h 138"/>
                <a:gd name="T4" fmla="*/ 28 w 86"/>
                <a:gd name="T5" fmla="*/ 25 h 138"/>
                <a:gd name="T6" fmla="*/ 86 w 86"/>
                <a:gd name="T7" fmla="*/ 36 h 138"/>
                <a:gd name="T8" fmla="*/ 22 w 86"/>
                <a:gd name="T9" fmla="*/ 15 h 138"/>
              </a:gdLst>
              <a:ahLst/>
              <a:cxnLst>
                <a:cxn ang="0">
                  <a:pos x="T0" y="T1"/>
                </a:cxn>
                <a:cxn ang="0">
                  <a:pos x="T2" y="T3"/>
                </a:cxn>
                <a:cxn ang="0">
                  <a:pos x="T4" y="T5"/>
                </a:cxn>
                <a:cxn ang="0">
                  <a:pos x="T6" y="T7"/>
                </a:cxn>
                <a:cxn ang="0">
                  <a:pos x="T8" y="T9"/>
                </a:cxn>
              </a:cxnLst>
              <a:rect l="0" t="0" r="r" b="b"/>
              <a:pathLst>
                <a:path w="86" h="138">
                  <a:moveTo>
                    <a:pt x="22" y="15"/>
                  </a:moveTo>
                  <a:cubicBezTo>
                    <a:pt x="1" y="34"/>
                    <a:pt x="0" y="83"/>
                    <a:pt x="24" y="138"/>
                  </a:cubicBezTo>
                  <a:cubicBezTo>
                    <a:pt x="9" y="88"/>
                    <a:pt x="9" y="42"/>
                    <a:pt x="28" y="25"/>
                  </a:cubicBezTo>
                  <a:cubicBezTo>
                    <a:pt x="43" y="12"/>
                    <a:pt x="64" y="17"/>
                    <a:pt x="86" y="36"/>
                  </a:cubicBezTo>
                  <a:cubicBezTo>
                    <a:pt x="60" y="5"/>
                    <a:pt x="38" y="0"/>
                    <a:pt x="22"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3" name="Freeform 52"/>
            <p:cNvSpPr>
              <a:spLocks/>
            </p:cNvSpPr>
            <p:nvPr/>
          </p:nvSpPr>
          <p:spPr bwMode="auto">
            <a:xfrm>
              <a:off x="4765676" y="4665663"/>
              <a:ext cx="166688" cy="368300"/>
            </a:xfrm>
            <a:custGeom>
              <a:avLst/>
              <a:gdLst>
                <a:gd name="T0" fmla="*/ 66 w 80"/>
                <a:gd name="T1" fmla="*/ 151 h 176"/>
                <a:gd name="T2" fmla="*/ 34 w 80"/>
                <a:gd name="T3" fmla="*/ 0 h 176"/>
                <a:gd name="T4" fmla="*/ 49 w 80"/>
                <a:gd name="T5" fmla="*/ 130 h 176"/>
                <a:gd name="T6" fmla="*/ 0 w 80"/>
                <a:gd name="T7" fmla="*/ 144 h 176"/>
                <a:gd name="T8" fmla="*/ 66 w 80"/>
                <a:gd name="T9" fmla="*/ 151 h 176"/>
              </a:gdLst>
              <a:ahLst/>
              <a:cxnLst>
                <a:cxn ang="0">
                  <a:pos x="T0" y="T1"/>
                </a:cxn>
                <a:cxn ang="0">
                  <a:pos x="T2" y="T3"/>
                </a:cxn>
                <a:cxn ang="0">
                  <a:pos x="T4" y="T5"/>
                </a:cxn>
                <a:cxn ang="0">
                  <a:pos x="T6" y="T7"/>
                </a:cxn>
                <a:cxn ang="0">
                  <a:pos x="T8" y="T9"/>
                </a:cxn>
              </a:cxnLst>
              <a:rect l="0" t="0" r="r" b="b"/>
              <a:pathLst>
                <a:path w="80" h="176">
                  <a:moveTo>
                    <a:pt x="66" y="151"/>
                  </a:moveTo>
                  <a:cubicBezTo>
                    <a:pt x="80" y="121"/>
                    <a:pt x="63" y="52"/>
                    <a:pt x="34" y="0"/>
                  </a:cubicBezTo>
                  <a:cubicBezTo>
                    <a:pt x="55" y="50"/>
                    <a:pt x="62" y="102"/>
                    <a:pt x="49" y="130"/>
                  </a:cubicBezTo>
                  <a:cubicBezTo>
                    <a:pt x="39" y="151"/>
                    <a:pt x="21" y="155"/>
                    <a:pt x="0" y="144"/>
                  </a:cubicBezTo>
                  <a:cubicBezTo>
                    <a:pt x="26" y="167"/>
                    <a:pt x="55" y="176"/>
                    <a:pt x="66" y="1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4" name="Freeform 53"/>
            <p:cNvSpPr>
              <a:spLocks/>
            </p:cNvSpPr>
            <p:nvPr/>
          </p:nvSpPr>
          <p:spPr bwMode="auto">
            <a:xfrm>
              <a:off x="4711701" y="4651376"/>
              <a:ext cx="174625" cy="325438"/>
            </a:xfrm>
            <a:custGeom>
              <a:avLst/>
              <a:gdLst>
                <a:gd name="T0" fmla="*/ 66 w 84"/>
                <a:gd name="T1" fmla="*/ 137 h 156"/>
                <a:gd name="T2" fmla="*/ 50 w 84"/>
                <a:gd name="T3" fmla="*/ 0 h 156"/>
                <a:gd name="T4" fmla="*/ 53 w 84"/>
                <a:gd name="T5" fmla="*/ 115 h 156"/>
                <a:gd name="T6" fmla="*/ 0 w 84"/>
                <a:gd name="T7" fmla="*/ 121 h 156"/>
                <a:gd name="T8" fmla="*/ 66 w 84"/>
                <a:gd name="T9" fmla="*/ 137 h 156"/>
              </a:gdLst>
              <a:ahLst/>
              <a:cxnLst>
                <a:cxn ang="0">
                  <a:pos x="T0" y="T1"/>
                </a:cxn>
                <a:cxn ang="0">
                  <a:pos x="T2" y="T3"/>
                </a:cxn>
                <a:cxn ang="0">
                  <a:pos x="T4" y="T5"/>
                </a:cxn>
                <a:cxn ang="0">
                  <a:pos x="T6" y="T7"/>
                </a:cxn>
                <a:cxn ang="0">
                  <a:pos x="T8" y="T9"/>
                </a:cxn>
              </a:cxnLst>
              <a:rect l="0" t="0" r="r" b="b"/>
              <a:pathLst>
                <a:path w="84" h="156">
                  <a:moveTo>
                    <a:pt x="66" y="137"/>
                  </a:moveTo>
                  <a:cubicBezTo>
                    <a:pt x="84" y="113"/>
                    <a:pt x="77" y="54"/>
                    <a:pt x="50" y="0"/>
                  </a:cubicBezTo>
                  <a:cubicBezTo>
                    <a:pt x="68" y="50"/>
                    <a:pt x="70" y="93"/>
                    <a:pt x="53" y="115"/>
                  </a:cubicBezTo>
                  <a:cubicBezTo>
                    <a:pt x="41" y="132"/>
                    <a:pt x="22" y="136"/>
                    <a:pt x="0" y="121"/>
                  </a:cubicBezTo>
                  <a:cubicBezTo>
                    <a:pt x="26" y="149"/>
                    <a:pt x="52" y="156"/>
                    <a:pt x="66" y="1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5" name="Freeform 54"/>
            <p:cNvSpPr>
              <a:spLocks/>
            </p:cNvSpPr>
            <p:nvPr/>
          </p:nvSpPr>
          <p:spPr bwMode="auto">
            <a:xfrm>
              <a:off x="7156451" y="1752601"/>
              <a:ext cx="927100" cy="831850"/>
            </a:xfrm>
            <a:custGeom>
              <a:avLst/>
              <a:gdLst>
                <a:gd name="T0" fmla="*/ 419 w 444"/>
                <a:gd name="T1" fmla="*/ 146 h 398"/>
                <a:gd name="T2" fmla="*/ 267 w 444"/>
                <a:gd name="T3" fmla="*/ 368 h 398"/>
                <a:gd name="T4" fmla="*/ 25 w 444"/>
                <a:gd name="T5" fmla="*/ 252 h 398"/>
                <a:gd name="T6" fmla="*/ 177 w 444"/>
                <a:gd name="T7" fmla="*/ 29 h 398"/>
                <a:gd name="T8" fmla="*/ 419 w 444"/>
                <a:gd name="T9" fmla="*/ 146 h 398"/>
              </a:gdLst>
              <a:ahLst/>
              <a:cxnLst>
                <a:cxn ang="0">
                  <a:pos x="T0" y="T1"/>
                </a:cxn>
                <a:cxn ang="0">
                  <a:pos x="T2" y="T3"/>
                </a:cxn>
                <a:cxn ang="0">
                  <a:pos x="T4" y="T5"/>
                </a:cxn>
                <a:cxn ang="0">
                  <a:pos x="T6" y="T7"/>
                </a:cxn>
                <a:cxn ang="0">
                  <a:pos x="T8" y="T9"/>
                </a:cxn>
              </a:cxnLst>
              <a:rect l="0" t="0" r="r" b="b"/>
              <a:pathLst>
                <a:path w="444" h="398">
                  <a:moveTo>
                    <a:pt x="419" y="146"/>
                  </a:moveTo>
                  <a:cubicBezTo>
                    <a:pt x="444" y="240"/>
                    <a:pt x="376" y="339"/>
                    <a:pt x="267" y="368"/>
                  </a:cubicBezTo>
                  <a:cubicBezTo>
                    <a:pt x="159" y="398"/>
                    <a:pt x="50" y="345"/>
                    <a:pt x="25" y="252"/>
                  </a:cubicBezTo>
                  <a:cubicBezTo>
                    <a:pt x="0" y="158"/>
                    <a:pt x="68" y="58"/>
                    <a:pt x="177" y="29"/>
                  </a:cubicBezTo>
                  <a:cubicBezTo>
                    <a:pt x="286" y="0"/>
                    <a:pt x="394" y="53"/>
                    <a:pt x="419" y="1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6" name="Freeform 55"/>
            <p:cNvSpPr>
              <a:spLocks/>
            </p:cNvSpPr>
            <p:nvPr/>
          </p:nvSpPr>
          <p:spPr bwMode="auto">
            <a:xfrm>
              <a:off x="7197726" y="1804988"/>
              <a:ext cx="693738" cy="473075"/>
            </a:xfrm>
            <a:custGeom>
              <a:avLst/>
              <a:gdLst>
                <a:gd name="T0" fmla="*/ 136 w 332"/>
                <a:gd name="T1" fmla="*/ 28 h 226"/>
                <a:gd name="T2" fmla="*/ 21 w 332"/>
                <a:gd name="T3" fmla="*/ 226 h 226"/>
                <a:gd name="T4" fmla="*/ 159 w 332"/>
                <a:gd name="T5" fmla="*/ 59 h 226"/>
                <a:gd name="T6" fmla="*/ 332 w 332"/>
                <a:gd name="T7" fmla="*/ 48 h 226"/>
                <a:gd name="T8" fmla="*/ 136 w 332"/>
                <a:gd name="T9" fmla="*/ 28 h 226"/>
              </a:gdLst>
              <a:ahLst/>
              <a:cxnLst>
                <a:cxn ang="0">
                  <a:pos x="T0" y="T1"/>
                </a:cxn>
                <a:cxn ang="0">
                  <a:pos x="T2" y="T3"/>
                </a:cxn>
                <a:cxn ang="0">
                  <a:pos x="T4" y="T5"/>
                </a:cxn>
                <a:cxn ang="0">
                  <a:pos x="T6" y="T7"/>
                </a:cxn>
                <a:cxn ang="0">
                  <a:pos x="T8" y="T9"/>
                </a:cxn>
              </a:cxnLst>
              <a:rect l="0" t="0" r="r" b="b"/>
              <a:pathLst>
                <a:path w="332" h="226">
                  <a:moveTo>
                    <a:pt x="136" y="28"/>
                  </a:moveTo>
                  <a:cubicBezTo>
                    <a:pt x="48" y="64"/>
                    <a:pt x="0" y="149"/>
                    <a:pt x="21" y="226"/>
                  </a:cubicBezTo>
                  <a:cubicBezTo>
                    <a:pt x="24" y="154"/>
                    <a:pt x="78" y="92"/>
                    <a:pt x="159" y="59"/>
                  </a:cubicBezTo>
                  <a:cubicBezTo>
                    <a:pt x="219" y="34"/>
                    <a:pt x="280" y="27"/>
                    <a:pt x="332" y="48"/>
                  </a:cubicBezTo>
                  <a:cubicBezTo>
                    <a:pt x="281" y="10"/>
                    <a:pt x="205" y="0"/>
                    <a:pt x="13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7" name="Freeform 56"/>
            <p:cNvSpPr>
              <a:spLocks/>
            </p:cNvSpPr>
            <p:nvPr/>
          </p:nvSpPr>
          <p:spPr bwMode="auto">
            <a:xfrm>
              <a:off x="7143751" y="1752601"/>
              <a:ext cx="693738" cy="454025"/>
            </a:xfrm>
            <a:custGeom>
              <a:avLst/>
              <a:gdLst>
                <a:gd name="T0" fmla="*/ 144 w 332"/>
                <a:gd name="T1" fmla="*/ 29 h 217"/>
                <a:gd name="T2" fmla="*/ 21 w 332"/>
                <a:gd name="T3" fmla="*/ 217 h 217"/>
                <a:gd name="T4" fmla="*/ 155 w 332"/>
                <a:gd name="T5" fmla="*/ 42 h 217"/>
                <a:gd name="T6" fmla="*/ 332 w 332"/>
                <a:gd name="T7" fmla="*/ 39 h 217"/>
                <a:gd name="T8" fmla="*/ 144 w 332"/>
                <a:gd name="T9" fmla="*/ 29 h 217"/>
              </a:gdLst>
              <a:ahLst/>
              <a:cxnLst>
                <a:cxn ang="0">
                  <a:pos x="T0" y="T1"/>
                </a:cxn>
                <a:cxn ang="0">
                  <a:pos x="T2" y="T3"/>
                </a:cxn>
                <a:cxn ang="0">
                  <a:pos x="T4" y="T5"/>
                </a:cxn>
                <a:cxn ang="0">
                  <a:pos x="T6" y="T7"/>
                </a:cxn>
                <a:cxn ang="0">
                  <a:pos x="T8" y="T9"/>
                </a:cxn>
              </a:cxnLst>
              <a:rect l="0" t="0" r="r" b="b"/>
              <a:pathLst>
                <a:path w="332" h="217">
                  <a:moveTo>
                    <a:pt x="144" y="29"/>
                  </a:moveTo>
                  <a:cubicBezTo>
                    <a:pt x="56" y="64"/>
                    <a:pt x="0" y="140"/>
                    <a:pt x="21" y="217"/>
                  </a:cubicBezTo>
                  <a:cubicBezTo>
                    <a:pt x="24" y="145"/>
                    <a:pt x="74" y="75"/>
                    <a:pt x="155" y="42"/>
                  </a:cubicBezTo>
                  <a:cubicBezTo>
                    <a:pt x="215" y="18"/>
                    <a:pt x="279" y="18"/>
                    <a:pt x="332" y="39"/>
                  </a:cubicBezTo>
                  <a:cubicBezTo>
                    <a:pt x="281" y="1"/>
                    <a:pt x="213" y="0"/>
                    <a:pt x="144"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8" name="Freeform 57"/>
            <p:cNvSpPr>
              <a:spLocks/>
            </p:cNvSpPr>
            <p:nvPr/>
          </p:nvSpPr>
          <p:spPr bwMode="auto">
            <a:xfrm>
              <a:off x="7483476" y="2051051"/>
              <a:ext cx="635000" cy="547688"/>
            </a:xfrm>
            <a:custGeom>
              <a:avLst/>
              <a:gdLst>
                <a:gd name="T0" fmla="*/ 209 w 304"/>
                <a:gd name="T1" fmla="*/ 221 h 262"/>
                <a:gd name="T2" fmla="*/ 264 w 304"/>
                <a:gd name="T3" fmla="*/ 0 h 262"/>
                <a:gd name="T4" fmla="*/ 175 w 304"/>
                <a:gd name="T5" fmla="*/ 194 h 262"/>
                <a:gd name="T6" fmla="*/ 0 w 304"/>
                <a:gd name="T7" fmla="*/ 231 h 262"/>
                <a:gd name="T8" fmla="*/ 209 w 304"/>
                <a:gd name="T9" fmla="*/ 221 h 262"/>
              </a:gdLst>
              <a:ahLst/>
              <a:cxnLst>
                <a:cxn ang="0">
                  <a:pos x="T0" y="T1"/>
                </a:cxn>
                <a:cxn ang="0">
                  <a:pos x="T2" y="T3"/>
                </a:cxn>
                <a:cxn ang="0">
                  <a:pos x="T4" y="T5"/>
                </a:cxn>
                <a:cxn ang="0">
                  <a:pos x="T6" y="T7"/>
                </a:cxn>
                <a:cxn ang="0">
                  <a:pos x="T8" y="T9"/>
                </a:cxn>
              </a:cxnLst>
              <a:rect l="0" t="0" r="r" b="b"/>
              <a:pathLst>
                <a:path w="304" h="262">
                  <a:moveTo>
                    <a:pt x="209" y="221"/>
                  </a:moveTo>
                  <a:cubicBezTo>
                    <a:pt x="287" y="170"/>
                    <a:pt x="304" y="70"/>
                    <a:pt x="264" y="0"/>
                  </a:cubicBezTo>
                  <a:cubicBezTo>
                    <a:pt x="279" y="70"/>
                    <a:pt x="247" y="147"/>
                    <a:pt x="175" y="194"/>
                  </a:cubicBezTo>
                  <a:cubicBezTo>
                    <a:pt x="121" y="229"/>
                    <a:pt x="58" y="241"/>
                    <a:pt x="0" y="231"/>
                  </a:cubicBezTo>
                  <a:cubicBezTo>
                    <a:pt x="61" y="258"/>
                    <a:pt x="147" y="262"/>
                    <a:pt x="209" y="2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9" name="Freeform 58"/>
            <p:cNvSpPr>
              <a:spLocks/>
            </p:cNvSpPr>
            <p:nvPr/>
          </p:nvSpPr>
          <p:spPr bwMode="auto">
            <a:xfrm>
              <a:off x="7375526" y="2036763"/>
              <a:ext cx="669925" cy="496888"/>
            </a:xfrm>
            <a:custGeom>
              <a:avLst/>
              <a:gdLst>
                <a:gd name="T0" fmla="*/ 199 w 321"/>
                <a:gd name="T1" fmla="*/ 204 h 238"/>
                <a:gd name="T2" fmla="*/ 292 w 321"/>
                <a:gd name="T3" fmla="*/ 0 h 238"/>
                <a:gd name="T4" fmla="*/ 180 w 321"/>
                <a:gd name="T5" fmla="*/ 175 h 238"/>
                <a:gd name="T6" fmla="*/ 0 w 321"/>
                <a:gd name="T7" fmla="*/ 201 h 238"/>
                <a:gd name="T8" fmla="*/ 199 w 321"/>
                <a:gd name="T9" fmla="*/ 204 h 238"/>
              </a:gdLst>
              <a:ahLst/>
              <a:cxnLst>
                <a:cxn ang="0">
                  <a:pos x="T0" y="T1"/>
                </a:cxn>
                <a:cxn ang="0">
                  <a:pos x="T2" y="T3"/>
                </a:cxn>
                <a:cxn ang="0">
                  <a:pos x="T4" y="T5"/>
                </a:cxn>
                <a:cxn ang="0">
                  <a:pos x="T6" y="T7"/>
                </a:cxn>
                <a:cxn ang="0">
                  <a:pos x="T8" y="T9"/>
                </a:cxn>
              </a:cxnLst>
              <a:rect l="0" t="0" r="r" b="b"/>
              <a:pathLst>
                <a:path w="321" h="238">
                  <a:moveTo>
                    <a:pt x="199" y="204"/>
                  </a:moveTo>
                  <a:cubicBezTo>
                    <a:pt x="283" y="162"/>
                    <a:pt x="321" y="74"/>
                    <a:pt x="292" y="0"/>
                  </a:cubicBezTo>
                  <a:cubicBezTo>
                    <a:pt x="297" y="71"/>
                    <a:pt x="258" y="136"/>
                    <a:pt x="180" y="175"/>
                  </a:cubicBezTo>
                  <a:cubicBezTo>
                    <a:pt x="123" y="204"/>
                    <a:pt x="55" y="218"/>
                    <a:pt x="0" y="201"/>
                  </a:cubicBezTo>
                  <a:cubicBezTo>
                    <a:pt x="55" y="235"/>
                    <a:pt x="132" y="238"/>
                    <a:pt x="199" y="2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0" name="Freeform 59"/>
            <p:cNvSpPr>
              <a:spLocks/>
            </p:cNvSpPr>
            <p:nvPr/>
          </p:nvSpPr>
          <p:spPr bwMode="auto">
            <a:xfrm>
              <a:off x="7394576" y="2155826"/>
              <a:ext cx="133350" cy="92075"/>
            </a:xfrm>
            <a:custGeom>
              <a:avLst/>
              <a:gdLst>
                <a:gd name="T0" fmla="*/ 26 w 64"/>
                <a:gd name="T1" fmla="*/ 5 h 44"/>
                <a:gd name="T2" fmla="*/ 4 w 64"/>
                <a:gd name="T3" fmla="*/ 44 h 44"/>
                <a:gd name="T4" fmla="*/ 31 w 64"/>
                <a:gd name="T5" fmla="*/ 11 h 44"/>
                <a:gd name="T6" fmla="*/ 64 w 64"/>
                <a:gd name="T7" fmla="*/ 9 h 44"/>
                <a:gd name="T8" fmla="*/ 26 w 64"/>
                <a:gd name="T9" fmla="*/ 5 h 44"/>
              </a:gdLst>
              <a:ahLst/>
              <a:cxnLst>
                <a:cxn ang="0">
                  <a:pos x="T0" y="T1"/>
                </a:cxn>
                <a:cxn ang="0">
                  <a:pos x="T2" y="T3"/>
                </a:cxn>
                <a:cxn ang="0">
                  <a:pos x="T4" y="T5"/>
                </a:cxn>
                <a:cxn ang="0">
                  <a:pos x="T6" y="T7"/>
                </a:cxn>
                <a:cxn ang="0">
                  <a:pos x="T8" y="T9"/>
                </a:cxn>
              </a:cxnLst>
              <a:rect l="0" t="0" r="r" b="b"/>
              <a:pathLst>
                <a:path w="64" h="44">
                  <a:moveTo>
                    <a:pt x="26" y="5"/>
                  </a:moveTo>
                  <a:cubicBezTo>
                    <a:pt x="9" y="12"/>
                    <a:pt x="0" y="29"/>
                    <a:pt x="4" y="44"/>
                  </a:cubicBezTo>
                  <a:cubicBezTo>
                    <a:pt x="4" y="30"/>
                    <a:pt x="15" y="18"/>
                    <a:pt x="31" y="11"/>
                  </a:cubicBezTo>
                  <a:cubicBezTo>
                    <a:pt x="42" y="6"/>
                    <a:pt x="54" y="5"/>
                    <a:pt x="64" y="9"/>
                  </a:cubicBezTo>
                  <a:cubicBezTo>
                    <a:pt x="54" y="2"/>
                    <a:pt x="39" y="0"/>
                    <a:pt x="2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1" name="Freeform 60"/>
            <p:cNvSpPr>
              <a:spLocks/>
            </p:cNvSpPr>
            <p:nvPr/>
          </p:nvSpPr>
          <p:spPr bwMode="auto">
            <a:xfrm>
              <a:off x="7381876" y="2146301"/>
              <a:ext cx="134938" cy="87313"/>
            </a:xfrm>
            <a:custGeom>
              <a:avLst/>
              <a:gdLst>
                <a:gd name="T0" fmla="*/ 28 w 65"/>
                <a:gd name="T1" fmla="*/ 5 h 42"/>
                <a:gd name="T2" fmla="*/ 4 w 65"/>
                <a:gd name="T3" fmla="*/ 42 h 42"/>
                <a:gd name="T4" fmla="*/ 31 w 65"/>
                <a:gd name="T5" fmla="*/ 8 h 42"/>
                <a:gd name="T6" fmla="*/ 65 w 65"/>
                <a:gd name="T7" fmla="*/ 8 h 42"/>
                <a:gd name="T8" fmla="*/ 28 w 65"/>
                <a:gd name="T9" fmla="*/ 5 h 42"/>
              </a:gdLst>
              <a:ahLst/>
              <a:cxnLst>
                <a:cxn ang="0">
                  <a:pos x="T0" y="T1"/>
                </a:cxn>
                <a:cxn ang="0">
                  <a:pos x="T2" y="T3"/>
                </a:cxn>
                <a:cxn ang="0">
                  <a:pos x="T4" y="T5"/>
                </a:cxn>
                <a:cxn ang="0">
                  <a:pos x="T6" y="T7"/>
                </a:cxn>
                <a:cxn ang="0">
                  <a:pos x="T8" y="T9"/>
                </a:cxn>
              </a:cxnLst>
              <a:rect l="0" t="0" r="r" b="b"/>
              <a:pathLst>
                <a:path w="65" h="42">
                  <a:moveTo>
                    <a:pt x="28" y="5"/>
                  </a:moveTo>
                  <a:cubicBezTo>
                    <a:pt x="11" y="12"/>
                    <a:pt x="0" y="27"/>
                    <a:pt x="4" y="42"/>
                  </a:cubicBezTo>
                  <a:cubicBezTo>
                    <a:pt x="5" y="28"/>
                    <a:pt x="15" y="14"/>
                    <a:pt x="31" y="8"/>
                  </a:cubicBezTo>
                  <a:cubicBezTo>
                    <a:pt x="42" y="3"/>
                    <a:pt x="55" y="3"/>
                    <a:pt x="65" y="8"/>
                  </a:cubicBezTo>
                  <a:cubicBezTo>
                    <a:pt x="55" y="0"/>
                    <a:pt x="42" y="0"/>
                    <a:pt x="28"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2" name="Freeform 61"/>
            <p:cNvSpPr>
              <a:spLocks/>
            </p:cNvSpPr>
            <p:nvPr/>
          </p:nvSpPr>
          <p:spPr bwMode="auto">
            <a:xfrm>
              <a:off x="7448551" y="2203451"/>
              <a:ext cx="122238" cy="107950"/>
            </a:xfrm>
            <a:custGeom>
              <a:avLst/>
              <a:gdLst>
                <a:gd name="T0" fmla="*/ 41 w 59"/>
                <a:gd name="T1" fmla="*/ 43 h 51"/>
                <a:gd name="T2" fmla="*/ 52 w 59"/>
                <a:gd name="T3" fmla="*/ 0 h 51"/>
                <a:gd name="T4" fmla="*/ 34 w 59"/>
                <a:gd name="T5" fmla="*/ 38 h 51"/>
                <a:gd name="T6" fmla="*/ 0 w 59"/>
                <a:gd name="T7" fmla="*/ 45 h 51"/>
                <a:gd name="T8" fmla="*/ 41 w 59"/>
                <a:gd name="T9" fmla="*/ 43 h 51"/>
              </a:gdLst>
              <a:ahLst/>
              <a:cxnLst>
                <a:cxn ang="0">
                  <a:pos x="T0" y="T1"/>
                </a:cxn>
                <a:cxn ang="0">
                  <a:pos x="T2" y="T3"/>
                </a:cxn>
                <a:cxn ang="0">
                  <a:pos x="T4" y="T5"/>
                </a:cxn>
                <a:cxn ang="0">
                  <a:pos x="T6" y="T7"/>
                </a:cxn>
                <a:cxn ang="0">
                  <a:pos x="T8" y="T9"/>
                </a:cxn>
              </a:cxnLst>
              <a:rect l="0" t="0" r="r" b="b"/>
              <a:pathLst>
                <a:path w="59" h="51">
                  <a:moveTo>
                    <a:pt x="41" y="43"/>
                  </a:moveTo>
                  <a:cubicBezTo>
                    <a:pt x="56" y="33"/>
                    <a:pt x="59" y="13"/>
                    <a:pt x="52" y="0"/>
                  </a:cubicBezTo>
                  <a:cubicBezTo>
                    <a:pt x="55" y="13"/>
                    <a:pt x="48" y="28"/>
                    <a:pt x="34" y="38"/>
                  </a:cubicBezTo>
                  <a:cubicBezTo>
                    <a:pt x="24" y="44"/>
                    <a:pt x="11" y="47"/>
                    <a:pt x="0" y="45"/>
                  </a:cubicBezTo>
                  <a:cubicBezTo>
                    <a:pt x="12" y="50"/>
                    <a:pt x="29" y="51"/>
                    <a:pt x="4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3" name="Freeform 62"/>
            <p:cNvSpPr>
              <a:spLocks/>
            </p:cNvSpPr>
            <p:nvPr/>
          </p:nvSpPr>
          <p:spPr bwMode="auto">
            <a:xfrm>
              <a:off x="7427913" y="2200276"/>
              <a:ext cx="131763" cy="98425"/>
            </a:xfrm>
            <a:custGeom>
              <a:avLst/>
              <a:gdLst>
                <a:gd name="T0" fmla="*/ 39 w 63"/>
                <a:gd name="T1" fmla="*/ 40 h 47"/>
                <a:gd name="T2" fmla="*/ 57 w 63"/>
                <a:gd name="T3" fmla="*/ 0 h 47"/>
                <a:gd name="T4" fmla="*/ 35 w 63"/>
                <a:gd name="T5" fmla="*/ 35 h 47"/>
                <a:gd name="T6" fmla="*/ 0 w 63"/>
                <a:gd name="T7" fmla="*/ 40 h 47"/>
                <a:gd name="T8" fmla="*/ 39 w 63"/>
                <a:gd name="T9" fmla="*/ 40 h 47"/>
              </a:gdLst>
              <a:ahLst/>
              <a:cxnLst>
                <a:cxn ang="0">
                  <a:pos x="T0" y="T1"/>
                </a:cxn>
                <a:cxn ang="0">
                  <a:pos x="T2" y="T3"/>
                </a:cxn>
                <a:cxn ang="0">
                  <a:pos x="T4" y="T5"/>
                </a:cxn>
                <a:cxn ang="0">
                  <a:pos x="T6" y="T7"/>
                </a:cxn>
                <a:cxn ang="0">
                  <a:pos x="T8" y="T9"/>
                </a:cxn>
              </a:cxnLst>
              <a:rect l="0" t="0" r="r" b="b"/>
              <a:pathLst>
                <a:path w="63" h="47">
                  <a:moveTo>
                    <a:pt x="39" y="40"/>
                  </a:moveTo>
                  <a:cubicBezTo>
                    <a:pt x="55" y="32"/>
                    <a:pt x="63" y="15"/>
                    <a:pt x="57" y="0"/>
                  </a:cubicBezTo>
                  <a:cubicBezTo>
                    <a:pt x="58" y="14"/>
                    <a:pt x="50" y="27"/>
                    <a:pt x="35" y="35"/>
                  </a:cubicBezTo>
                  <a:cubicBezTo>
                    <a:pt x="24" y="40"/>
                    <a:pt x="11" y="43"/>
                    <a:pt x="0" y="40"/>
                  </a:cubicBezTo>
                  <a:cubicBezTo>
                    <a:pt x="11" y="46"/>
                    <a:pt x="26" y="47"/>
                    <a:pt x="39"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4" name="Freeform 63"/>
            <p:cNvSpPr>
              <a:spLocks/>
            </p:cNvSpPr>
            <p:nvPr/>
          </p:nvSpPr>
          <p:spPr bwMode="auto">
            <a:xfrm>
              <a:off x="7583488" y="1982788"/>
              <a:ext cx="98425" cy="66675"/>
            </a:xfrm>
            <a:custGeom>
              <a:avLst/>
              <a:gdLst>
                <a:gd name="T0" fmla="*/ 19 w 47"/>
                <a:gd name="T1" fmla="*/ 4 h 32"/>
                <a:gd name="T2" fmla="*/ 3 w 47"/>
                <a:gd name="T3" fmla="*/ 32 h 32"/>
                <a:gd name="T4" fmla="*/ 22 w 47"/>
                <a:gd name="T5" fmla="*/ 9 h 32"/>
                <a:gd name="T6" fmla="*/ 47 w 47"/>
                <a:gd name="T7" fmla="*/ 7 h 32"/>
                <a:gd name="T8" fmla="*/ 19 w 47"/>
                <a:gd name="T9" fmla="*/ 4 h 32"/>
              </a:gdLst>
              <a:ahLst/>
              <a:cxnLst>
                <a:cxn ang="0">
                  <a:pos x="T0" y="T1"/>
                </a:cxn>
                <a:cxn ang="0">
                  <a:pos x="T2" y="T3"/>
                </a:cxn>
                <a:cxn ang="0">
                  <a:pos x="T4" y="T5"/>
                </a:cxn>
                <a:cxn ang="0">
                  <a:pos x="T6" y="T7"/>
                </a:cxn>
                <a:cxn ang="0">
                  <a:pos x="T8" y="T9"/>
                </a:cxn>
              </a:cxnLst>
              <a:rect l="0" t="0" r="r" b="b"/>
              <a:pathLst>
                <a:path w="47" h="32">
                  <a:moveTo>
                    <a:pt x="19" y="4"/>
                  </a:moveTo>
                  <a:cubicBezTo>
                    <a:pt x="7" y="9"/>
                    <a:pt x="0" y="21"/>
                    <a:pt x="3" y="32"/>
                  </a:cubicBezTo>
                  <a:cubicBezTo>
                    <a:pt x="3" y="22"/>
                    <a:pt x="11" y="13"/>
                    <a:pt x="22" y="9"/>
                  </a:cubicBezTo>
                  <a:cubicBezTo>
                    <a:pt x="31" y="5"/>
                    <a:pt x="39" y="4"/>
                    <a:pt x="47" y="7"/>
                  </a:cubicBezTo>
                  <a:cubicBezTo>
                    <a:pt x="39" y="2"/>
                    <a:pt x="29" y="0"/>
                    <a:pt x="1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5" name="Freeform 64"/>
            <p:cNvSpPr>
              <a:spLocks/>
            </p:cNvSpPr>
            <p:nvPr/>
          </p:nvSpPr>
          <p:spPr bwMode="auto">
            <a:xfrm>
              <a:off x="7575551" y="1976438"/>
              <a:ext cx="98425" cy="63500"/>
            </a:xfrm>
            <a:custGeom>
              <a:avLst/>
              <a:gdLst>
                <a:gd name="T0" fmla="*/ 20 w 47"/>
                <a:gd name="T1" fmla="*/ 4 h 30"/>
                <a:gd name="T2" fmla="*/ 3 w 47"/>
                <a:gd name="T3" fmla="*/ 30 h 30"/>
                <a:gd name="T4" fmla="*/ 22 w 47"/>
                <a:gd name="T5" fmla="*/ 6 h 30"/>
                <a:gd name="T6" fmla="*/ 47 w 47"/>
                <a:gd name="T7" fmla="*/ 5 h 30"/>
                <a:gd name="T8" fmla="*/ 20 w 47"/>
                <a:gd name="T9" fmla="*/ 4 h 30"/>
              </a:gdLst>
              <a:ahLst/>
              <a:cxnLst>
                <a:cxn ang="0">
                  <a:pos x="T0" y="T1"/>
                </a:cxn>
                <a:cxn ang="0">
                  <a:pos x="T2" y="T3"/>
                </a:cxn>
                <a:cxn ang="0">
                  <a:pos x="T4" y="T5"/>
                </a:cxn>
                <a:cxn ang="0">
                  <a:pos x="T6" y="T7"/>
                </a:cxn>
                <a:cxn ang="0">
                  <a:pos x="T8" y="T9"/>
                </a:cxn>
              </a:cxnLst>
              <a:rect l="0" t="0" r="r" b="b"/>
              <a:pathLst>
                <a:path w="47" h="30">
                  <a:moveTo>
                    <a:pt x="20" y="4"/>
                  </a:moveTo>
                  <a:cubicBezTo>
                    <a:pt x="8" y="9"/>
                    <a:pt x="0" y="20"/>
                    <a:pt x="3" y="30"/>
                  </a:cubicBezTo>
                  <a:cubicBezTo>
                    <a:pt x="4" y="20"/>
                    <a:pt x="11" y="10"/>
                    <a:pt x="22" y="6"/>
                  </a:cubicBezTo>
                  <a:cubicBezTo>
                    <a:pt x="30" y="2"/>
                    <a:pt x="39" y="2"/>
                    <a:pt x="47" y="5"/>
                  </a:cubicBezTo>
                  <a:cubicBezTo>
                    <a:pt x="40" y="0"/>
                    <a:pt x="30" y="0"/>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6" name="Freeform 65"/>
            <p:cNvSpPr>
              <a:spLocks/>
            </p:cNvSpPr>
            <p:nvPr/>
          </p:nvSpPr>
          <p:spPr bwMode="auto">
            <a:xfrm>
              <a:off x="7623176" y="2017713"/>
              <a:ext cx="90488" cy="77788"/>
            </a:xfrm>
            <a:custGeom>
              <a:avLst/>
              <a:gdLst>
                <a:gd name="T0" fmla="*/ 29 w 43"/>
                <a:gd name="T1" fmla="*/ 31 h 37"/>
                <a:gd name="T2" fmla="*/ 37 w 43"/>
                <a:gd name="T3" fmla="*/ 0 h 37"/>
                <a:gd name="T4" fmla="*/ 25 w 43"/>
                <a:gd name="T5" fmla="*/ 27 h 37"/>
                <a:gd name="T6" fmla="*/ 0 w 43"/>
                <a:gd name="T7" fmla="*/ 32 h 37"/>
                <a:gd name="T8" fmla="*/ 29 w 43"/>
                <a:gd name="T9" fmla="*/ 31 h 37"/>
              </a:gdLst>
              <a:ahLst/>
              <a:cxnLst>
                <a:cxn ang="0">
                  <a:pos x="T0" y="T1"/>
                </a:cxn>
                <a:cxn ang="0">
                  <a:pos x="T2" y="T3"/>
                </a:cxn>
                <a:cxn ang="0">
                  <a:pos x="T4" y="T5"/>
                </a:cxn>
                <a:cxn ang="0">
                  <a:pos x="T6" y="T7"/>
                </a:cxn>
                <a:cxn ang="0">
                  <a:pos x="T8" y="T9"/>
                </a:cxn>
              </a:cxnLst>
              <a:rect l="0" t="0" r="r" b="b"/>
              <a:pathLst>
                <a:path w="43" h="37">
                  <a:moveTo>
                    <a:pt x="29" y="31"/>
                  </a:moveTo>
                  <a:cubicBezTo>
                    <a:pt x="40" y="24"/>
                    <a:pt x="43" y="10"/>
                    <a:pt x="37" y="0"/>
                  </a:cubicBezTo>
                  <a:cubicBezTo>
                    <a:pt x="39" y="10"/>
                    <a:pt x="35" y="21"/>
                    <a:pt x="25" y="27"/>
                  </a:cubicBezTo>
                  <a:cubicBezTo>
                    <a:pt x="17" y="32"/>
                    <a:pt x="8" y="34"/>
                    <a:pt x="0" y="32"/>
                  </a:cubicBezTo>
                  <a:cubicBezTo>
                    <a:pt x="9" y="36"/>
                    <a:pt x="21" y="37"/>
                    <a:pt x="29"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7" name="Freeform 66"/>
            <p:cNvSpPr>
              <a:spLocks/>
            </p:cNvSpPr>
            <p:nvPr/>
          </p:nvSpPr>
          <p:spPr bwMode="auto">
            <a:xfrm>
              <a:off x="7608888" y="2016126"/>
              <a:ext cx="93663" cy="68263"/>
            </a:xfrm>
            <a:custGeom>
              <a:avLst/>
              <a:gdLst>
                <a:gd name="T0" fmla="*/ 28 w 45"/>
                <a:gd name="T1" fmla="*/ 29 h 33"/>
                <a:gd name="T2" fmla="*/ 41 w 45"/>
                <a:gd name="T3" fmla="*/ 0 h 33"/>
                <a:gd name="T4" fmla="*/ 25 w 45"/>
                <a:gd name="T5" fmla="*/ 25 h 33"/>
                <a:gd name="T6" fmla="*/ 0 w 45"/>
                <a:gd name="T7" fmla="*/ 28 h 33"/>
                <a:gd name="T8" fmla="*/ 28 w 45"/>
                <a:gd name="T9" fmla="*/ 29 h 33"/>
              </a:gdLst>
              <a:ahLst/>
              <a:cxnLst>
                <a:cxn ang="0">
                  <a:pos x="T0" y="T1"/>
                </a:cxn>
                <a:cxn ang="0">
                  <a:pos x="T2" y="T3"/>
                </a:cxn>
                <a:cxn ang="0">
                  <a:pos x="T4" y="T5"/>
                </a:cxn>
                <a:cxn ang="0">
                  <a:pos x="T6" y="T7"/>
                </a:cxn>
                <a:cxn ang="0">
                  <a:pos x="T8" y="T9"/>
                </a:cxn>
              </a:cxnLst>
              <a:rect l="0" t="0" r="r" b="b"/>
              <a:pathLst>
                <a:path w="45" h="33">
                  <a:moveTo>
                    <a:pt x="28" y="29"/>
                  </a:moveTo>
                  <a:cubicBezTo>
                    <a:pt x="40" y="23"/>
                    <a:pt x="45" y="10"/>
                    <a:pt x="41" y="0"/>
                  </a:cubicBezTo>
                  <a:cubicBezTo>
                    <a:pt x="42" y="10"/>
                    <a:pt x="36" y="19"/>
                    <a:pt x="25" y="25"/>
                  </a:cubicBezTo>
                  <a:cubicBezTo>
                    <a:pt x="17" y="29"/>
                    <a:pt x="8" y="31"/>
                    <a:pt x="0" y="28"/>
                  </a:cubicBezTo>
                  <a:cubicBezTo>
                    <a:pt x="8" y="33"/>
                    <a:pt x="18" y="33"/>
                    <a:pt x="2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8" name="Oval 67"/>
            <p:cNvSpPr>
              <a:spLocks noChangeArrowheads="1"/>
            </p:cNvSpPr>
            <p:nvPr/>
          </p:nvSpPr>
          <p:spPr bwMode="auto">
            <a:xfrm>
              <a:off x="5640388" y="2644776"/>
              <a:ext cx="400050" cy="3698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9" name="Freeform 68"/>
            <p:cNvSpPr>
              <a:spLocks/>
            </p:cNvSpPr>
            <p:nvPr/>
          </p:nvSpPr>
          <p:spPr bwMode="auto">
            <a:xfrm>
              <a:off x="5656263" y="2652713"/>
              <a:ext cx="339725" cy="180975"/>
            </a:xfrm>
            <a:custGeom>
              <a:avLst/>
              <a:gdLst>
                <a:gd name="T0" fmla="*/ 76 w 163"/>
                <a:gd name="T1" fmla="*/ 5 h 86"/>
                <a:gd name="T2" fmla="*/ 0 w 163"/>
                <a:gd name="T3" fmla="*/ 86 h 86"/>
                <a:gd name="T4" fmla="*/ 83 w 163"/>
                <a:gd name="T5" fmla="*/ 23 h 86"/>
                <a:gd name="T6" fmla="*/ 163 w 163"/>
                <a:gd name="T7" fmla="*/ 40 h 86"/>
                <a:gd name="T8" fmla="*/ 76 w 163"/>
                <a:gd name="T9" fmla="*/ 5 h 86"/>
              </a:gdLst>
              <a:ahLst/>
              <a:cxnLst>
                <a:cxn ang="0">
                  <a:pos x="T0" y="T1"/>
                </a:cxn>
                <a:cxn ang="0">
                  <a:pos x="T2" y="T3"/>
                </a:cxn>
                <a:cxn ang="0">
                  <a:pos x="T4" y="T5"/>
                </a:cxn>
                <a:cxn ang="0">
                  <a:pos x="T6" y="T7"/>
                </a:cxn>
                <a:cxn ang="0">
                  <a:pos x="T8" y="T9"/>
                </a:cxn>
              </a:cxnLst>
              <a:rect l="0" t="0" r="r" b="b"/>
              <a:pathLst>
                <a:path w="163" h="86">
                  <a:moveTo>
                    <a:pt x="76" y="5"/>
                  </a:moveTo>
                  <a:cubicBezTo>
                    <a:pt x="32" y="11"/>
                    <a:pt x="0" y="46"/>
                    <a:pt x="0" y="86"/>
                  </a:cubicBezTo>
                  <a:cubicBezTo>
                    <a:pt x="10" y="52"/>
                    <a:pt x="42" y="29"/>
                    <a:pt x="83" y="23"/>
                  </a:cubicBezTo>
                  <a:cubicBezTo>
                    <a:pt x="113" y="19"/>
                    <a:pt x="142" y="23"/>
                    <a:pt x="163" y="40"/>
                  </a:cubicBezTo>
                  <a:cubicBezTo>
                    <a:pt x="144" y="15"/>
                    <a:pt x="111" y="0"/>
                    <a:pt x="7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0" name="Freeform 69"/>
            <p:cNvSpPr>
              <a:spLocks/>
            </p:cNvSpPr>
            <p:nvPr/>
          </p:nvSpPr>
          <p:spPr bwMode="auto">
            <a:xfrm>
              <a:off x="5638801" y="2624138"/>
              <a:ext cx="341313" cy="166688"/>
            </a:xfrm>
            <a:custGeom>
              <a:avLst/>
              <a:gdLst>
                <a:gd name="T0" fmla="*/ 79 w 163"/>
                <a:gd name="T1" fmla="*/ 5 h 80"/>
                <a:gd name="T2" fmla="*/ 0 w 163"/>
                <a:gd name="T3" fmla="*/ 80 h 80"/>
                <a:gd name="T4" fmla="*/ 83 w 163"/>
                <a:gd name="T5" fmla="*/ 13 h 80"/>
                <a:gd name="T6" fmla="*/ 163 w 163"/>
                <a:gd name="T7" fmla="*/ 35 h 80"/>
                <a:gd name="T8" fmla="*/ 79 w 163"/>
                <a:gd name="T9" fmla="*/ 5 h 80"/>
              </a:gdLst>
              <a:ahLst/>
              <a:cxnLst>
                <a:cxn ang="0">
                  <a:pos x="T0" y="T1"/>
                </a:cxn>
                <a:cxn ang="0">
                  <a:pos x="T2" y="T3"/>
                </a:cxn>
                <a:cxn ang="0">
                  <a:pos x="T4" y="T5"/>
                </a:cxn>
                <a:cxn ang="0">
                  <a:pos x="T6" y="T7"/>
                </a:cxn>
                <a:cxn ang="0">
                  <a:pos x="T8" y="T9"/>
                </a:cxn>
              </a:cxnLst>
              <a:rect l="0" t="0" r="r" b="b"/>
              <a:pathLst>
                <a:path w="163" h="80">
                  <a:moveTo>
                    <a:pt x="79" y="5"/>
                  </a:moveTo>
                  <a:cubicBezTo>
                    <a:pt x="35" y="11"/>
                    <a:pt x="0" y="40"/>
                    <a:pt x="0" y="80"/>
                  </a:cubicBezTo>
                  <a:cubicBezTo>
                    <a:pt x="11" y="46"/>
                    <a:pt x="42" y="18"/>
                    <a:pt x="83" y="13"/>
                  </a:cubicBezTo>
                  <a:cubicBezTo>
                    <a:pt x="113" y="9"/>
                    <a:pt x="142" y="17"/>
                    <a:pt x="163" y="35"/>
                  </a:cubicBezTo>
                  <a:cubicBezTo>
                    <a:pt x="145" y="9"/>
                    <a:pt x="114" y="0"/>
                    <a:pt x="79"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1" name="Freeform 70"/>
            <p:cNvSpPr>
              <a:spLocks/>
            </p:cNvSpPr>
            <p:nvPr/>
          </p:nvSpPr>
          <p:spPr bwMode="auto">
            <a:xfrm>
              <a:off x="5735638" y="2827338"/>
              <a:ext cx="327025" cy="234950"/>
            </a:xfrm>
            <a:custGeom>
              <a:avLst/>
              <a:gdLst>
                <a:gd name="T0" fmla="*/ 96 w 157"/>
                <a:gd name="T1" fmla="*/ 101 h 113"/>
                <a:gd name="T2" fmla="*/ 148 w 157"/>
                <a:gd name="T3" fmla="*/ 0 h 113"/>
                <a:gd name="T4" fmla="*/ 84 w 157"/>
                <a:gd name="T5" fmla="*/ 83 h 113"/>
                <a:gd name="T6" fmla="*/ 0 w 157"/>
                <a:gd name="T7" fmla="*/ 79 h 113"/>
                <a:gd name="T8" fmla="*/ 96 w 157"/>
                <a:gd name="T9" fmla="*/ 101 h 113"/>
              </a:gdLst>
              <a:ahLst/>
              <a:cxnLst>
                <a:cxn ang="0">
                  <a:pos x="T0" y="T1"/>
                </a:cxn>
                <a:cxn ang="0">
                  <a:pos x="T2" y="T3"/>
                </a:cxn>
                <a:cxn ang="0">
                  <a:pos x="T4" y="T5"/>
                </a:cxn>
                <a:cxn ang="0">
                  <a:pos x="T6" y="T7"/>
                </a:cxn>
                <a:cxn ang="0">
                  <a:pos x="T8" y="T9"/>
                </a:cxn>
              </a:cxnLst>
              <a:rect l="0" t="0" r="r" b="b"/>
              <a:pathLst>
                <a:path w="157" h="113">
                  <a:moveTo>
                    <a:pt x="96" y="101"/>
                  </a:moveTo>
                  <a:cubicBezTo>
                    <a:pt x="137" y="86"/>
                    <a:pt x="157" y="40"/>
                    <a:pt x="148" y="0"/>
                  </a:cubicBezTo>
                  <a:cubicBezTo>
                    <a:pt x="146" y="36"/>
                    <a:pt x="122" y="70"/>
                    <a:pt x="84" y="83"/>
                  </a:cubicBezTo>
                  <a:cubicBezTo>
                    <a:pt x="55" y="94"/>
                    <a:pt x="25" y="91"/>
                    <a:pt x="0" y="79"/>
                  </a:cubicBezTo>
                  <a:cubicBezTo>
                    <a:pt x="24" y="100"/>
                    <a:pt x="63" y="113"/>
                    <a:pt x="96"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2" name="Freeform 71"/>
            <p:cNvSpPr>
              <a:spLocks/>
            </p:cNvSpPr>
            <p:nvPr/>
          </p:nvSpPr>
          <p:spPr bwMode="auto">
            <a:xfrm>
              <a:off x="5695951" y="2814638"/>
              <a:ext cx="334963" cy="198438"/>
            </a:xfrm>
            <a:custGeom>
              <a:avLst/>
              <a:gdLst>
                <a:gd name="T0" fmla="*/ 90 w 161"/>
                <a:gd name="T1" fmla="*/ 87 h 95"/>
                <a:gd name="T2" fmla="*/ 157 w 161"/>
                <a:gd name="T3" fmla="*/ 0 h 95"/>
                <a:gd name="T4" fmla="*/ 85 w 161"/>
                <a:gd name="T5" fmla="*/ 71 h 95"/>
                <a:gd name="T6" fmla="*/ 0 w 161"/>
                <a:gd name="T7" fmla="*/ 60 h 95"/>
                <a:gd name="T8" fmla="*/ 90 w 161"/>
                <a:gd name="T9" fmla="*/ 87 h 95"/>
              </a:gdLst>
              <a:ahLst/>
              <a:cxnLst>
                <a:cxn ang="0">
                  <a:pos x="T0" y="T1"/>
                </a:cxn>
                <a:cxn ang="0">
                  <a:pos x="T2" y="T3"/>
                </a:cxn>
                <a:cxn ang="0">
                  <a:pos x="T4" y="T5"/>
                </a:cxn>
                <a:cxn ang="0">
                  <a:pos x="T6" y="T7"/>
                </a:cxn>
                <a:cxn ang="0">
                  <a:pos x="T8" y="T9"/>
                </a:cxn>
              </a:cxnLst>
              <a:rect l="0" t="0" r="r" b="b"/>
              <a:pathLst>
                <a:path w="161" h="95">
                  <a:moveTo>
                    <a:pt x="90" y="87"/>
                  </a:moveTo>
                  <a:cubicBezTo>
                    <a:pt x="133" y="78"/>
                    <a:pt x="161" y="40"/>
                    <a:pt x="157" y="0"/>
                  </a:cubicBezTo>
                  <a:cubicBezTo>
                    <a:pt x="150" y="35"/>
                    <a:pt x="125" y="62"/>
                    <a:pt x="85" y="71"/>
                  </a:cubicBezTo>
                  <a:cubicBezTo>
                    <a:pt x="55" y="77"/>
                    <a:pt x="23" y="75"/>
                    <a:pt x="0" y="60"/>
                  </a:cubicBezTo>
                  <a:cubicBezTo>
                    <a:pt x="21" y="84"/>
                    <a:pt x="55" y="95"/>
                    <a:pt x="90"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Oval 72"/>
            <p:cNvSpPr>
              <a:spLocks noChangeArrowheads="1"/>
            </p:cNvSpPr>
            <p:nvPr/>
          </p:nvSpPr>
          <p:spPr bwMode="auto">
            <a:xfrm>
              <a:off x="6572251" y="4597401"/>
              <a:ext cx="257175" cy="2555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3"/>
            <p:cNvSpPr>
              <a:spLocks/>
            </p:cNvSpPr>
            <p:nvPr/>
          </p:nvSpPr>
          <p:spPr bwMode="auto">
            <a:xfrm>
              <a:off x="6583363" y="4602163"/>
              <a:ext cx="217488" cy="125413"/>
            </a:xfrm>
            <a:custGeom>
              <a:avLst/>
              <a:gdLst>
                <a:gd name="T0" fmla="*/ 49 w 104"/>
                <a:gd name="T1" fmla="*/ 4 h 60"/>
                <a:gd name="T2" fmla="*/ 0 w 104"/>
                <a:gd name="T3" fmla="*/ 60 h 60"/>
                <a:gd name="T4" fmla="*/ 53 w 104"/>
                <a:gd name="T5" fmla="*/ 16 h 60"/>
                <a:gd name="T6" fmla="*/ 104 w 104"/>
                <a:gd name="T7" fmla="*/ 28 h 60"/>
                <a:gd name="T8" fmla="*/ 49 w 104"/>
                <a:gd name="T9" fmla="*/ 4 h 60"/>
              </a:gdLst>
              <a:ahLst/>
              <a:cxnLst>
                <a:cxn ang="0">
                  <a:pos x="T0" y="T1"/>
                </a:cxn>
                <a:cxn ang="0">
                  <a:pos x="T2" y="T3"/>
                </a:cxn>
                <a:cxn ang="0">
                  <a:pos x="T4" y="T5"/>
                </a:cxn>
                <a:cxn ang="0">
                  <a:pos x="T6" y="T7"/>
                </a:cxn>
                <a:cxn ang="0">
                  <a:pos x="T8" y="T9"/>
                </a:cxn>
              </a:cxnLst>
              <a:rect l="0" t="0" r="r" b="b"/>
              <a:pathLst>
                <a:path w="104" h="60">
                  <a:moveTo>
                    <a:pt x="49" y="4"/>
                  </a:moveTo>
                  <a:cubicBezTo>
                    <a:pt x="20" y="8"/>
                    <a:pt x="0" y="32"/>
                    <a:pt x="0" y="60"/>
                  </a:cubicBezTo>
                  <a:cubicBezTo>
                    <a:pt x="7" y="36"/>
                    <a:pt x="27" y="20"/>
                    <a:pt x="53" y="16"/>
                  </a:cubicBezTo>
                  <a:cubicBezTo>
                    <a:pt x="72" y="13"/>
                    <a:pt x="90" y="16"/>
                    <a:pt x="104" y="28"/>
                  </a:cubicBezTo>
                  <a:cubicBezTo>
                    <a:pt x="92" y="11"/>
                    <a:pt x="71" y="0"/>
                    <a:pt x="4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5" name="Freeform 74"/>
            <p:cNvSpPr>
              <a:spLocks/>
            </p:cNvSpPr>
            <p:nvPr/>
          </p:nvSpPr>
          <p:spPr bwMode="auto">
            <a:xfrm>
              <a:off x="6572251" y="4584701"/>
              <a:ext cx="217488" cy="114300"/>
            </a:xfrm>
            <a:custGeom>
              <a:avLst/>
              <a:gdLst>
                <a:gd name="T0" fmla="*/ 50 w 104"/>
                <a:gd name="T1" fmla="*/ 3 h 55"/>
                <a:gd name="T2" fmla="*/ 0 w 104"/>
                <a:gd name="T3" fmla="*/ 55 h 55"/>
                <a:gd name="T4" fmla="*/ 53 w 104"/>
                <a:gd name="T5" fmla="*/ 8 h 55"/>
                <a:gd name="T6" fmla="*/ 104 w 104"/>
                <a:gd name="T7" fmla="*/ 23 h 55"/>
                <a:gd name="T8" fmla="*/ 50 w 104"/>
                <a:gd name="T9" fmla="*/ 3 h 55"/>
              </a:gdLst>
              <a:ahLst/>
              <a:cxnLst>
                <a:cxn ang="0">
                  <a:pos x="T0" y="T1"/>
                </a:cxn>
                <a:cxn ang="0">
                  <a:pos x="T2" y="T3"/>
                </a:cxn>
                <a:cxn ang="0">
                  <a:pos x="T4" y="T5"/>
                </a:cxn>
                <a:cxn ang="0">
                  <a:pos x="T6" y="T7"/>
                </a:cxn>
                <a:cxn ang="0">
                  <a:pos x="T8" y="T9"/>
                </a:cxn>
              </a:cxnLst>
              <a:rect l="0" t="0" r="r" b="b"/>
              <a:pathLst>
                <a:path w="104" h="55">
                  <a:moveTo>
                    <a:pt x="50" y="3"/>
                  </a:moveTo>
                  <a:cubicBezTo>
                    <a:pt x="22" y="7"/>
                    <a:pt x="0" y="27"/>
                    <a:pt x="0" y="55"/>
                  </a:cubicBezTo>
                  <a:cubicBezTo>
                    <a:pt x="7" y="31"/>
                    <a:pt x="27" y="12"/>
                    <a:pt x="53" y="8"/>
                  </a:cubicBezTo>
                  <a:cubicBezTo>
                    <a:pt x="72" y="5"/>
                    <a:pt x="90" y="11"/>
                    <a:pt x="104" y="23"/>
                  </a:cubicBezTo>
                  <a:cubicBezTo>
                    <a:pt x="92" y="6"/>
                    <a:pt x="73" y="0"/>
                    <a:pt x="5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6" name="Freeform 75"/>
            <p:cNvSpPr>
              <a:spLocks/>
            </p:cNvSpPr>
            <p:nvPr/>
          </p:nvSpPr>
          <p:spPr bwMode="auto">
            <a:xfrm>
              <a:off x="6634163" y="4724401"/>
              <a:ext cx="209550" cy="160338"/>
            </a:xfrm>
            <a:custGeom>
              <a:avLst/>
              <a:gdLst>
                <a:gd name="T0" fmla="*/ 61 w 101"/>
                <a:gd name="T1" fmla="*/ 69 h 77"/>
                <a:gd name="T2" fmla="*/ 94 w 101"/>
                <a:gd name="T3" fmla="*/ 0 h 77"/>
                <a:gd name="T4" fmla="*/ 54 w 101"/>
                <a:gd name="T5" fmla="*/ 57 h 77"/>
                <a:gd name="T6" fmla="*/ 0 w 101"/>
                <a:gd name="T7" fmla="*/ 54 h 77"/>
                <a:gd name="T8" fmla="*/ 61 w 101"/>
                <a:gd name="T9" fmla="*/ 69 h 77"/>
              </a:gdLst>
              <a:ahLst/>
              <a:cxnLst>
                <a:cxn ang="0">
                  <a:pos x="T0" y="T1"/>
                </a:cxn>
                <a:cxn ang="0">
                  <a:pos x="T2" y="T3"/>
                </a:cxn>
                <a:cxn ang="0">
                  <a:pos x="T4" y="T5"/>
                </a:cxn>
                <a:cxn ang="0">
                  <a:pos x="T6" y="T7"/>
                </a:cxn>
                <a:cxn ang="0">
                  <a:pos x="T8" y="T9"/>
                </a:cxn>
              </a:cxnLst>
              <a:rect l="0" t="0" r="r" b="b"/>
              <a:pathLst>
                <a:path w="101" h="77">
                  <a:moveTo>
                    <a:pt x="61" y="69"/>
                  </a:moveTo>
                  <a:cubicBezTo>
                    <a:pt x="88" y="59"/>
                    <a:pt x="101" y="27"/>
                    <a:pt x="94" y="0"/>
                  </a:cubicBezTo>
                  <a:cubicBezTo>
                    <a:pt x="93" y="24"/>
                    <a:pt x="78" y="47"/>
                    <a:pt x="54" y="57"/>
                  </a:cubicBezTo>
                  <a:cubicBezTo>
                    <a:pt x="35" y="64"/>
                    <a:pt x="16" y="62"/>
                    <a:pt x="0" y="54"/>
                  </a:cubicBezTo>
                  <a:cubicBezTo>
                    <a:pt x="16" y="68"/>
                    <a:pt x="40" y="77"/>
                    <a:pt x="61"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7" name="Freeform 76"/>
            <p:cNvSpPr>
              <a:spLocks/>
            </p:cNvSpPr>
            <p:nvPr/>
          </p:nvSpPr>
          <p:spPr bwMode="auto">
            <a:xfrm>
              <a:off x="6608763" y="4713288"/>
              <a:ext cx="214313" cy="138113"/>
            </a:xfrm>
            <a:custGeom>
              <a:avLst/>
              <a:gdLst>
                <a:gd name="T0" fmla="*/ 57 w 103"/>
                <a:gd name="T1" fmla="*/ 60 h 66"/>
                <a:gd name="T2" fmla="*/ 100 w 103"/>
                <a:gd name="T3" fmla="*/ 0 h 66"/>
                <a:gd name="T4" fmla="*/ 54 w 103"/>
                <a:gd name="T5" fmla="*/ 49 h 66"/>
                <a:gd name="T6" fmla="*/ 0 w 103"/>
                <a:gd name="T7" fmla="*/ 42 h 66"/>
                <a:gd name="T8" fmla="*/ 57 w 103"/>
                <a:gd name="T9" fmla="*/ 60 h 66"/>
              </a:gdLst>
              <a:ahLst/>
              <a:cxnLst>
                <a:cxn ang="0">
                  <a:pos x="T0" y="T1"/>
                </a:cxn>
                <a:cxn ang="0">
                  <a:pos x="T2" y="T3"/>
                </a:cxn>
                <a:cxn ang="0">
                  <a:pos x="T4" y="T5"/>
                </a:cxn>
                <a:cxn ang="0">
                  <a:pos x="T6" y="T7"/>
                </a:cxn>
                <a:cxn ang="0">
                  <a:pos x="T8" y="T9"/>
                </a:cxn>
              </a:cxnLst>
              <a:rect l="0" t="0" r="r" b="b"/>
              <a:pathLst>
                <a:path w="103" h="66">
                  <a:moveTo>
                    <a:pt x="57" y="60"/>
                  </a:moveTo>
                  <a:cubicBezTo>
                    <a:pt x="85" y="54"/>
                    <a:pt x="103" y="28"/>
                    <a:pt x="100" y="0"/>
                  </a:cubicBezTo>
                  <a:cubicBezTo>
                    <a:pt x="96" y="24"/>
                    <a:pt x="80" y="43"/>
                    <a:pt x="54" y="49"/>
                  </a:cubicBezTo>
                  <a:cubicBezTo>
                    <a:pt x="35" y="54"/>
                    <a:pt x="15" y="52"/>
                    <a:pt x="0" y="42"/>
                  </a:cubicBezTo>
                  <a:cubicBezTo>
                    <a:pt x="13" y="58"/>
                    <a:pt x="35" y="66"/>
                    <a:pt x="57"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8" name="Oval 77"/>
            <p:cNvSpPr>
              <a:spLocks noChangeArrowheads="1"/>
            </p:cNvSpPr>
            <p:nvPr/>
          </p:nvSpPr>
          <p:spPr bwMode="auto">
            <a:xfrm>
              <a:off x="5751513" y="4765676"/>
              <a:ext cx="196850" cy="1952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9" name="Freeform 78"/>
            <p:cNvSpPr>
              <a:spLocks/>
            </p:cNvSpPr>
            <p:nvPr/>
          </p:nvSpPr>
          <p:spPr bwMode="auto">
            <a:xfrm>
              <a:off x="5759451" y="4770438"/>
              <a:ext cx="165100" cy="93663"/>
            </a:xfrm>
            <a:custGeom>
              <a:avLst/>
              <a:gdLst>
                <a:gd name="T0" fmla="*/ 37 w 79"/>
                <a:gd name="T1" fmla="*/ 3 h 45"/>
                <a:gd name="T2" fmla="*/ 0 w 79"/>
                <a:gd name="T3" fmla="*/ 45 h 45"/>
                <a:gd name="T4" fmla="*/ 40 w 79"/>
                <a:gd name="T5" fmla="*/ 12 h 45"/>
                <a:gd name="T6" fmla="*/ 79 w 79"/>
                <a:gd name="T7" fmla="*/ 21 h 45"/>
                <a:gd name="T8" fmla="*/ 37 w 79"/>
                <a:gd name="T9" fmla="*/ 3 h 45"/>
              </a:gdLst>
              <a:ahLst/>
              <a:cxnLst>
                <a:cxn ang="0">
                  <a:pos x="T0" y="T1"/>
                </a:cxn>
                <a:cxn ang="0">
                  <a:pos x="T2" y="T3"/>
                </a:cxn>
                <a:cxn ang="0">
                  <a:pos x="T4" y="T5"/>
                </a:cxn>
                <a:cxn ang="0">
                  <a:pos x="T6" y="T7"/>
                </a:cxn>
                <a:cxn ang="0">
                  <a:pos x="T8" y="T9"/>
                </a:cxn>
              </a:cxnLst>
              <a:rect l="0" t="0" r="r" b="b"/>
              <a:pathLst>
                <a:path w="79" h="45">
                  <a:moveTo>
                    <a:pt x="37" y="3"/>
                  </a:moveTo>
                  <a:cubicBezTo>
                    <a:pt x="16" y="6"/>
                    <a:pt x="0" y="24"/>
                    <a:pt x="0" y="45"/>
                  </a:cubicBezTo>
                  <a:cubicBezTo>
                    <a:pt x="5" y="27"/>
                    <a:pt x="21" y="15"/>
                    <a:pt x="40" y="12"/>
                  </a:cubicBezTo>
                  <a:cubicBezTo>
                    <a:pt x="55" y="10"/>
                    <a:pt x="69" y="12"/>
                    <a:pt x="79" y="21"/>
                  </a:cubicBezTo>
                  <a:cubicBezTo>
                    <a:pt x="70" y="8"/>
                    <a:pt x="54" y="0"/>
                    <a:pt x="3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0" name="Freeform 79"/>
            <p:cNvSpPr>
              <a:spLocks/>
            </p:cNvSpPr>
            <p:nvPr/>
          </p:nvSpPr>
          <p:spPr bwMode="auto">
            <a:xfrm>
              <a:off x="5751513" y="4756151"/>
              <a:ext cx="165100" cy="87313"/>
            </a:xfrm>
            <a:custGeom>
              <a:avLst/>
              <a:gdLst>
                <a:gd name="T0" fmla="*/ 39 w 79"/>
                <a:gd name="T1" fmla="*/ 2 h 42"/>
                <a:gd name="T2" fmla="*/ 0 w 79"/>
                <a:gd name="T3" fmla="*/ 42 h 42"/>
                <a:gd name="T4" fmla="*/ 40 w 79"/>
                <a:gd name="T5" fmla="*/ 6 h 42"/>
                <a:gd name="T6" fmla="*/ 79 w 79"/>
                <a:gd name="T7" fmla="*/ 18 h 42"/>
                <a:gd name="T8" fmla="*/ 39 w 79"/>
                <a:gd name="T9" fmla="*/ 2 h 42"/>
              </a:gdLst>
              <a:ahLst/>
              <a:cxnLst>
                <a:cxn ang="0">
                  <a:pos x="T0" y="T1"/>
                </a:cxn>
                <a:cxn ang="0">
                  <a:pos x="T2" y="T3"/>
                </a:cxn>
                <a:cxn ang="0">
                  <a:pos x="T4" y="T5"/>
                </a:cxn>
                <a:cxn ang="0">
                  <a:pos x="T6" y="T7"/>
                </a:cxn>
                <a:cxn ang="0">
                  <a:pos x="T8" y="T9"/>
                </a:cxn>
              </a:cxnLst>
              <a:rect l="0" t="0" r="r" b="b"/>
              <a:pathLst>
                <a:path w="79" h="42">
                  <a:moveTo>
                    <a:pt x="39" y="2"/>
                  </a:moveTo>
                  <a:cubicBezTo>
                    <a:pt x="17" y="5"/>
                    <a:pt x="0" y="21"/>
                    <a:pt x="0" y="42"/>
                  </a:cubicBezTo>
                  <a:cubicBezTo>
                    <a:pt x="5" y="24"/>
                    <a:pt x="20" y="9"/>
                    <a:pt x="40" y="6"/>
                  </a:cubicBezTo>
                  <a:cubicBezTo>
                    <a:pt x="55" y="4"/>
                    <a:pt x="69" y="9"/>
                    <a:pt x="79" y="18"/>
                  </a:cubicBezTo>
                  <a:cubicBezTo>
                    <a:pt x="70" y="4"/>
                    <a:pt x="55" y="0"/>
                    <a:pt x="3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1" name="Freeform 80"/>
            <p:cNvSpPr>
              <a:spLocks/>
            </p:cNvSpPr>
            <p:nvPr/>
          </p:nvSpPr>
          <p:spPr bwMode="auto">
            <a:xfrm>
              <a:off x="5797551" y="4862513"/>
              <a:ext cx="160338" cy="122238"/>
            </a:xfrm>
            <a:custGeom>
              <a:avLst/>
              <a:gdLst>
                <a:gd name="T0" fmla="*/ 47 w 77"/>
                <a:gd name="T1" fmla="*/ 53 h 59"/>
                <a:gd name="T2" fmla="*/ 72 w 77"/>
                <a:gd name="T3" fmla="*/ 0 h 59"/>
                <a:gd name="T4" fmla="*/ 41 w 77"/>
                <a:gd name="T5" fmla="*/ 43 h 59"/>
                <a:gd name="T6" fmla="*/ 0 w 77"/>
                <a:gd name="T7" fmla="*/ 41 h 59"/>
                <a:gd name="T8" fmla="*/ 47 w 77"/>
                <a:gd name="T9" fmla="*/ 53 h 59"/>
              </a:gdLst>
              <a:ahLst/>
              <a:cxnLst>
                <a:cxn ang="0">
                  <a:pos x="T0" y="T1"/>
                </a:cxn>
                <a:cxn ang="0">
                  <a:pos x="T2" y="T3"/>
                </a:cxn>
                <a:cxn ang="0">
                  <a:pos x="T4" y="T5"/>
                </a:cxn>
                <a:cxn ang="0">
                  <a:pos x="T6" y="T7"/>
                </a:cxn>
                <a:cxn ang="0">
                  <a:pos x="T8" y="T9"/>
                </a:cxn>
              </a:cxnLst>
              <a:rect l="0" t="0" r="r" b="b"/>
              <a:pathLst>
                <a:path w="77" h="59">
                  <a:moveTo>
                    <a:pt x="47" y="53"/>
                  </a:moveTo>
                  <a:cubicBezTo>
                    <a:pt x="67" y="45"/>
                    <a:pt x="77" y="20"/>
                    <a:pt x="72" y="0"/>
                  </a:cubicBezTo>
                  <a:cubicBezTo>
                    <a:pt x="71" y="19"/>
                    <a:pt x="60" y="36"/>
                    <a:pt x="41" y="43"/>
                  </a:cubicBezTo>
                  <a:cubicBezTo>
                    <a:pt x="27" y="49"/>
                    <a:pt x="13" y="47"/>
                    <a:pt x="0" y="41"/>
                  </a:cubicBezTo>
                  <a:cubicBezTo>
                    <a:pt x="12" y="52"/>
                    <a:pt x="31" y="59"/>
                    <a:pt x="4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2" name="Freeform 81"/>
            <p:cNvSpPr>
              <a:spLocks/>
            </p:cNvSpPr>
            <p:nvPr/>
          </p:nvSpPr>
          <p:spPr bwMode="auto">
            <a:xfrm>
              <a:off x="5778501" y="4852988"/>
              <a:ext cx="163513" cy="104775"/>
            </a:xfrm>
            <a:custGeom>
              <a:avLst/>
              <a:gdLst>
                <a:gd name="T0" fmla="*/ 44 w 78"/>
                <a:gd name="T1" fmla="*/ 46 h 50"/>
                <a:gd name="T2" fmla="*/ 76 w 78"/>
                <a:gd name="T3" fmla="*/ 0 h 50"/>
                <a:gd name="T4" fmla="*/ 41 w 78"/>
                <a:gd name="T5" fmla="*/ 37 h 50"/>
                <a:gd name="T6" fmla="*/ 0 w 78"/>
                <a:gd name="T7" fmla="*/ 32 h 50"/>
                <a:gd name="T8" fmla="*/ 44 w 78"/>
                <a:gd name="T9" fmla="*/ 46 h 50"/>
              </a:gdLst>
              <a:ahLst/>
              <a:cxnLst>
                <a:cxn ang="0">
                  <a:pos x="T0" y="T1"/>
                </a:cxn>
                <a:cxn ang="0">
                  <a:pos x="T2" y="T3"/>
                </a:cxn>
                <a:cxn ang="0">
                  <a:pos x="T4" y="T5"/>
                </a:cxn>
                <a:cxn ang="0">
                  <a:pos x="T6" y="T7"/>
                </a:cxn>
                <a:cxn ang="0">
                  <a:pos x="T8" y="T9"/>
                </a:cxn>
              </a:cxnLst>
              <a:rect l="0" t="0" r="r" b="b"/>
              <a:pathLst>
                <a:path w="78" h="50">
                  <a:moveTo>
                    <a:pt x="44" y="46"/>
                  </a:moveTo>
                  <a:cubicBezTo>
                    <a:pt x="65" y="41"/>
                    <a:pt x="78" y="21"/>
                    <a:pt x="76" y="0"/>
                  </a:cubicBezTo>
                  <a:cubicBezTo>
                    <a:pt x="73" y="19"/>
                    <a:pt x="61" y="33"/>
                    <a:pt x="41" y="37"/>
                  </a:cubicBezTo>
                  <a:cubicBezTo>
                    <a:pt x="27" y="41"/>
                    <a:pt x="11" y="40"/>
                    <a:pt x="0" y="32"/>
                  </a:cubicBezTo>
                  <a:cubicBezTo>
                    <a:pt x="10" y="44"/>
                    <a:pt x="27" y="50"/>
                    <a:pt x="44"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3" name="Oval 82"/>
            <p:cNvSpPr>
              <a:spLocks noChangeArrowheads="1"/>
            </p:cNvSpPr>
            <p:nvPr/>
          </p:nvSpPr>
          <p:spPr bwMode="auto">
            <a:xfrm>
              <a:off x="6311901" y="4613276"/>
              <a:ext cx="150813" cy="1508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4" name="Freeform 83"/>
            <p:cNvSpPr>
              <a:spLocks/>
            </p:cNvSpPr>
            <p:nvPr/>
          </p:nvSpPr>
          <p:spPr bwMode="auto">
            <a:xfrm>
              <a:off x="6318251" y="4618038"/>
              <a:ext cx="127000" cy="73025"/>
            </a:xfrm>
            <a:custGeom>
              <a:avLst/>
              <a:gdLst>
                <a:gd name="T0" fmla="*/ 28 w 61"/>
                <a:gd name="T1" fmla="*/ 2 h 35"/>
                <a:gd name="T2" fmla="*/ 0 w 61"/>
                <a:gd name="T3" fmla="*/ 35 h 35"/>
                <a:gd name="T4" fmla="*/ 31 w 61"/>
                <a:gd name="T5" fmla="*/ 9 h 35"/>
                <a:gd name="T6" fmla="*/ 61 w 61"/>
                <a:gd name="T7" fmla="*/ 16 h 35"/>
                <a:gd name="T8" fmla="*/ 28 w 61"/>
                <a:gd name="T9" fmla="*/ 2 h 35"/>
              </a:gdLst>
              <a:ahLst/>
              <a:cxnLst>
                <a:cxn ang="0">
                  <a:pos x="T0" y="T1"/>
                </a:cxn>
                <a:cxn ang="0">
                  <a:pos x="T2" y="T3"/>
                </a:cxn>
                <a:cxn ang="0">
                  <a:pos x="T4" y="T5"/>
                </a:cxn>
                <a:cxn ang="0">
                  <a:pos x="T6" y="T7"/>
                </a:cxn>
                <a:cxn ang="0">
                  <a:pos x="T8" y="T9"/>
                </a:cxn>
              </a:cxnLst>
              <a:rect l="0" t="0" r="r" b="b"/>
              <a:pathLst>
                <a:path w="61" h="35">
                  <a:moveTo>
                    <a:pt x="28" y="2"/>
                  </a:moveTo>
                  <a:cubicBezTo>
                    <a:pt x="12" y="4"/>
                    <a:pt x="0" y="18"/>
                    <a:pt x="0" y="35"/>
                  </a:cubicBezTo>
                  <a:cubicBezTo>
                    <a:pt x="4" y="21"/>
                    <a:pt x="16" y="11"/>
                    <a:pt x="31" y="9"/>
                  </a:cubicBezTo>
                  <a:cubicBezTo>
                    <a:pt x="42" y="7"/>
                    <a:pt x="53" y="9"/>
                    <a:pt x="61" y="16"/>
                  </a:cubicBezTo>
                  <a:cubicBezTo>
                    <a:pt x="54" y="6"/>
                    <a:pt x="42" y="0"/>
                    <a:pt x="2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5" name="Freeform 84"/>
            <p:cNvSpPr>
              <a:spLocks/>
            </p:cNvSpPr>
            <p:nvPr/>
          </p:nvSpPr>
          <p:spPr bwMode="auto">
            <a:xfrm>
              <a:off x="6311901" y="4605338"/>
              <a:ext cx="127000" cy="68263"/>
            </a:xfrm>
            <a:custGeom>
              <a:avLst/>
              <a:gdLst>
                <a:gd name="T0" fmla="*/ 30 w 61"/>
                <a:gd name="T1" fmla="*/ 2 h 33"/>
                <a:gd name="T2" fmla="*/ 0 w 61"/>
                <a:gd name="T3" fmla="*/ 33 h 33"/>
                <a:gd name="T4" fmla="*/ 31 w 61"/>
                <a:gd name="T5" fmla="*/ 5 h 33"/>
                <a:gd name="T6" fmla="*/ 61 w 61"/>
                <a:gd name="T7" fmla="*/ 14 h 33"/>
                <a:gd name="T8" fmla="*/ 30 w 61"/>
                <a:gd name="T9" fmla="*/ 2 h 33"/>
              </a:gdLst>
              <a:ahLst/>
              <a:cxnLst>
                <a:cxn ang="0">
                  <a:pos x="T0" y="T1"/>
                </a:cxn>
                <a:cxn ang="0">
                  <a:pos x="T2" y="T3"/>
                </a:cxn>
                <a:cxn ang="0">
                  <a:pos x="T4" y="T5"/>
                </a:cxn>
                <a:cxn ang="0">
                  <a:pos x="T6" y="T7"/>
                </a:cxn>
                <a:cxn ang="0">
                  <a:pos x="T8" y="T9"/>
                </a:cxn>
              </a:cxnLst>
              <a:rect l="0" t="0" r="r" b="b"/>
              <a:pathLst>
                <a:path w="61" h="33">
                  <a:moveTo>
                    <a:pt x="30" y="2"/>
                  </a:moveTo>
                  <a:cubicBezTo>
                    <a:pt x="13" y="4"/>
                    <a:pt x="0" y="16"/>
                    <a:pt x="0" y="33"/>
                  </a:cubicBezTo>
                  <a:cubicBezTo>
                    <a:pt x="4" y="18"/>
                    <a:pt x="15" y="7"/>
                    <a:pt x="31" y="5"/>
                  </a:cubicBezTo>
                  <a:cubicBezTo>
                    <a:pt x="42" y="3"/>
                    <a:pt x="53" y="7"/>
                    <a:pt x="61" y="14"/>
                  </a:cubicBezTo>
                  <a:cubicBezTo>
                    <a:pt x="54" y="4"/>
                    <a:pt x="43" y="0"/>
                    <a:pt x="3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6" name="Freeform 85"/>
            <p:cNvSpPr>
              <a:spLocks/>
            </p:cNvSpPr>
            <p:nvPr/>
          </p:nvSpPr>
          <p:spPr bwMode="auto">
            <a:xfrm>
              <a:off x="6346826" y="4686301"/>
              <a:ext cx="123825" cy="96838"/>
            </a:xfrm>
            <a:custGeom>
              <a:avLst/>
              <a:gdLst>
                <a:gd name="T0" fmla="*/ 36 w 59"/>
                <a:gd name="T1" fmla="*/ 42 h 46"/>
                <a:gd name="T2" fmla="*/ 56 w 59"/>
                <a:gd name="T3" fmla="*/ 0 h 46"/>
                <a:gd name="T4" fmla="*/ 32 w 59"/>
                <a:gd name="T5" fmla="*/ 34 h 46"/>
                <a:gd name="T6" fmla="*/ 0 w 59"/>
                <a:gd name="T7" fmla="*/ 32 h 46"/>
                <a:gd name="T8" fmla="*/ 36 w 59"/>
                <a:gd name="T9" fmla="*/ 42 h 46"/>
              </a:gdLst>
              <a:ahLst/>
              <a:cxnLst>
                <a:cxn ang="0">
                  <a:pos x="T0" y="T1"/>
                </a:cxn>
                <a:cxn ang="0">
                  <a:pos x="T2" y="T3"/>
                </a:cxn>
                <a:cxn ang="0">
                  <a:pos x="T4" y="T5"/>
                </a:cxn>
                <a:cxn ang="0">
                  <a:pos x="T6" y="T7"/>
                </a:cxn>
                <a:cxn ang="0">
                  <a:pos x="T8" y="T9"/>
                </a:cxn>
              </a:cxnLst>
              <a:rect l="0" t="0" r="r" b="b"/>
              <a:pathLst>
                <a:path w="59" h="46">
                  <a:moveTo>
                    <a:pt x="36" y="42"/>
                  </a:moveTo>
                  <a:cubicBezTo>
                    <a:pt x="52" y="35"/>
                    <a:pt x="59" y="16"/>
                    <a:pt x="56" y="0"/>
                  </a:cubicBezTo>
                  <a:cubicBezTo>
                    <a:pt x="55" y="15"/>
                    <a:pt x="46" y="29"/>
                    <a:pt x="32" y="34"/>
                  </a:cubicBezTo>
                  <a:cubicBezTo>
                    <a:pt x="21" y="38"/>
                    <a:pt x="9" y="37"/>
                    <a:pt x="0" y="32"/>
                  </a:cubicBezTo>
                  <a:cubicBezTo>
                    <a:pt x="9" y="41"/>
                    <a:pt x="24" y="46"/>
                    <a:pt x="36"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7" name="Freeform 86"/>
            <p:cNvSpPr>
              <a:spLocks/>
            </p:cNvSpPr>
            <p:nvPr/>
          </p:nvSpPr>
          <p:spPr bwMode="auto">
            <a:xfrm>
              <a:off x="6332538" y="4681538"/>
              <a:ext cx="127000" cy="82550"/>
            </a:xfrm>
            <a:custGeom>
              <a:avLst/>
              <a:gdLst>
                <a:gd name="T0" fmla="*/ 34 w 61"/>
                <a:gd name="T1" fmla="*/ 36 h 39"/>
                <a:gd name="T2" fmla="*/ 59 w 61"/>
                <a:gd name="T3" fmla="*/ 0 h 39"/>
                <a:gd name="T4" fmla="*/ 32 w 61"/>
                <a:gd name="T5" fmla="*/ 29 h 39"/>
                <a:gd name="T6" fmla="*/ 0 w 61"/>
                <a:gd name="T7" fmla="*/ 24 h 39"/>
                <a:gd name="T8" fmla="*/ 34 w 61"/>
                <a:gd name="T9" fmla="*/ 36 h 39"/>
              </a:gdLst>
              <a:ahLst/>
              <a:cxnLst>
                <a:cxn ang="0">
                  <a:pos x="T0" y="T1"/>
                </a:cxn>
                <a:cxn ang="0">
                  <a:pos x="T2" y="T3"/>
                </a:cxn>
                <a:cxn ang="0">
                  <a:pos x="T4" y="T5"/>
                </a:cxn>
                <a:cxn ang="0">
                  <a:pos x="T6" y="T7"/>
                </a:cxn>
                <a:cxn ang="0">
                  <a:pos x="T8" y="T9"/>
                </a:cxn>
              </a:cxnLst>
              <a:rect l="0" t="0" r="r" b="b"/>
              <a:pathLst>
                <a:path w="61" h="39">
                  <a:moveTo>
                    <a:pt x="34" y="36"/>
                  </a:moveTo>
                  <a:cubicBezTo>
                    <a:pt x="50" y="31"/>
                    <a:pt x="61" y="16"/>
                    <a:pt x="59" y="0"/>
                  </a:cubicBezTo>
                  <a:cubicBezTo>
                    <a:pt x="57" y="14"/>
                    <a:pt x="47" y="25"/>
                    <a:pt x="32" y="29"/>
                  </a:cubicBezTo>
                  <a:cubicBezTo>
                    <a:pt x="21" y="31"/>
                    <a:pt x="8" y="30"/>
                    <a:pt x="0" y="24"/>
                  </a:cubicBezTo>
                  <a:cubicBezTo>
                    <a:pt x="8" y="34"/>
                    <a:pt x="21" y="39"/>
                    <a:pt x="3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8" name="Freeform 87"/>
            <p:cNvSpPr>
              <a:spLocks/>
            </p:cNvSpPr>
            <p:nvPr/>
          </p:nvSpPr>
          <p:spPr bwMode="auto">
            <a:xfrm>
              <a:off x="7454901" y="4743451"/>
              <a:ext cx="357188" cy="304800"/>
            </a:xfrm>
            <a:custGeom>
              <a:avLst/>
              <a:gdLst>
                <a:gd name="T0" fmla="*/ 161 w 171"/>
                <a:gd name="T1" fmla="*/ 50 h 146"/>
                <a:gd name="T2" fmla="*/ 103 w 171"/>
                <a:gd name="T3" fmla="*/ 133 h 146"/>
                <a:gd name="T4" fmla="*/ 10 w 171"/>
                <a:gd name="T5" fmla="*/ 96 h 146"/>
                <a:gd name="T6" fmla="*/ 67 w 171"/>
                <a:gd name="T7" fmla="*/ 13 h 146"/>
                <a:gd name="T8" fmla="*/ 161 w 171"/>
                <a:gd name="T9" fmla="*/ 50 h 146"/>
              </a:gdLst>
              <a:ahLst/>
              <a:cxnLst>
                <a:cxn ang="0">
                  <a:pos x="T0" y="T1"/>
                </a:cxn>
                <a:cxn ang="0">
                  <a:pos x="T2" y="T3"/>
                </a:cxn>
                <a:cxn ang="0">
                  <a:pos x="T4" y="T5"/>
                </a:cxn>
                <a:cxn ang="0">
                  <a:pos x="T6" y="T7"/>
                </a:cxn>
                <a:cxn ang="0">
                  <a:pos x="T8" y="T9"/>
                </a:cxn>
              </a:cxnLst>
              <a:rect l="0" t="0" r="r" b="b"/>
              <a:pathLst>
                <a:path w="171" h="146">
                  <a:moveTo>
                    <a:pt x="161" y="50"/>
                  </a:moveTo>
                  <a:cubicBezTo>
                    <a:pt x="171" y="84"/>
                    <a:pt x="145" y="121"/>
                    <a:pt x="103" y="133"/>
                  </a:cubicBezTo>
                  <a:cubicBezTo>
                    <a:pt x="62" y="146"/>
                    <a:pt x="20" y="129"/>
                    <a:pt x="10" y="96"/>
                  </a:cubicBezTo>
                  <a:cubicBezTo>
                    <a:pt x="0" y="62"/>
                    <a:pt x="26" y="25"/>
                    <a:pt x="67" y="13"/>
                  </a:cubicBezTo>
                  <a:cubicBezTo>
                    <a:pt x="109" y="0"/>
                    <a:pt x="151" y="17"/>
                    <a:pt x="161"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9" name="Freeform 88"/>
            <p:cNvSpPr>
              <a:spLocks/>
            </p:cNvSpPr>
            <p:nvPr/>
          </p:nvSpPr>
          <p:spPr bwMode="auto">
            <a:xfrm>
              <a:off x="7470776" y="4764088"/>
              <a:ext cx="265113" cy="177800"/>
            </a:xfrm>
            <a:custGeom>
              <a:avLst/>
              <a:gdLst>
                <a:gd name="T0" fmla="*/ 52 w 127"/>
                <a:gd name="T1" fmla="*/ 12 h 85"/>
                <a:gd name="T2" fmla="*/ 8 w 127"/>
                <a:gd name="T3" fmla="*/ 85 h 85"/>
                <a:gd name="T4" fmla="*/ 61 w 127"/>
                <a:gd name="T5" fmla="*/ 22 h 85"/>
                <a:gd name="T6" fmla="*/ 127 w 127"/>
                <a:gd name="T7" fmla="*/ 15 h 85"/>
                <a:gd name="T8" fmla="*/ 52 w 127"/>
                <a:gd name="T9" fmla="*/ 12 h 85"/>
              </a:gdLst>
              <a:ahLst/>
              <a:cxnLst>
                <a:cxn ang="0">
                  <a:pos x="T0" y="T1"/>
                </a:cxn>
                <a:cxn ang="0">
                  <a:pos x="T2" y="T3"/>
                </a:cxn>
                <a:cxn ang="0">
                  <a:pos x="T4" y="T5"/>
                </a:cxn>
                <a:cxn ang="0">
                  <a:pos x="T6" y="T7"/>
                </a:cxn>
                <a:cxn ang="0">
                  <a:pos x="T8" y="T9"/>
                </a:cxn>
              </a:cxnLst>
              <a:rect l="0" t="0" r="r" b="b"/>
              <a:pathLst>
                <a:path w="127" h="85">
                  <a:moveTo>
                    <a:pt x="52" y="12"/>
                  </a:moveTo>
                  <a:cubicBezTo>
                    <a:pt x="18" y="26"/>
                    <a:pt x="0" y="58"/>
                    <a:pt x="8" y="85"/>
                  </a:cubicBezTo>
                  <a:cubicBezTo>
                    <a:pt x="9" y="59"/>
                    <a:pt x="30" y="36"/>
                    <a:pt x="61" y="22"/>
                  </a:cubicBezTo>
                  <a:cubicBezTo>
                    <a:pt x="84" y="13"/>
                    <a:pt x="107" y="9"/>
                    <a:pt x="127" y="15"/>
                  </a:cubicBezTo>
                  <a:cubicBezTo>
                    <a:pt x="107" y="3"/>
                    <a:pt x="78" y="0"/>
                    <a:pt x="5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0" name="Freeform 89"/>
            <p:cNvSpPr>
              <a:spLocks/>
            </p:cNvSpPr>
            <p:nvPr/>
          </p:nvSpPr>
          <p:spPr bwMode="auto">
            <a:xfrm>
              <a:off x="7450138" y="4745038"/>
              <a:ext cx="265113" cy="171450"/>
            </a:xfrm>
            <a:custGeom>
              <a:avLst/>
              <a:gdLst>
                <a:gd name="T0" fmla="*/ 55 w 127"/>
                <a:gd name="T1" fmla="*/ 12 h 82"/>
                <a:gd name="T2" fmla="*/ 8 w 127"/>
                <a:gd name="T3" fmla="*/ 82 h 82"/>
                <a:gd name="T4" fmla="*/ 59 w 127"/>
                <a:gd name="T5" fmla="*/ 17 h 82"/>
                <a:gd name="T6" fmla="*/ 127 w 127"/>
                <a:gd name="T7" fmla="*/ 13 h 82"/>
                <a:gd name="T8" fmla="*/ 55 w 127"/>
                <a:gd name="T9" fmla="*/ 12 h 82"/>
              </a:gdLst>
              <a:ahLst/>
              <a:cxnLst>
                <a:cxn ang="0">
                  <a:pos x="T0" y="T1"/>
                </a:cxn>
                <a:cxn ang="0">
                  <a:pos x="T2" y="T3"/>
                </a:cxn>
                <a:cxn ang="0">
                  <a:pos x="T4" y="T5"/>
                </a:cxn>
                <a:cxn ang="0">
                  <a:pos x="T6" y="T7"/>
                </a:cxn>
                <a:cxn ang="0">
                  <a:pos x="T8" y="T9"/>
                </a:cxn>
              </a:cxnLst>
              <a:rect l="0" t="0" r="r" b="b"/>
              <a:pathLst>
                <a:path w="127" h="82">
                  <a:moveTo>
                    <a:pt x="55" y="12"/>
                  </a:moveTo>
                  <a:cubicBezTo>
                    <a:pt x="21" y="27"/>
                    <a:pt x="0" y="55"/>
                    <a:pt x="8" y="82"/>
                  </a:cubicBezTo>
                  <a:cubicBezTo>
                    <a:pt x="9" y="56"/>
                    <a:pt x="28" y="30"/>
                    <a:pt x="59" y="17"/>
                  </a:cubicBezTo>
                  <a:cubicBezTo>
                    <a:pt x="82" y="7"/>
                    <a:pt x="107" y="6"/>
                    <a:pt x="127" y="13"/>
                  </a:cubicBezTo>
                  <a:cubicBezTo>
                    <a:pt x="107" y="0"/>
                    <a:pt x="81" y="1"/>
                    <a:pt x="55"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1" name="Freeform 90"/>
            <p:cNvSpPr>
              <a:spLocks/>
            </p:cNvSpPr>
            <p:nvPr/>
          </p:nvSpPr>
          <p:spPr bwMode="auto">
            <a:xfrm>
              <a:off x="7581901" y="4845051"/>
              <a:ext cx="242888" cy="203200"/>
            </a:xfrm>
            <a:custGeom>
              <a:avLst/>
              <a:gdLst>
                <a:gd name="T0" fmla="*/ 80 w 116"/>
                <a:gd name="T1" fmla="*/ 81 h 97"/>
                <a:gd name="T2" fmla="*/ 101 w 116"/>
                <a:gd name="T3" fmla="*/ 0 h 97"/>
                <a:gd name="T4" fmla="*/ 67 w 116"/>
                <a:gd name="T5" fmla="*/ 72 h 97"/>
                <a:gd name="T6" fmla="*/ 0 w 116"/>
                <a:gd name="T7" fmla="*/ 88 h 97"/>
                <a:gd name="T8" fmla="*/ 80 w 116"/>
                <a:gd name="T9" fmla="*/ 81 h 97"/>
              </a:gdLst>
              <a:ahLst/>
              <a:cxnLst>
                <a:cxn ang="0">
                  <a:pos x="T0" y="T1"/>
                </a:cxn>
                <a:cxn ang="0">
                  <a:pos x="T2" y="T3"/>
                </a:cxn>
                <a:cxn ang="0">
                  <a:pos x="T4" y="T5"/>
                </a:cxn>
                <a:cxn ang="0">
                  <a:pos x="T6" y="T7"/>
                </a:cxn>
                <a:cxn ang="0">
                  <a:pos x="T8" y="T9"/>
                </a:cxn>
              </a:cxnLst>
              <a:rect l="0" t="0" r="r" b="b"/>
              <a:pathLst>
                <a:path w="116" h="97">
                  <a:moveTo>
                    <a:pt x="80" y="81"/>
                  </a:moveTo>
                  <a:cubicBezTo>
                    <a:pt x="110" y="61"/>
                    <a:pt x="116" y="25"/>
                    <a:pt x="101" y="0"/>
                  </a:cubicBezTo>
                  <a:cubicBezTo>
                    <a:pt x="107" y="25"/>
                    <a:pt x="94" y="53"/>
                    <a:pt x="67" y="72"/>
                  </a:cubicBezTo>
                  <a:cubicBezTo>
                    <a:pt x="47" y="85"/>
                    <a:pt x="22" y="91"/>
                    <a:pt x="0" y="88"/>
                  </a:cubicBezTo>
                  <a:cubicBezTo>
                    <a:pt x="23" y="97"/>
                    <a:pt x="57" y="96"/>
                    <a:pt x="80"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2" name="Freeform 91"/>
            <p:cNvSpPr>
              <a:spLocks/>
            </p:cNvSpPr>
            <p:nvPr/>
          </p:nvSpPr>
          <p:spPr bwMode="auto">
            <a:xfrm>
              <a:off x="7540626" y="4841876"/>
              <a:ext cx="257175" cy="185738"/>
            </a:xfrm>
            <a:custGeom>
              <a:avLst/>
              <a:gdLst>
                <a:gd name="T0" fmla="*/ 76 w 123"/>
                <a:gd name="T1" fmla="*/ 75 h 89"/>
                <a:gd name="T2" fmla="*/ 111 w 123"/>
                <a:gd name="T3" fmla="*/ 0 h 89"/>
                <a:gd name="T4" fmla="*/ 69 w 123"/>
                <a:gd name="T5" fmla="*/ 65 h 89"/>
                <a:gd name="T6" fmla="*/ 0 w 123"/>
                <a:gd name="T7" fmla="*/ 78 h 89"/>
                <a:gd name="T8" fmla="*/ 76 w 123"/>
                <a:gd name="T9" fmla="*/ 75 h 89"/>
              </a:gdLst>
              <a:ahLst/>
              <a:cxnLst>
                <a:cxn ang="0">
                  <a:pos x="T0" y="T1"/>
                </a:cxn>
                <a:cxn ang="0">
                  <a:pos x="T2" y="T3"/>
                </a:cxn>
                <a:cxn ang="0">
                  <a:pos x="T4" y="T5"/>
                </a:cxn>
                <a:cxn ang="0">
                  <a:pos x="T6" y="T7"/>
                </a:cxn>
                <a:cxn ang="0">
                  <a:pos x="T8" y="T9"/>
                </a:cxn>
              </a:cxnLst>
              <a:rect l="0" t="0" r="r" b="b"/>
              <a:pathLst>
                <a:path w="123" h="89">
                  <a:moveTo>
                    <a:pt x="76" y="75"/>
                  </a:moveTo>
                  <a:cubicBezTo>
                    <a:pt x="108" y="58"/>
                    <a:pt x="123" y="26"/>
                    <a:pt x="111" y="0"/>
                  </a:cubicBezTo>
                  <a:cubicBezTo>
                    <a:pt x="114" y="26"/>
                    <a:pt x="99" y="49"/>
                    <a:pt x="69" y="65"/>
                  </a:cubicBezTo>
                  <a:cubicBezTo>
                    <a:pt x="47" y="77"/>
                    <a:pt x="21" y="83"/>
                    <a:pt x="0" y="78"/>
                  </a:cubicBezTo>
                  <a:cubicBezTo>
                    <a:pt x="21" y="89"/>
                    <a:pt x="51" y="89"/>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3" name="Oval 92"/>
            <p:cNvSpPr>
              <a:spLocks noChangeArrowheads="1"/>
            </p:cNvSpPr>
            <p:nvPr/>
          </p:nvSpPr>
          <p:spPr bwMode="auto">
            <a:xfrm>
              <a:off x="8261351" y="2668588"/>
              <a:ext cx="319088" cy="4048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4" name="Freeform 93"/>
            <p:cNvSpPr>
              <a:spLocks/>
            </p:cNvSpPr>
            <p:nvPr/>
          </p:nvSpPr>
          <p:spPr bwMode="auto">
            <a:xfrm>
              <a:off x="8274051" y="2678113"/>
              <a:ext cx="271463" cy="196850"/>
            </a:xfrm>
            <a:custGeom>
              <a:avLst/>
              <a:gdLst>
                <a:gd name="T0" fmla="*/ 61 w 130"/>
                <a:gd name="T1" fmla="*/ 5 h 94"/>
                <a:gd name="T2" fmla="*/ 0 w 130"/>
                <a:gd name="T3" fmla="*/ 94 h 94"/>
                <a:gd name="T4" fmla="*/ 66 w 130"/>
                <a:gd name="T5" fmla="*/ 25 h 94"/>
                <a:gd name="T6" fmla="*/ 130 w 130"/>
                <a:gd name="T7" fmla="*/ 44 h 94"/>
                <a:gd name="T8" fmla="*/ 61 w 130"/>
                <a:gd name="T9" fmla="*/ 5 h 94"/>
              </a:gdLst>
              <a:ahLst/>
              <a:cxnLst>
                <a:cxn ang="0">
                  <a:pos x="T0" y="T1"/>
                </a:cxn>
                <a:cxn ang="0">
                  <a:pos x="T2" y="T3"/>
                </a:cxn>
                <a:cxn ang="0">
                  <a:pos x="T4" y="T5"/>
                </a:cxn>
                <a:cxn ang="0">
                  <a:pos x="T6" y="T7"/>
                </a:cxn>
                <a:cxn ang="0">
                  <a:pos x="T8" y="T9"/>
                </a:cxn>
              </a:cxnLst>
              <a:rect l="0" t="0" r="r" b="b"/>
              <a:pathLst>
                <a:path w="130" h="94">
                  <a:moveTo>
                    <a:pt x="61" y="5"/>
                  </a:moveTo>
                  <a:cubicBezTo>
                    <a:pt x="26" y="11"/>
                    <a:pt x="0" y="50"/>
                    <a:pt x="0" y="94"/>
                  </a:cubicBezTo>
                  <a:cubicBezTo>
                    <a:pt x="8" y="56"/>
                    <a:pt x="34" y="31"/>
                    <a:pt x="66" y="25"/>
                  </a:cubicBezTo>
                  <a:cubicBezTo>
                    <a:pt x="90" y="20"/>
                    <a:pt x="113" y="25"/>
                    <a:pt x="130" y="44"/>
                  </a:cubicBezTo>
                  <a:cubicBezTo>
                    <a:pt x="115" y="16"/>
                    <a:pt x="89" y="0"/>
                    <a:pt x="6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5" name="Freeform 94"/>
            <p:cNvSpPr>
              <a:spLocks/>
            </p:cNvSpPr>
            <p:nvPr/>
          </p:nvSpPr>
          <p:spPr bwMode="auto">
            <a:xfrm>
              <a:off x="8261351" y="2644776"/>
              <a:ext cx="271463" cy="184150"/>
            </a:xfrm>
            <a:custGeom>
              <a:avLst/>
              <a:gdLst>
                <a:gd name="T0" fmla="*/ 63 w 130"/>
                <a:gd name="T1" fmla="*/ 5 h 88"/>
                <a:gd name="T2" fmla="*/ 0 w 130"/>
                <a:gd name="T3" fmla="*/ 88 h 88"/>
                <a:gd name="T4" fmla="*/ 66 w 130"/>
                <a:gd name="T5" fmla="*/ 14 h 88"/>
                <a:gd name="T6" fmla="*/ 130 w 130"/>
                <a:gd name="T7" fmla="*/ 38 h 88"/>
                <a:gd name="T8" fmla="*/ 63 w 130"/>
                <a:gd name="T9" fmla="*/ 5 h 88"/>
              </a:gdLst>
              <a:ahLst/>
              <a:cxnLst>
                <a:cxn ang="0">
                  <a:pos x="T0" y="T1"/>
                </a:cxn>
                <a:cxn ang="0">
                  <a:pos x="T2" y="T3"/>
                </a:cxn>
                <a:cxn ang="0">
                  <a:pos x="T4" y="T5"/>
                </a:cxn>
                <a:cxn ang="0">
                  <a:pos x="T6" y="T7"/>
                </a:cxn>
                <a:cxn ang="0">
                  <a:pos x="T8" y="T9"/>
                </a:cxn>
              </a:cxnLst>
              <a:rect l="0" t="0" r="r" b="b"/>
              <a:pathLst>
                <a:path w="130" h="88">
                  <a:moveTo>
                    <a:pt x="63" y="5"/>
                  </a:moveTo>
                  <a:cubicBezTo>
                    <a:pt x="28" y="12"/>
                    <a:pt x="0" y="44"/>
                    <a:pt x="0" y="88"/>
                  </a:cubicBezTo>
                  <a:cubicBezTo>
                    <a:pt x="8" y="50"/>
                    <a:pt x="33" y="20"/>
                    <a:pt x="66" y="14"/>
                  </a:cubicBezTo>
                  <a:cubicBezTo>
                    <a:pt x="90" y="9"/>
                    <a:pt x="113" y="19"/>
                    <a:pt x="130" y="38"/>
                  </a:cubicBezTo>
                  <a:cubicBezTo>
                    <a:pt x="115" y="10"/>
                    <a:pt x="91" y="0"/>
                    <a:pt x="6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6" name="Freeform 95"/>
            <p:cNvSpPr>
              <a:spLocks/>
            </p:cNvSpPr>
            <p:nvPr/>
          </p:nvSpPr>
          <p:spPr bwMode="auto">
            <a:xfrm>
              <a:off x="8335963" y="2868613"/>
              <a:ext cx="263525" cy="257175"/>
            </a:xfrm>
            <a:custGeom>
              <a:avLst/>
              <a:gdLst>
                <a:gd name="T0" fmla="*/ 77 w 126"/>
                <a:gd name="T1" fmla="*/ 110 h 123"/>
                <a:gd name="T2" fmla="*/ 118 w 126"/>
                <a:gd name="T3" fmla="*/ 0 h 123"/>
                <a:gd name="T4" fmla="*/ 67 w 126"/>
                <a:gd name="T5" fmla="*/ 91 h 123"/>
                <a:gd name="T6" fmla="*/ 0 w 126"/>
                <a:gd name="T7" fmla="*/ 85 h 123"/>
                <a:gd name="T8" fmla="*/ 77 w 126"/>
                <a:gd name="T9" fmla="*/ 110 h 123"/>
              </a:gdLst>
              <a:ahLst/>
              <a:cxnLst>
                <a:cxn ang="0">
                  <a:pos x="T0" y="T1"/>
                </a:cxn>
                <a:cxn ang="0">
                  <a:pos x="T2" y="T3"/>
                </a:cxn>
                <a:cxn ang="0">
                  <a:pos x="T4" y="T5"/>
                </a:cxn>
                <a:cxn ang="0">
                  <a:pos x="T6" y="T7"/>
                </a:cxn>
                <a:cxn ang="0">
                  <a:pos x="T8" y="T9"/>
                </a:cxn>
              </a:cxnLst>
              <a:rect l="0" t="0" r="r" b="b"/>
              <a:pathLst>
                <a:path w="126" h="123">
                  <a:moveTo>
                    <a:pt x="77" y="110"/>
                  </a:moveTo>
                  <a:cubicBezTo>
                    <a:pt x="110" y="94"/>
                    <a:pt x="126" y="43"/>
                    <a:pt x="118" y="0"/>
                  </a:cubicBezTo>
                  <a:cubicBezTo>
                    <a:pt x="117" y="39"/>
                    <a:pt x="98" y="76"/>
                    <a:pt x="67" y="91"/>
                  </a:cubicBezTo>
                  <a:cubicBezTo>
                    <a:pt x="44" y="102"/>
                    <a:pt x="20" y="99"/>
                    <a:pt x="0" y="85"/>
                  </a:cubicBezTo>
                  <a:cubicBezTo>
                    <a:pt x="20" y="108"/>
                    <a:pt x="50" y="123"/>
                    <a:pt x="77" y="1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7" name="Freeform 96"/>
            <p:cNvSpPr>
              <a:spLocks/>
            </p:cNvSpPr>
            <p:nvPr/>
          </p:nvSpPr>
          <p:spPr bwMode="auto">
            <a:xfrm>
              <a:off x="8304213" y="2852738"/>
              <a:ext cx="268288" cy="219075"/>
            </a:xfrm>
            <a:custGeom>
              <a:avLst/>
              <a:gdLst>
                <a:gd name="T0" fmla="*/ 72 w 128"/>
                <a:gd name="T1" fmla="*/ 96 h 105"/>
                <a:gd name="T2" fmla="*/ 125 w 128"/>
                <a:gd name="T3" fmla="*/ 0 h 105"/>
                <a:gd name="T4" fmla="*/ 68 w 128"/>
                <a:gd name="T5" fmla="*/ 78 h 105"/>
                <a:gd name="T6" fmla="*/ 0 w 128"/>
                <a:gd name="T7" fmla="*/ 66 h 105"/>
                <a:gd name="T8" fmla="*/ 72 w 128"/>
                <a:gd name="T9" fmla="*/ 96 h 105"/>
              </a:gdLst>
              <a:ahLst/>
              <a:cxnLst>
                <a:cxn ang="0">
                  <a:pos x="T0" y="T1"/>
                </a:cxn>
                <a:cxn ang="0">
                  <a:pos x="T2" y="T3"/>
                </a:cxn>
                <a:cxn ang="0">
                  <a:pos x="T4" y="T5"/>
                </a:cxn>
                <a:cxn ang="0">
                  <a:pos x="T6" y="T7"/>
                </a:cxn>
                <a:cxn ang="0">
                  <a:pos x="T8" y="T9"/>
                </a:cxn>
              </a:cxnLst>
              <a:rect l="0" t="0" r="r" b="b"/>
              <a:pathLst>
                <a:path w="128" h="105">
                  <a:moveTo>
                    <a:pt x="72" y="96"/>
                  </a:moveTo>
                  <a:cubicBezTo>
                    <a:pt x="106" y="86"/>
                    <a:pt x="128" y="44"/>
                    <a:pt x="125" y="0"/>
                  </a:cubicBezTo>
                  <a:cubicBezTo>
                    <a:pt x="120" y="39"/>
                    <a:pt x="99" y="68"/>
                    <a:pt x="68" y="78"/>
                  </a:cubicBezTo>
                  <a:cubicBezTo>
                    <a:pt x="44" y="85"/>
                    <a:pt x="18" y="83"/>
                    <a:pt x="0" y="66"/>
                  </a:cubicBezTo>
                  <a:cubicBezTo>
                    <a:pt x="17" y="92"/>
                    <a:pt x="44" y="105"/>
                    <a:pt x="72"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8" name="Freeform 97"/>
            <p:cNvSpPr>
              <a:spLocks/>
            </p:cNvSpPr>
            <p:nvPr/>
          </p:nvSpPr>
          <p:spPr bwMode="auto">
            <a:xfrm>
              <a:off x="6273801" y="3178176"/>
              <a:ext cx="298450" cy="269875"/>
            </a:xfrm>
            <a:custGeom>
              <a:avLst/>
              <a:gdLst>
                <a:gd name="T0" fmla="*/ 49 w 143"/>
                <a:gd name="T1" fmla="*/ 22 h 129"/>
                <a:gd name="T2" fmla="*/ 19 w 143"/>
                <a:gd name="T3" fmla="*/ 129 h 129"/>
                <a:gd name="T4" fmla="*/ 64 w 143"/>
                <a:gd name="T5" fmla="*/ 35 h 129"/>
                <a:gd name="T6" fmla="*/ 143 w 143"/>
                <a:gd name="T7" fmla="*/ 14 h 129"/>
                <a:gd name="T8" fmla="*/ 49 w 143"/>
                <a:gd name="T9" fmla="*/ 22 h 129"/>
              </a:gdLst>
              <a:ahLst/>
              <a:cxnLst>
                <a:cxn ang="0">
                  <a:pos x="T0" y="T1"/>
                </a:cxn>
                <a:cxn ang="0">
                  <a:pos x="T2" y="T3"/>
                </a:cxn>
                <a:cxn ang="0">
                  <a:pos x="T4" y="T5"/>
                </a:cxn>
                <a:cxn ang="0">
                  <a:pos x="T6" y="T7"/>
                </a:cxn>
                <a:cxn ang="0">
                  <a:pos x="T8" y="T9"/>
                </a:cxn>
              </a:cxnLst>
              <a:rect l="0" t="0" r="r" b="b"/>
              <a:pathLst>
                <a:path w="143" h="129">
                  <a:moveTo>
                    <a:pt x="49" y="22"/>
                  </a:moveTo>
                  <a:cubicBezTo>
                    <a:pt x="13" y="47"/>
                    <a:pt x="0" y="93"/>
                    <a:pt x="19" y="129"/>
                  </a:cubicBezTo>
                  <a:cubicBezTo>
                    <a:pt x="12" y="94"/>
                    <a:pt x="30" y="58"/>
                    <a:pt x="64" y="35"/>
                  </a:cubicBezTo>
                  <a:cubicBezTo>
                    <a:pt x="89" y="18"/>
                    <a:pt x="116" y="9"/>
                    <a:pt x="143" y="14"/>
                  </a:cubicBezTo>
                  <a:cubicBezTo>
                    <a:pt x="115" y="0"/>
                    <a:pt x="78" y="2"/>
                    <a:pt x="4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9" name="Freeform 98"/>
            <p:cNvSpPr>
              <a:spLocks/>
            </p:cNvSpPr>
            <p:nvPr/>
          </p:nvSpPr>
          <p:spPr bwMode="auto">
            <a:xfrm>
              <a:off x="6246813" y="3148013"/>
              <a:ext cx="325438" cy="227013"/>
            </a:xfrm>
            <a:custGeom>
              <a:avLst/>
              <a:gdLst>
                <a:gd name="T0" fmla="*/ 67 w 156"/>
                <a:gd name="T1" fmla="*/ 14 h 108"/>
                <a:gd name="T2" fmla="*/ 11 w 156"/>
                <a:gd name="T3" fmla="*/ 108 h 108"/>
                <a:gd name="T4" fmla="*/ 72 w 156"/>
                <a:gd name="T5" fmla="*/ 21 h 108"/>
                <a:gd name="T6" fmla="*/ 156 w 156"/>
                <a:gd name="T7" fmla="*/ 21 h 108"/>
                <a:gd name="T8" fmla="*/ 67 w 156"/>
                <a:gd name="T9" fmla="*/ 14 h 108"/>
              </a:gdLst>
              <a:ahLst/>
              <a:cxnLst>
                <a:cxn ang="0">
                  <a:pos x="T0" y="T1"/>
                </a:cxn>
                <a:cxn ang="0">
                  <a:pos x="T2" y="T3"/>
                </a:cxn>
                <a:cxn ang="0">
                  <a:pos x="T4" y="T5"/>
                </a:cxn>
                <a:cxn ang="0">
                  <a:pos x="T6" y="T7"/>
                </a:cxn>
                <a:cxn ang="0">
                  <a:pos x="T8" y="T9"/>
                </a:cxn>
              </a:cxnLst>
              <a:rect l="0" t="0" r="r" b="b"/>
              <a:pathLst>
                <a:path w="156" h="108">
                  <a:moveTo>
                    <a:pt x="67" y="14"/>
                  </a:moveTo>
                  <a:cubicBezTo>
                    <a:pt x="26" y="31"/>
                    <a:pt x="0" y="69"/>
                    <a:pt x="11" y="108"/>
                  </a:cubicBezTo>
                  <a:cubicBezTo>
                    <a:pt x="11" y="72"/>
                    <a:pt x="34" y="37"/>
                    <a:pt x="72" y="21"/>
                  </a:cubicBezTo>
                  <a:cubicBezTo>
                    <a:pt x="100" y="9"/>
                    <a:pt x="131" y="10"/>
                    <a:pt x="156" y="21"/>
                  </a:cubicBezTo>
                  <a:cubicBezTo>
                    <a:pt x="131" y="1"/>
                    <a:pt x="99" y="0"/>
                    <a:pt x="67"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140" name="Group 139"/>
          <p:cNvGrpSpPr/>
          <p:nvPr/>
        </p:nvGrpSpPr>
        <p:grpSpPr>
          <a:xfrm>
            <a:off x="657069" y="3539041"/>
            <a:ext cx="669672" cy="1502716"/>
            <a:chOff x="2284413" y="412750"/>
            <a:chExt cx="2824162" cy="6337301"/>
          </a:xfrm>
        </p:grpSpPr>
        <p:grpSp>
          <p:nvGrpSpPr>
            <p:cNvPr id="139" name="Group 138"/>
            <p:cNvGrpSpPr/>
            <p:nvPr/>
          </p:nvGrpSpPr>
          <p:grpSpPr>
            <a:xfrm>
              <a:off x="2971800" y="4267201"/>
              <a:ext cx="1501776" cy="2482850"/>
              <a:chOff x="6661150" y="2820988"/>
              <a:chExt cx="1501776" cy="2482850"/>
            </a:xfrm>
          </p:grpSpPr>
          <p:sp>
            <p:nvSpPr>
              <p:cNvPr id="136" name="Freeform 133"/>
              <p:cNvSpPr>
                <a:spLocks/>
              </p:cNvSpPr>
              <p:nvPr/>
            </p:nvSpPr>
            <p:spPr bwMode="auto">
              <a:xfrm>
                <a:off x="6661150" y="2820988"/>
                <a:ext cx="1501776" cy="2482850"/>
              </a:xfrm>
              <a:custGeom>
                <a:avLst/>
                <a:gdLst>
                  <a:gd name="T0" fmla="*/ 2 w 397"/>
                  <a:gd name="T1" fmla="*/ 268 h 659"/>
                  <a:gd name="T2" fmla="*/ 0 w 397"/>
                  <a:gd name="T3" fmla="*/ 268 h 659"/>
                  <a:gd name="T4" fmla="*/ 0 w 397"/>
                  <a:gd name="T5" fmla="*/ 268 h 659"/>
                  <a:gd name="T6" fmla="*/ 3 w 397"/>
                  <a:gd name="T7" fmla="*/ 271 h 659"/>
                  <a:gd name="T8" fmla="*/ 4 w 397"/>
                  <a:gd name="T9" fmla="*/ 282 h 659"/>
                  <a:gd name="T10" fmla="*/ 5 w 397"/>
                  <a:gd name="T11" fmla="*/ 284 h 659"/>
                  <a:gd name="T12" fmla="*/ 48 w 397"/>
                  <a:gd name="T13" fmla="*/ 418 h 659"/>
                  <a:gd name="T14" fmla="*/ 92 w 397"/>
                  <a:gd name="T15" fmla="*/ 290 h 659"/>
                  <a:gd name="T16" fmla="*/ 172 w 397"/>
                  <a:gd name="T17" fmla="*/ 441 h 659"/>
                  <a:gd name="T18" fmla="*/ 145 w 397"/>
                  <a:gd name="T19" fmla="*/ 564 h 659"/>
                  <a:gd name="T20" fmla="*/ 201 w 397"/>
                  <a:gd name="T21" fmla="*/ 659 h 659"/>
                  <a:gd name="T22" fmla="*/ 172 w 397"/>
                  <a:gd name="T23" fmla="*/ 604 h 659"/>
                  <a:gd name="T24" fmla="*/ 182 w 397"/>
                  <a:gd name="T25" fmla="*/ 528 h 659"/>
                  <a:gd name="T26" fmla="*/ 229 w 397"/>
                  <a:gd name="T27" fmla="*/ 462 h 659"/>
                  <a:gd name="T28" fmla="*/ 272 w 397"/>
                  <a:gd name="T29" fmla="*/ 386 h 659"/>
                  <a:gd name="T30" fmla="*/ 280 w 397"/>
                  <a:gd name="T31" fmla="*/ 362 h 659"/>
                  <a:gd name="T32" fmla="*/ 307 w 397"/>
                  <a:gd name="T33" fmla="*/ 484 h 659"/>
                  <a:gd name="T34" fmla="*/ 325 w 397"/>
                  <a:gd name="T35" fmla="*/ 406 h 659"/>
                  <a:gd name="T36" fmla="*/ 370 w 397"/>
                  <a:gd name="T37" fmla="*/ 198 h 659"/>
                  <a:gd name="T38" fmla="*/ 189 w 397"/>
                  <a:gd name="T39" fmla="*/ 0 h 659"/>
                  <a:gd name="T40" fmla="*/ 3 w 397"/>
                  <a:gd name="T41" fmla="*/ 254 h 659"/>
                  <a:gd name="T42" fmla="*/ 2 w 397"/>
                  <a:gd name="T43" fmla="*/ 268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7" h="659">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rgbClr val="F15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7" name="Freeform 134"/>
              <p:cNvSpPr>
                <a:spLocks/>
              </p:cNvSpPr>
              <p:nvPr/>
            </p:nvSpPr>
            <p:spPr bwMode="auto">
              <a:xfrm>
                <a:off x="6794500" y="2892426"/>
                <a:ext cx="1223963" cy="1563688"/>
              </a:xfrm>
              <a:custGeom>
                <a:avLst/>
                <a:gdLst>
                  <a:gd name="T0" fmla="*/ 154 w 324"/>
                  <a:gd name="T1" fmla="*/ 0 h 415"/>
                  <a:gd name="T2" fmla="*/ 304 w 324"/>
                  <a:gd name="T3" fmla="*/ 172 h 415"/>
                  <a:gd name="T4" fmla="*/ 305 w 324"/>
                  <a:gd name="T5" fmla="*/ 174 h 415"/>
                  <a:gd name="T6" fmla="*/ 305 w 324"/>
                  <a:gd name="T7" fmla="*/ 176 h 415"/>
                  <a:gd name="T8" fmla="*/ 276 w 324"/>
                  <a:gd name="T9" fmla="*/ 338 h 415"/>
                  <a:gd name="T10" fmla="*/ 255 w 324"/>
                  <a:gd name="T11" fmla="*/ 261 h 415"/>
                  <a:gd name="T12" fmla="*/ 230 w 324"/>
                  <a:gd name="T13" fmla="*/ 302 h 415"/>
                  <a:gd name="T14" fmla="*/ 170 w 324"/>
                  <a:gd name="T15" fmla="*/ 412 h 415"/>
                  <a:gd name="T16" fmla="*/ 167 w 324"/>
                  <a:gd name="T17" fmla="*/ 415 h 415"/>
                  <a:gd name="T18" fmla="*/ 167 w 324"/>
                  <a:gd name="T19" fmla="*/ 409 h 415"/>
                  <a:gd name="T20" fmla="*/ 65 w 324"/>
                  <a:gd name="T21" fmla="*/ 228 h 415"/>
                  <a:gd name="T22" fmla="*/ 52 w 324"/>
                  <a:gd name="T23" fmla="*/ 229 h 415"/>
                  <a:gd name="T24" fmla="*/ 2 w 324"/>
                  <a:gd name="T25" fmla="*/ 256 h 415"/>
                  <a:gd name="T26" fmla="*/ 1 w 324"/>
                  <a:gd name="T27" fmla="*/ 251 h 415"/>
                  <a:gd name="T28" fmla="*/ 1 w 324"/>
                  <a:gd name="T29" fmla="*/ 249 h 415"/>
                  <a:gd name="T30" fmla="*/ 0 w 324"/>
                  <a:gd name="T31" fmla="*/ 239 h 415"/>
                  <a:gd name="T32" fmla="*/ 0 w 324"/>
                  <a:gd name="T33" fmla="*/ 236 h 415"/>
                  <a:gd name="T34" fmla="*/ 0 w 324"/>
                  <a:gd name="T35" fmla="*/ 223 h 415"/>
                  <a:gd name="T36" fmla="*/ 154 w 324"/>
                  <a:gd name="T37"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4" h="415">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rgbClr val="F793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8" name="Freeform 135"/>
              <p:cNvSpPr>
                <a:spLocks/>
              </p:cNvSpPr>
              <p:nvPr/>
            </p:nvSpPr>
            <p:spPr bwMode="auto">
              <a:xfrm>
                <a:off x="6994525" y="2979738"/>
                <a:ext cx="801688" cy="1130300"/>
              </a:xfrm>
              <a:custGeom>
                <a:avLst/>
                <a:gdLst>
                  <a:gd name="T0" fmla="*/ 43 w 212"/>
                  <a:gd name="T1" fmla="*/ 142 h 300"/>
                  <a:gd name="T2" fmla="*/ 34 w 212"/>
                  <a:gd name="T3" fmla="*/ 142 h 300"/>
                  <a:gd name="T4" fmla="*/ 1 w 212"/>
                  <a:gd name="T5" fmla="*/ 159 h 300"/>
                  <a:gd name="T6" fmla="*/ 1 w 212"/>
                  <a:gd name="T7" fmla="*/ 156 h 300"/>
                  <a:gd name="T8" fmla="*/ 1 w 212"/>
                  <a:gd name="T9" fmla="*/ 155 h 300"/>
                  <a:gd name="T10" fmla="*/ 0 w 212"/>
                  <a:gd name="T11" fmla="*/ 148 h 300"/>
                  <a:gd name="T12" fmla="*/ 0 w 212"/>
                  <a:gd name="T13" fmla="*/ 146 h 300"/>
                  <a:gd name="T14" fmla="*/ 0 w 212"/>
                  <a:gd name="T15" fmla="*/ 139 h 300"/>
                  <a:gd name="T16" fmla="*/ 101 w 212"/>
                  <a:gd name="T17" fmla="*/ 0 h 300"/>
                  <a:gd name="T18" fmla="*/ 199 w 212"/>
                  <a:gd name="T19" fmla="*/ 107 h 300"/>
                  <a:gd name="T20" fmla="*/ 200 w 212"/>
                  <a:gd name="T21" fmla="*/ 108 h 300"/>
                  <a:gd name="T22" fmla="*/ 200 w 212"/>
                  <a:gd name="T23" fmla="*/ 109 h 300"/>
                  <a:gd name="T24" fmla="*/ 181 w 212"/>
                  <a:gd name="T25" fmla="*/ 210 h 300"/>
                  <a:gd name="T26" fmla="*/ 167 w 212"/>
                  <a:gd name="T27" fmla="*/ 162 h 300"/>
                  <a:gd name="T28" fmla="*/ 150 w 212"/>
                  <a:gd name="T29" fmla="*/ 187 h 300"/>
                  <a:gd name="T30" fmla="*/ 121 w 212"/>
                  <a:gd name="T31" fmla="*/ 300 h 300"/>
                  <a:gd name="T32" fmla="*/ 43 w 212"/>
                  <a:gd name="T33" fmla="*/ 14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2" h="300">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rgbClr val="FBB0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125" name="Group 124"/>
            <p:cNvGrpSpPr/>
            <p:nvPr/>
          </p:nvGrpSpPr>
          <p:grpSpPr>
            <a:xfrm>
              <a:off x="2284413" y="412750"/>
              <a:ext cx="2824162" cy="4770438"/>
              <a:chOff x="2284413" y="412750"/>
              <a:chExt cx="2824162" cy="4770438"/>
            </a:xfrm>
          </p:grpSpPr>
          <p:sp>
            <p:nvSpPr>
              <p:cNvPr id="104" name="Freeform 102"/>
              <p:cNvSpPr>
                <a:spLocks/>
              </p:cNvSpPr>
              <p:nvPr/>
            </p:nvSpPr>
            <p:spPr bwMode="auto">
              <a:xfrm>
                <a:off x="2284413" y="3319463"/>
                <a:ext cx="1177925" cy="1860550"/>
              </a:xfrm>
              <a:custGeom>
                <a:avLst/>
                <a:gdLst>
                  <a:gd name="T0" fmla="*/ 156 w 313"/>
                  <a:gd name="T1" fmla="*/ 0 h 495"/>
                  <a:gd name="T2" fmla="*/ 0 w 313"/>
                  <a:gd name="T3" fmla="*/ 159 h 495"/>
                  <a:gd name="T4" fmla="*/ 0 w 313"/>
                  <a:gd name="T5" fmla="*/ 163 h 495"/>
                  <a:gd name="T6" fmla="*/ 0 w 313"/>
                  <a:gd name="T7" fmla="*/ 163 h 495"/>
                  <a:gd name="T8" fmla="*/ 101 w 313"/>
                  <a:gd name="T9" fmla="*/ 480 h 495"/>
                  <a:gd name="T10" fmla="*/ 106 w 313"/>
                  <a:gd name="T11" fmla="*/ 486 h 495"/>
                  <a:gd name="T12" fmla="*/ 106 w 313"/>
                  <a:gd name="T13" fmla="*/ 486 h 495"/>
                  <a:gd name="T14" fmla="*/ 106 w 313"/>
                  <a:gd name="T15" fmla="*/ 486 h 495"/>
                  <a:gd name="T16" fmla="*/ 128 w 313"/>
                  <a:gd name="T17" fmla="*/ 495 h 495"/>
                  <a:gd name="T18" fmla="*/ 158 w 313"/>
                  <a:gd name="T19" fmla="*/ 469 h 495"/>
                  <a:gd name="T20" fmla="*/ 156 w 313"/>
                  <a:gd name="T21" fmla="*/ 463 h 495"/>
                  <a:gd name="T22" fmla="*/ 156 w 313"/>
                  <a:gd name="T23" fmla="*/ 463 h 495"/>
                  <a:gd name="T24" fmla="*/ 148 w 313"/>
                  <a:gd name="T25" fmla="*/ 415 h 495"/>
                  <a:gd name="T26" fmla="*/ 191 w 313"/>
                  <a:gd name="T27" fmla="*/ 311 h 495"/>
                  <a:gd name="T28" fmla="*/ 191 w 313"/>
                  <a:gd name="T29" fmla="*/ 310 h 495"/>
                  <a:gd name="T30" fmla="*/ 270 w 313"/>
                  <a:gd name="T31" fmla="*/ 264 h 495"/>
                  <a:gd name="T32" fmla="*/ 313 w 313"/>
                  <a:gd name="T33" fmla="*/ 157 h 495"/>
                  <a:gd name="T34" fmla="*/ 156 w 313"/>
                  <a:gd name="T3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3" h="495">
                    <a:moveTo>
                      <a:pt x="156" y="0"/>
                    </a:moveTo>
                    <a:cubicBezTo>
                      <a:pt x="70" y="0"/>
                      <a:pt x="0" y="72"/>
                      <a:pt x="0" y="159"/>
                    </a:cubicBezTo>
                    <a:cubicBezTo>
                      <a:pt x="0" y="159"/>
                      <a:pt x="0" y="163"/>
                      <a:pt x="0" y="163"/>
                    </a:cubicBezTo>
                    <a:cubicBezTo>
                      <a:pt x="0" y="163"/>
                      <a:pt x="0" y="163"/>
                      <a:pt x="0" y="163"/>
                    </a:cubicBezTo>
                    <a:cubicBezTo>
                      <a:pt x="0" y="283"/>
                      <a:pt x="38" y="389"/>
                      <a:pt x="101" y="480"/>
                    </a:cubicBezTo>
                    <a:cubicBezTo>
                      <a:pt x="102" y="482"/>
                      <a:pt x="104" y="484"/>
                      <a:pt x="106" y="486"/>
                    </a:cubicBezTo>
                    <a:cubicBezTo>
                      <a:pt x="106" y="486"/>
                      <a:pt x="106" y="486"/>
                      <a:pt x="106" y="486"/>
                    </a:cubicBezTo>
                    <a:cubicBezTo>
                      <a:pt x="106" y="486"/>
                      <a:pt x="106" y="486"/>
                      <a:pt x="106" y="486"/>
                    </a:cubicBezTo>
                    <a:cubicBezTo>
                      <a:pt x="111" y="491"/>
                      <a:pt x="119" y="495"/>
                      <a:pt x="128" y="495"/>
                    </a:cubicBezTo>
                    <a:cubicBezTo>
                      <a:pt x="145" y="495"/>
                      <a:pt x="158" y="486"/>
                      <a:pt x="158" y="469"/>
                    </a:cubicBezTo>
                    <a:cubicBezTo>
                      <a:pt x="158" y="465"/>
                      <a:pt x="158" y="463"/>
                      <a:pt x="156" y="463"/>
                    </a:cubicBezTo>
                    <a:cubicBezTo>
                      <a:pt x="156" y="463"/>
                      <a:pt x="156" y="463"/>
                      <a:pt x="156" y="463"/>
                    </a:cubicBezTo>
                    <a:cubicBezTo>
                      <a:pt x="152" y="443"/>
                      <a:pt x="145" y="431"/>
                      <a:pt x="148" y="415"/>
                    </a:cubicBezTo>
                    <a:cubicBezTo>
                      <a:pt x="155" y="374"/>
                      <a:pt x="164" y="339"/>
                      <a:pt x="191" y="311"/>
                    </a:cubicBezTo>
                    <a:cubicBezTo>
                      <a:pt x="191" y="311"/>
                      <a:pt x="191" y="310"/>
                      <a:pt x="191" y="310"/>
                    </a:cubicBezTo>
                    <a:cubicBezTo>
                      <a:pt x="212" y="288"/>
                      <a:pt x="239" y="271"/>
                      <a:pt x="270" y="264"/>
                    </a:cubicBezTo>
                    <a:cubicBezTo>
                      <a:pt x="297" y="236"/>
                      <a:pt x="313" y="198"/>
                      <a:pt x="313" y="157"/>
                    </a:cubicBezTo>
                    <a:cubicBezTo>
                      <a:pt x="313" y="70"/>
                      <a:pt x="243" y="0"/>
                      <a:pt x="156" y="0"/>
                    </a:cubicBezTo>
                    <a:close/>
                  </a:path>
                </a:pathLst>
              </a:custGeom>
              <a:solidFill>
                <a:srgbClr val="2D48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5" name="Freeform 103"/>
              <p:cNvSpPr>
                <a:spLocks/>
              </p:cNvSpPr>
              <p:nvPr/>
            </p:nvSpPr>
            <p:spPr bwMode="auto">
              <a:xfrm>
                <a:off x="2284413" y="3319463"/>
                <a:ext cx="1177925" cy="1860550"/>
              </a:xfrm>
              <a:custGeom>
                <a:avLst/>
                <a:gdLst>
                  <a:gd name="T0" fmla="*/ 156 w 313"/>
                  <a:gd name="T1" fmla="*/ 0 h 495"/>
                  <a:gd name="T2" fmla="*/ 0 w 313"/>
                  <a:gd name="T3" fmla="*/ 159 h 495"/>
                  <a:gd name="T4" fmla="*/ 0 w 313"/>
                  <a:gd name="T5" fmla="*/ 163 h 495"/>
                  <a:gd name="T6" fmla="*/ 0 w 313"/>
                  <a:gd name="T7" fmla="*/ 163 h 495"/>
                  <a:gd name="T8" fmla="*/ 101 w 313"/>
                  <a:gd name="T9" fmla="*/ 480 h 495"/>
                  <a:gd name="T10" fmla="*/ 106 w 313"/>
                  <a:gd name="T11" fmla="*/ 486 h 495"/>
                  <a:gd name="T12" fmla="*/ 106 w 313"/>
                  <a:gd name="T13" fmla="*/ 486 h 495"/>
                  <a:gd name="T14" fmla="*/ 106 w 313"/>
                  <a:gd name="T15" fmla="*/ 486 h 495"/>
                  <a:gd name="T16" fmla="*/ 128 w 313"/>
                  <a:gd name="T17" fmla="*/ 495 h 495"/>
                  <a:gd name="T18" fmla="*/ 158 w 313"/>
                  <a:gd name="T19" fmla="*/ 469 h 495"/>
                  <a:gd name="T20" fmla="*/ 156 w 313"/>
                  <a:gd name="T21" fmla="*/ 463 h 495"/>
                  <a:gd name="T22" fmla="*/ 156 w 313"/>
                  <a:gd name="T23" fmla="*/ 463 h 495"/>
                  <a:gd name="T24" fmla="*/ 148 w 313"/>
                  <a:gd name="T25" fmla="*/ 415 h 495"/>
                  <a:gd name="T26" fmla="*/ 191 w 313"/>
                  <a:gd name="T27" fmla="*/ 311 h 495"/>
                  <a:gd name="T28" fmla="*/ 191 w 313"/>
                  <a:gd name="T29" fmla="*/ 310 h 495"/>
                  <a:gd name="T30" fmla="*/ 270 w 313"/>
                  <a:gd name="T31" fmla="*/ 264 h 495"/>
                  <a:gd name="T32" fmla="*/ 313 w 313"/>
                  <a:gd name="T33" fmla="*/ 157 h 495"/>
                  <a:gd name="T34" fmla="*/ 156 w 313"/>
                  <a:gd name="T3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3" h="495">
                    <a:moveTo>
                      <a:pt x="156" y="0"/>
                    </a:moveTo>
                    <a:cubicBezTo>
                      <a:pt x="70" y="0"/>
                      <a:pt x="0" y="72"/>
                      <a:pt x="0" y="159"/>
                    </a:cubicBezTo>
                    <a:cubicBezTo>
                      <a:pt x="0" y="159"/>
                      <a:pt x="0" y="163"/>
                      <a:pt x="0" y="163"/>
                    </a:cubicBezTo>
                    <a:cubicBezTo>
                      <a:pt x="0" y="163"/>
                      <a:pt x="0" y="163"/>
                      <a:pt x="0" y="163"/>
                    </a:cubicBezTo>
                    <a:cubicBezTo>
                      <a:pt x="0" y="283"/>
                      <a:pt x="38" y="389"/>
                      <a:pt x="101" y="480"/>
                    </a:cubicBezTo>
                    <a:cubicBezTo>
                      <a:pt x="102" y="482"/>
                      <a:pt x="104" y="484"/>
                      <a:pt x="106" y="486"/>
                    </a:cubicBezTo>
                    <a:cubicBezTo>
                      <a:pt x="106" y="486"/>
                      <a:pt x="106" y="486"/>
                      <a:pt x="106" y="486"/>
                    </a:cubicBezTo>
                    <a:cubicBezTo>
                      <a:pt x="106" y="486"/>
                      <a:pt x="106" y="486"/>
                      <a:pt x="106" y="486"/>
                    </a:cubicBezTo>
                    <a:cubicBezTo>
                      <a:pt x="111" y="491"/>
                      <a:pt x="119" y="495"/>
                      <a:pt x="128" y="495"/>
                    </a:cubicBezTo>
                    <a:cubicBezTo>
                      <a:pt x="145" y="495"/>
                      <a:pt x="158" y="486"/>
                      <a:pt x="158" y="469"/>
                    </a:cubicBezTo>
                    <a:cubicBezTo>
                      <a:pt x="158" y="465"/>
                      <a:pt x="158" y="463"/>
                      <a:pt x="156" y="463"/>
                    </a:cubicBezTo>
                    <a:cubicBezTo>
                      <a:pt x="156" y="463"/>
                      <a:pt x="156" y="463"/>
                      <a:pt x="156" y="463"/>
                    </a:cubicBezTo>
                    <a:cubicBezTo>
                      <a:pt x="152" y="443"/>
                      <a:pt x="145" y="431"/>
                      <a:pt x="148" y="415"/>
                    </a:cubicBezTo>
                    <a:cubicBezTo>
                      <a:pt x="155" y="374"/>
                      <a:pt x="164" y="339"/>
                      <a:pt x="191" y="311"/>
                    </a:cubicBezTo>
                    <a:cubicBezTo>
                      <a:pt x="191" y="311"/>
                      <a:pt x="191" y="310"/>
                      <a:pt x="191" y="310"/>
                    </a:cubicBezTo>
                    <a:cubicBezTo>
                      <a:pt x="212" y="288"/>
                      <a:pt x="239" y="271"/>
                      <a:pt x="270" y="264"/>
                    </a:cubicBezTo>
                    <a:cubicBezTo>
                      <a:pt x="297" y="236"/>
                      <a:pt x="313" y="198"/>
                      <a:pt x="313" y="157"/>
                    </a:cubicBezTo>
                    <a:cubicBezTo>
                      <a:pt x="313" y="70"/>
                      <a:pt x="243" y="0"/>
                      <a:pt x="156" y="0"/>
                    </a:cubicBez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6" name="Freeform 104"/>
              <p:cNvSpPr>
                <a:spLocks/>
              </p:cNvSpPr>
              <p:nvPr/>
            </p:nvSpPr>
            <p:spPr bwMode="auto">
              <a:xfrm>
                <a:off x="2284413" y="3319463"/>
                <a:ext cx="1177925" cy="1860550"/>
              </a:xfrm>
              <a:custGeom>
                <a:avLst/>
                <a:gdLst>
                  <a:gd name="T0" fmla="*/ 156 w 313"/>
                  <a:gd name="T1" fmla="*/ 0 h 495"/>
                  <a:gd name="T2" fmla="*/ 0 w 313"/>
                  <a:gd name="T3" fmla="*/ 159 h 495"/>
                  <a:gd name="T4" fmla="*/ 0 w 313"/>
                  <a:gd name="T5" fmla="*/ 163 h 495"/>
                  <a:gd name="T6" fmla="*/ 0 w 313"/>
                  <a:gd name="T7" fmla="*/ 163 h 495"/>
                  <a:gd name="T8" fmla="*/ 101 w 313"/>
                  <a:gd name="T9" fmla="*/ 480 h 495"/>
                  <a:gd name="T10" fmla="*/ 106 w 313"/>
                  <a:gd name="T11" fmla="*/ 486 h 495"/>
                  <a:gd name="T12" fmla="*/ 106 w 313"/>
                  <a:gd name="T13" fmla="*/ 486 h 495"/>
                  <a:gd name="T14" fmla="*/ 106 w 313"/>
                  <a:gd name="T15" fmla="*/ 486 h 495"/>
                  <a:gd name="T16" fmla="*/ 128 w 313"/>
                  <a:gd name="T17" fmla="*/ 495 h 495"/>
                  <a:gd name="T18" fmla="*/ 158 w 313"/>
                  <a:gd name="T19" fmla="*/ 469 h 495"/>
                  <a:gd name="T20" fmla="*/ 156 w 313"/>
                  <a:gd name="T21" fmla="*/ 463 h 495"/>
                  <a:gd name="T22" fmla="*/ 156 w 313"/>
                  <a:gd name="T23" fmla="*/ 463 h 495"/>
                  <a:gd name="T24" fmla="*/ 148 w 313"/>
                  <a:gd name="T25" fmla="*/ 415 h 495"/>
                  <a:gd name="T26" fmla="*/ 191 w 313"/>
                  <a:gd name="T27" fmla="*/ 311 h 495"/>
                  <a:gd name="T28" fmla="*/ 191 w 313"/>
                  <a:gd name="T29" fmla="*/ 310 h 495"/>
                  <a:gd name="T30" fmla="*/ 270 w 313"/>
                  <a:gd name="T31" fmla="*/ 264 h 495"/>
                  <a:gd name="T32" fmla="*/ 313 w 313"/>
                  <a:gd name="T33" fmla="*/ 157 h 495"/>
                  <a:gd name="T34" fmla="*/ 156 w 313"/>
                  <a:gd name="T3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3" h="495">
                    <a:moveTo>
                      <a:pt x="156" y="0"/>
                    </a:moveTo>
                    <a:cubicBezTo>
                      <a:pt x="70" y="0"/>
                      <a:pt x="0" y="72"/>
                      <a:pt x="0" y="159"/>
                    </a:cubicBezTo>
                    <a:cubicBezTo>
                      <a:pt x="0" y="159"/>
                      <a:pt x="0" y="163"/>
                      <a:pt x="0" y="163"/>
                    </a:cubicBezTo>
                    <a:cubicBezTo>
                      <a:pt x="0" y="163"/>
                      <a:pt x="0" y="163"/>
                      <a:pt x="0" y="163"/>
                    </a:cubicBezTo>
                    <a:cubicBezTo>
                      <a:pt x="0" y="283"/>
                      <a:pt x="38" y="389"/>
                      <a:pt x="101" y="480"/>
                    </a:cubicBezTo>
                    <a:cubicBezTo>
                      <a:pt x="102" y="482"/>
                      <a:pt x="104" y="484"/>
                      <a:pt x="106" y="486"/>
                    </a:cubicBezTo>
                    <a:cubicBezTo>
                      <a:pt x="106" y="486"/>
                      <a:pt x="106" y="486"/>
                      <a:pt x="106" y="486"/>
                    </a:cubicBezTo>
                    <a:cubicBezTo>
                      <a:pt x="106" y="486"/>
                      <a:pt x="106" y="486"/>
                      <a:pt x="106" y="486"/>
                    </a:cubicBezTo>
                    <a:cubicBezTo>
                      <a:pt x="111" y="491"/>
                      <a:pt x="119" y="495"/>
                      <a:pt x="128" y="495"/>
                    </a:cubicBezTo>
                    <a:cubicBezTo>
                      <a:pt x="145" y="495"/>
                      <a:pt x="158" y="486"/>
                      <a:pt x="158" y="469"/>
                    </a:cubicBezTo>
                    <a:cubicBezTo>
                      <a:pt x="158" y="465"/>
                      <a:pt x="158" y="463"/>
                      <a:pt x="156" y="463"/>
                    </a:cubicBezTo>
                    <a:cubicBezTo>
                      <a:pt x="156" y="463"/>
                      <a:pt x="156" y="463"/>
                      <a:pt x="156" y="463"/>
                    </a:cubicBezTo>
                    <a:cubicBezTo>
                      <a:pt x="152" y="443"/>
                      <a:pt x="145" y="431"/>
                      <a:pt x="148" y="415"/>
                    </a:cubicBezTo>
                    <a:cubicBezTo>
                      <a:pt x="155" y="374"/>
                      <a:pt x="164" y="339"/>
                      <a:pt x="191" y="311"/>
                    </a:cubicBezTo>
                    <a:cubicBezTo>
                      <a:pt x="191" y="311"/>
                      <a:pt x="191" y="310"/>
                      <a:pt x="191" y="310"/>
                    </a:cubicBezTo>
                    <a:cubicBezTo>
                      <a:pt x="212" y="288"/>
                      <a:pt x="239" y="271"/>
                      <a:pt x="270" y="264"/>
                    </a:cubicBezTo>
                    <a:cubicBezTo>
                      <a:pt x="297" y="236"/>
                      <a:pt x="313" y="198"/>
                      <a:pt x="313" y="157"/>
                    </a:cubicBezTo>
                    <a:cubicBezTo>
                      <a:pt x="313" y="70"/>
                      <a:pt x="243" y="0"/>
                      <a:pt x="156" y="0"/>
                    </a:cubicBezTo>
                    <a:close/>
                  </a:path>
                </a:pathLst>
              </a:custGeom>
              <a:solidFill>
                <a:srgbClr val="2D4861"/>
              </a:solidFill>
              <a:ln>
                <a:noFill/>
              </a:ln>
            </p:spPr>
            <p:txBody>
              <a:bodyPr vert="horz" wrap="square" lIns="91440" tIns="45720" rIns="91440" bIns="45720" numCol="1" anchor="t" anchorCtr="0" compatLnSpc="1">
                <a:prstTxWarp prst="textNoShape">
                  <a:avLst/>
                </a:prstTxWarp>
              </a:bodyPr>
              <a:lstStyle/>
              <a:p>
                <a:endParaRPr lang="id-ID"/>
              </a:p>
            </p:txBody>
          </p:sp>
          <p:sp>
            <p:nvSpPr>
              <p:cNvPr id="107" name="Freeform 105"/>
              <p:cNvSpPr>
                <a:spLocks/>
              </p:cNvSpPr>
              <p:nvPr/>
            </p:nvSpPr>
            <p:spPr bwMode="auto">
              <a:xfrm>
                <a:off x="3933825" y="3319463"/>
                <a:ext cx="1174750" cy="1860550"/>
              </a:xfrm>
              <a:custGeom>
                <a:avLst/>
                <a:gdLst>
                  <a:gd name="T0" fmla="*/ 156 w 312"/>
                  <a:gd name="T1" fmla="*/ 0 h 495"/>
                  <a:gd name="T2" fmla="*/ 312 w 312"/>
                  <a:gd name="T3" fmla="*/ 159 h 495"/>
                  <a:gd name="T4" fmla="*/ 312 w 312"/>
                  <a:gd name="T5" fmla="*/ 163 h 495"/>
                  <a:gd name="T6" fmla="*/ 312 w 312"/>
                  <a:gd name="T7" fmla="*/ 163 h 495"/>
                  <a:gd name="T8" fmla="*/ 212 w 312"/>
                  <a:gd name="T9" fmla="*/ 480 h 495"/>
                  <a:gd name="T10" fmla="*/ 207 w 312"/>
                  <a:gd name="T11" fmla="*/ 486 h 495"/>
                  <a:gd name="T12" fmla="*/ 207 w 312"/>
                  <a:gd name="T13" fmla="*/ 486 h 495"/>
                  <a:gd name="T14" fmla="*/ 207 w 312"/>
                  <a:gd name="T15" fmla="*/ 486 h 495"/>
                  <a:gd name="T16" fmla="*/ 184 w 312"/>
                  <a:gd name="T17" fmla="*/ 495 h 495"/>
                  <a:gd name="T18" fmla="*/ 154 w 312"/>
                  <a:gd name="T19" fmla="*/ 469 h 495"/>
                  <a:gd name="T20" fmla="*/ 156 w 312"/>
                  <a:gd name="T21" fmla="*/ 463 h 495"/>
                  <a:gd name="T22" fmla="*/ 156 w 312"/>
                  <a:gd name="T23" fmla="*/ 463 h 495"/>
                  <a:gd name="T24" fmla="*/ 165 w 312"/>
                  <a:gd name="T25" fmla="*/ 415 h 495"/>
                  <a:gd name="T26" fmla="*/ 122 w 312"/>
                  <a:gd name="T27" fmla="*/ 311 h 495"/>
                  <a:gd name="T28" fmla="*/ 122 w 312"/>
                  <a:gd name="T29" fmla="*/ 310 h 495"/>
                  <a:gd name="T30" fmla="*/ 42 w 312"/>
                  <a:gd name="T31" fmla="*/ 264 h 495"/>
                  <a:gd name="T32" fmla="*/ 0 w 312"/>
                  <a:gd name="T33" fmla="*/ 157 h 495"/>
                  <a:gd name="T34" fmla="*/ 156 w 312"/>
                  <a:gd name="T3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2" h="495">
                    <a:moveTo>
                      <a:pt x="156" y="0"/>
                    </a:moveTo>
                    <a:cubicBezTo>
                      <a:pt x="242" y="0"/>
                      <a:pt x="312" y="72"/>
                      <a:pt x="312" y="159"/>
                    </a:cubicBezTo>
                    <a:cubicBezTo>
                      <a:pt x="312" y="159"/>
                      <a:pt x="312" y="163"/>
                      <a:pt x="312" y="163"/>
                    </a:cubicBezTo>
                    <a:cubicBezTo>
                      <a:pt x="312" y="163"/>
                      <a:pt x="312" y="163"/>
                      <a:pt x="312" y="163"/>
                    </a:cubicBezTo>
                    <a:cubicBezTo>
                      <a:pt x="312" y="283"/>
                      <a:pt x="275" y="389"/>
                      <a:pt x="212" y="480"/>
                    </a:cubicBezTo>
                    <a:cubicBezTo>
                      <a:pt x="210" y="482"/>
                      <a:pt x="209" y="484"/>
                      <a:pt x="207" y="486"/>
                    </a:cubicBezTo>
                    <a:cubicBezTo>
                      <a:pt x="207" y="486"/>
                      <a:pt x="207" y="486"/>
                      <a:pt x="207" y="486"/>
                    </a:cubicBezTo>
                    <a:cubicBezTo>
                      <a:pt x="207" y="486"/>
                      <a:pt x="207" y="486"/>
                      <a:pt x="207" y="486"/>
                    </a:cubicBezTo>
                    <a:cubicBezTo>
                      <a:pt x="201" y="491"/>
                      <a:pt x="193" y="495"/>
                      <a:pt x="184" y="495"/>
                    </a:cubicBezTo>
                    <a:cubicBezTo>
                      <a:pt x="168" y="495"/>
                      <a:pt x="154" y="486"/>
                      <a:pt x="154" y="469"/>
                    </a:cubicBezTo>
                    <a:cubicBezTo>
                      <a:pt x="154" y="465"/>
                      <a:pt x="155" y="463"/>
                      <a:pt x="156" y="463"/>
                    </a:cubicBezTo>
                    <a:cubicBezTo>
                      <a:pt x="156" y="463"/>
                      <a:pt x="156" y="463"/>
                      <a:pt x="156" y="463"/>
                    </a:cubicBezTo>
                    <a:cubicBezTo>
                      <a:pt x="160" y="443"/>
                      <a:pt x="167" y="431"/>
                      <a:pt x="165" y="415"/>
                    </a:cubicBezTo>
                    <a:cubicBezTo>
                      <a:pt x="158" y="374"/>
                      <a:pt x="148" y="339"/>
                      <a:pt x="122" y="311"/>
                    </a:cubicBezTo>
                    <a:cubicBezTo>
                      <a:pt x="122" y="311"/>
                      <a:pt x="122" y="310"/>
                      <a:pt x="122" y="310"/>
                    </a:cubicBezTo>
                    <a:cubicBezTo>
                      <a:pt x="101" y="288"/>
                      <a:pt x="73" y="271"/>
                      <a:pt x="42" y="264"/>
                    </a:cubicBezTo>
                    <a:cubicBezTo>
                      <a:pt x="16" y="236"/>
                      <a:pt x="0" y="198"/>
                      <a:pt x="0" y="157"/>
                    </a:cubicBezTo>
                    <a:cubicBezTo>
                      <a:pt x="0" y="70"/>
                      <a:pt x="70" y="0"/>
                      <a:pt x="156" y="0"/>
                    </a:cubicBez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8" name="Freeform 106"/>
              <p:cNvSpPr>
                <a:spLocks/>
              </p:cNvSpPr>
              <p:nvPr/>
            </p:nvSpPr>
            <p:spPr bwMode="auto">
              <a:xfrm>
                <a:off x="3933825" y="3319463"/>
                <a:ext cx="1174750" cy="1860550"/>
              </a:xfrm>
              <a:custGeom>
                <a:avLst/>
                <a:gdLst>
                  <a:gd name="T0" fmla="*/ 156 w 312"/>
                  <a:gd name="T1" fmla="*/ 0 h 495"/>
                  <a:gd name="T2" fmla="*/ 312 w 312"/>
                  <a:gd name="T3" fmla="*/ 159 h 495"/>
                  <a:gd name="T4" fmla="*/ 312 w 312"/>
                  <a:gd name="T5" fmla="*/ 163 h 495"/>
                  <a:gd name="T6" fmla="*/ 312 w 312"/>
                  <a:gd name="T7" fmla="*/ 163 h 495"/>
                  <a:gd name="T8" fmla="*/ 212 w 312"/>
                  <a:gd name="T9" fmla="*/ 480 h 495"/>
                  <a:gd name="T10" fmla="*/ 207 w 312"/>
                  <a:gd name="T11" fmla="*/ 486 h 495"/>
                  <a:gd name="T12" fmla="*/ 207 w 312"/>
                  <a:gd name="T13" fmla="*/ 486 h 495"/>
                  <a:gd name="T14" fmla="*/ 207 w 312"/>
                  <a:gd name="T15" fmla="*/ 486 h 495"/>
                  <a:gd name="T16" fmla="*/ 184 w 312"/>
                  <a:gd name="T17" fmla="*/ 495 h 495"/>
                  <a:gd name="T18" fmla="*/ 154 w 312"/>
                  <a:gd name="T19" fmla="*/ 469 h 495"/>
                  <a:gd name="T20" fmla="*/ 156 w 312"/>
                  <a:gd name="T21" fmla="*/ 463 h 495"/>
                  <a:gd name="T22" fmla="*/ 156 w 312"/>
                  <a:gd name="T23" fmla="*/ 463 h 495"/>
                  <a:gd name="T24" fmla="*/ 165 w 312"/>
                  <a:gd name="T25" fmla="*/ 415 h 495"/>
                  <a:gd name="T26" fmla="*/ 122 w 312"/>
                  <a:gd name="T27" fmla="*/ 311 h 495"/>
                  <a:gd name="T28" fmla="*/ 122 w 312"/>
                  <a:gd name="T29" fmla="*/ 310 h 495"/>
                  <a:gd name="T30" fmla="*/ 42 w 312"/>
                  <a:gd name="T31" fmla="*/ 264 h 495"/>
                  <a:gd name="T32" fmla="*/ 0 w 312"/>
                  <a:gd name="T33" fmla="*/ 157 h 495"/>
                  <a:gd name="T34" fmla="*/ 156 w 312"/>
                  <a:gd name="T3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2" h="495">
                    <a:moveTo>
                      <a:pt x="156" y="0"/>
                    </a:moveTo>
                    <a:cubicBezTo>
                      <a:pt x="242" y="0"/>
                      <a:pt x="312" y="72"/>
                      <a:pt x="312" y="159"/>
                    </a:cubicBezTo>
                    <a:cubicBezTo>
                      <a:pt x="312" y="159"/>
                      <a:pt x="312" y="163"/>
                      <a:pt x="312" y="163"/>
                    </a:cubicBezTo>
                    <a:cubicBezTo>
                      <a:pt x="312" y="163"/>
                      <a:pt x="312" y="163"/>
                      <a:pt x="312" y="163"/>
                    </a:cubicBezTo>
                    <a:cubicBezTo>
                      <a:pt x="312" y="283"/>
                      <a:pt x="275" y="389"/>
                      <a:pt x="212" y="480"/>
                    </a:cubicBezTo>
                    <a:cubicBezTo>
                      <a:pt x="210" y="482"/>
                      <a:pt x="209" y="484"/>
                      <a:pt x="207" y="486"/>
                    </a:cubicBezTo>
                    <a:cubicBezTo>
                      <a:pt x="207" y="486"/>
                      <a:pt x="207" y="486"/>
                      <a:pt x="207" y="486"/>
                    </a:cubicBezTo>
                    <a:cubicBezTo>
                      <a:pt x="207" y="486"/>
                      <a:pt x="207" y="486"/>
                      <a:pt x="207" y="486"/>
                    </a:cubicBezTo>
                    <a:cubicBezTo>
                      <a:pt x="201" y="491"/>
                      <a:pt x="193" y="495"/>
                      <a:pt x="184" y="495"/>
                    </a:cubicBezTo>
                    <a:cubicBezTo>
                      <a:pt x="168" y="495"/>
                      <a:pt x="154" y="486"/>
                      <a:pt x="154" y="469"/>
                    </a:cubicBezTo>
                    <a:cubicBezTo>
                      <a:pt x="154" y="465"/>
                      <a:pt x="155" y="463"/>
                      <a:pt x="156" y="463"/>
                    </a:cubicBezTo>
                    <a:cubicBezTo>
                      <a:pt x="156" y="463"/>
                      <a:pt x="156" y="463"/>
                      <a:pt x="156" y="463"/>
                    </a:cubicBezTo>
                    <a:cubicBezTo>
                      <a:pt x="160" y="443"/>
                      <a:pt x="167" y="431"/>
                      <a:pt x="165" y="415"/>
                    </a:cubicBezTo>
                    <a:cubicBezTo>
                      <a:pt x="158" y="374"/>
                      <a:pt x="148" y="339"/>
                      <a:pt x="122" y="311"/>
                    </a:cubicBezTo>
                    <a:cubicBezTo>
                      <a:pt x="122" y="311"/>
                      <a:pt x="122" y="310"/>
                      <a:pt x="122" y="310"/>
                    </a:cubicBezTo>
                    <a:cubicBezTo>
                      <a:pt x="101" y="288"/>
                      <a:pt x="73" y="271"/>
                      <a:pt x="42" y="264"/>
                    </a:cubicBezTo>
                    <a:cubicBezTo>
                      <a:pt x="16" y="236"/>
                      <a:pt x="0" y="198"/>
                      <a:pt x="0" y="157"/>
                    </a:cubicBezTo>
                    <a:cubicBezTo>
                      <a:pt x="0" y="70"/>
                      <a:pt x="70" y="0"/>
                      <a:pt x="156" y="0"/>
                    </a:cubicBez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9" name="Freeform 107"/>
              <p:cNvSpPr>
                <a:spLocks/>
              </p:cNvSpPr>
              <p:nvPr/>
            </p:nvSpPr>
            <p:spPr bwMode="auto">
              <a:xfrm>
                <a:off x="3933825" y="3319463"/>
                <a:ext cx="1174750" cy="1860550"/>
              </a:xfrm>
              <a:custGeom>
                <a:avLst/>
                <a:gdLst>
                  <a:gd name="T0" fmla="*/ 156 w 312"/>
                  <a:gd name="T1" fmla="*/ 0 h 495"/>
                  <a:gd name="T2" fmla="*/ 312 w 312"/>
                  <a:gd name="T3" fmla="*/ 159 h 495"/>
                  <a:gd name="T4" fmla="*/ 312 w 312"/>
                  <a:gd name="T5" fmla="*/ 163 h 495"/>
                  <a:gd name="T6" fmla="*/ 312 w 312"/>
                  <a:gd name="T7" fmla="*/ 163 h 495"/>
                  <a:gd name="T8" fmla="*/ 212 w 312"/>
                  <a:gd name="T9" fmla="*/ 480 h 495"/>
                  <a:gd name="T10" fmla="*/ 207 w 312"/>
                  <a:gd name="T11" fmla="*/ 486 h 495"/>
                  <a:gd name="T12" fmla="*/ 207 w 312"/>
                  <a:gd name="T13" fmla="*/ 486 h 495"/>
                  <a:gd name="T14" fmla="*/ 207 w 312"/>
                  <a:gd name="T15" fmla="*/ 486 h 495"/>
                  <a:gd name="T16" fmla="*/ 184 w 312"/>
                  <a:gd name="T17" fmla="*/ 495 h 495"/>
                  <a:gd name="T18" fmla="*/ 154 w 312"/>
                  <a:gd name="T19" fmla="*/ 469 h 495"/>
                  <a:gd name="T20" fmla="*/ 156 w 312"/>
                  <a:gd name="T21" fmla="*/ 463 h 495"/>
                  <a:gd name="T22" fmla="*/ 156 w 312"/>
                  <a:gd name="T23" fmla="*/ 463 h 495"/>
                  <a:gd name="T24" fmla="*/ 165 w 312"/>
                  <a:gd name="T25" fmla="*/ 415 h 495"/>
                  <a:gd name="T26" fmla="*/ 122 w 312"/>
                  <a:gd name="T27" fmla="*/ 311 h 495"/>
                  <a:gd name="T28" fmla="*/ 122 w 312"/>
                  <a:gd name="T29" fmla="*/ 310 h 495"/>
                  <a:gd name="T30" fmla="*/ 42 w 312"/>
                  <a:gd name="T31" fmla="*/ 264 h 495"/>
                  <a:gd name="T32" fmla="*/ 0 w 312"/>
                  <a:gd name="T33" fmla="*/ 157 h 495"/>
                  <a:gd name="T34" fmla="*/ 156 w 312"/>
                  <a:gd name="T3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2" h="495">
                    <a:moveTo>
                      <a:pt x="156" y="0"/>
                    </a:moveTo>
                    <a:cubicBezTo>
                      <a:pt x="242" y="0"/>
                      <a:pt x="312" y="72"/>
                      <a:pt x="312" y="159"/>
                    </a:cubicBezTo>
                    <a:cubicBezTo>
                      <a:pt x="312" y="159"/>
                      <a:pt x="312" y="163"/>
                      <a:pt x="312" y="163"/>
                    </a:cubicBezTo>
                    <a:cubicBezTo>
                      <a:pt x="312" y="163"/>
                      <a:pt x="312" y="163"/>
                      <a:pt x="312" y="163"/>
                    </a:cubicBezTo>
                    <a:cubicBezTo>
                      <a:pt x="312" y="283"/>
                      <a:pt x="275" y="389"/>
                      <a:pt x="212" y="480"/>
                    </a:cubicBezTo>
                    <a:cubicBezTo>
                      <a:pt x="210" y="482"/>
                      <a:pt x="209" y="484"/>
                      <a:pt x="207" y="486"/>
                    </a:cubicBezTo>
                    <a:cubicBezTo>
                      <a:pt x="207" y="486"/>
                      <a:pt x="207" y="486"/>
                      <a:pt x="207" y="486"/>
                    </a:cubicBezTo>
                    <a:cubicBezTo>
                      <a:pt x="207" y="486"/>
                      <a:pt x="207" y="486"/>
                      <a:pt x="207" y="486"/>
                    </a:cubicBezTo>
                    <a:cubicBezTo>
                      <a:pt x="201" y="491"/>
                      <a:pt x="193" y="495"/>
                      <a:pt x="184" y="495"/>
                    </a:cubicBezTo>
                    <a:cubicBezTo>
                      <a:pt x="168" y="495"/>
                      <a:pt x="154" y="486"/>
                      <a:pt x="154" y="469"/>
                    </a:cubicBezTo>
                    <a:cubicBezTo>
                      <a:pt x="154" y="465"/>
                      <a:pt x="155" y="463"/>
                      <a:pt x="156" y="463"/>
                    </a:cubicBezTo>
                    <a:cubicBezTo>
                      <a:pt x="156" y="463"/>
                      <a:pt x="156" y="463"/>
                      <a:pt x="156" y="463"/>
                    </a:cubicBezTo>
                    <a:cubicBezTo>
                      <a:pt x="160" y="443"/>
                      <a:pt x="167" y="431"/>
                      <a:pt x="165" y="415"/>
                    </a:cubicBezTo>
                    <a:cubicBezTo>
                      <a:pt x="158" y="374"/>
                      <a:pt x="148" y="339"/>
                      <a:pt x="122" y="311"/>
                    </a:cubicBezTo>
                    <a:cubicBezTo>
                      <a:pt x="122" y="311"/>
                      <a:pt x="122" y="310"/>
                      <a:pt x="122" y="310"/>
                    </a:cubicBezTo>
                    <a:cubicBezTo>
                      <a:pt x="101" y="288"/>
                      <a:pt x="73" y="271"/>
                      <a:pt x="42" y="264"/>
                    </a:cubicBezTo>
                    <a:cubicBezTo>
                      <a:pt x="16" y="236"/>
                      <a:pt x="0" y="198"/>
                      <a:pt x="0" y="157"/>
                    </a:cubicBezTo>
                    <a:cubicBezTo>
                      <a:pt x="0" y="70"/>
                      <a:pt x="70" y="0"/>
                      <a:pt x="156" y="0"/>
                    </a:cubicBezTo>
                    <a:close/>
                  </a:path>
                </a:pathLst>
              </a:custGeom>
              <a:solidFill>
                <a:srgbClr val="2D4861"/>
              </a:solidFill>
              <a:ln>
                <a:noFill/>
              </a:ln>
            </p:spPr>
            <p:txBody>
              <a:bodyPr vert="horz" wrap="square" lIns="91440" tIns="45720" rIns="91440" bIns="45720" numCol="1" anchor="t" anchorCtr="0" compatLnSpc="1">
                <a:prstTxWarp prst="textNoShape">
                  <a:avLst/>
                </a:prstTxWarp>
              </a:bodyPr>
              <a:lstStyle/>
              <a:p>
                <a:endParaRPr lang="id-ID"/>
              </a:p>
            </p:txBody>
          </p:sp>
          <p:sp>
            <p:nvSpPr>
              <p:cNvPr id="110" name="Freeform 108"/>
              <p:cNvSpPr>
                <a:spLocks/>
              </p:cNvSpPr>
              <p:nvPr/>
            </p:nvSpPr>
            <p:spPr bwMode="auto">
              <a:xfrm>
                <a:off x="2597150" y="412750"/>
                <a:ext cx="2244725" cy="4105275"/>
              </a:xfrm>
              <a:custGeom>
                <a:avLst/>
                <a:gdLst>
                  <a:gd name="T0" fmla="*/ 298 w 596"/>
                  <a:gd name="T1" fmla="*/ 1092 h 1092"/>
                  <a:gd name="T2" fmla="*/ 159 w 596"/>
                  <a:gd name="T3" fmla="*/ 1092 h 1092"/>
                  <a:gd name="T4" fmla="*/ 21 w 596"/>
                  <a:gd name="T5" fmla="*/ 513 h 1092"/>
                  <a:gd name="T6" fmla="*/ 298 w 596"/>
                  <a:gd name="T7" fmla="*/ 0 h 1092"/>
                  <a:gd name="T8" fmla="*/ 299 w 596"/>
                  <a:gd name="T9" fmla="*/ 0 h 1092"/>
                  <a:gd name="T10" fmla="*/ 575 w 596"/>
                  <a:gd name="T11" fmla="*/ 513 h 1092"/>
                  <a:gd name="T12" fmla="*/ 437 w 596"/>
                  <a:gd name="T13" fmla="*/ 1092 h 1092"/>
                  <a:gd name="T14" fmla="*/ 298 w 596"/>
                  <a:gd name="T15" fmla="*/ 1092 h 10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6" h="1092">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sp>
            <p:nvSpPr>
              <p:cNvPr id="111" name="Freeform 109"/>
              <p:cNvSpPr>
                <a:spLocks/>
              </p:cNvSpPr>
              <p:nvPr/>
            </p:nvSpPr>
            <p:spPr bwMode="auto">
              <a:xfrm>
                <a:off x="2728913" y="2792413"/>
                <a:ext cx="1987550" cy="647700"/>
              </a:xfrm>
              <a:custGeom>
                <a:avLst/>
                <a:gdLst>
                  <a:gd name="T0" fmla="*/ 508 w 528"/>
                  <a:gd name="T1" fmla="*/ 124 h 172"/>
                  <a:gd name="T2" fmla="*/ 528 w 528"/>
                  <a:gd name="T3" fmla="*/ 0 h 172"/>
                  <a:gd name="T4" fmla="*/ 248 w 528"/>
                  <a:gd name="T5" fmla="*/ 66 h 172"/>
                  <a:gd name="T6" fmla="*/ 0 w 528"/>
                  <a:gd name="T7" fmla="*/ 15 h 172"/>
                  <a:gd name="T8" fmla="*/ 21 w 528"/>
                  <a:gd name="T9" fmla="*/ 136 h 172"/>
                  <a:gd name="T10" fmla="*/ 248 w 528"/>
                  <a:gd name="T11" fmla="*/ 172 h 172"/>
                  <a:gd name="T12" fmla="*/ 508 w 528"/>
                  <a:gd name="T13" fmla="*/ 124 h 172"/>
                </a:gdLst>
                <a:ahLst/>
                <a:cxnLst>
                  <a:cxn ang="0">
                    <a:pos x="T0" y="T1"/>
                  </a:cxn>
                  <a:cxn ang="0">
                    <a:pos x="T2" y="T3"/>
                  </a:cxn>
                  <a:cxn ang="0">
                    <a:pos x="T4" y="T5"/>
                  </a:cxn>
                  <a:cxn ang="0">
                    <a:pos x="T6" y="T7"/>
                  </a:cxn>
                  <a:cxn ang="0">
                    <a:pos x="T8" y="T9"/>
                  </a:cxn>
                  <a:cxn ang="0">
                    <a:pos x="T10" y="T11"/>
                  </a:cxn>
                  <a:cxn ang="0">
                    <a:pos x="T12" y="T13"/>
                  </a:cxn>
                </a:cxnLst>
                <a:rect l="0" t="0" r="r" b="b"/>
                <a:pathLst>
                  <a:path w="528" h="172">
                    <a:moveTo>
                      <a:pt x="508" y="124"/>
                    </a:moveTo>
                    <a:cubicBezTo>
                      <a:pt x="517" y="79"/>
                      <a:pt x="524" y="36"/>
                      <a:pt x="528" y="0"/>
                    </a:cubicBezTo>
                    <a:cubicBezTo>
                      <a:pt x="444" y="42"/>
                      <a:pt x="349" y="66"/>
                      <a:pt x="248" y="66"/>
                    </a:cubicBezTo>
                    <a:cubicBezTo>
                      <a:pt x="160" y="66"/>
                      <a:pt x="76" y="48"/>
                      <a:pt x="0" y="15"/>
                    </a:cubicBezTo>
                    <a:cubicBezTo>
                      <a:pt x="5" y="51"/>
                      <a:pt x="12" y="92"/>
                      <a:pt x="21" y="136"/>
                    </a:cubicBezTo>
                    <a:cubicBezTo>
                      <a:pt x="92" y="159"/>
                      <a:pt x="169" y="172"/>
                      <a:pt x="248" y="172"/>
                    </a:cubicBezTo>
                    <a:cubicBezTo>
                      <a:pt x="340" y="172"/>
                      <a:pt x="427" y="155"/>
                      <a:pt x="508" y="124"/>
                    </a:cubicBezTo>
                    <a:close/>
                  </a:path>
                </a:pathLst>
              </a:custGeom>
              <a:solidFill>
                <a:srgbClr val="2D4861"/>
              </a:solidFill>
              <a:ln>
                <a:noFill/>
              </a:ln>
            </p:spPr>
            <p:txBody>
              <a:bodyPr vert="horz" wrap="square" lIns="91440" tIns="45720" rIns="91440" bIns="45720" numCol="1" anchor="t" anchorCtr="0" compatLnSpc="1">
                <a:prstTxWarp prst="textNoShape">
                  <a:avLst/>
                </a:prstTxWarp>
              </a:bodyPr>
              <a:lstStyle/>
              <a:p>
                <a:endParaRPr lang="id-ID"/>
              </a:p>
            </p:txBody>
          </p:sp>
          <p:sp>
            <p:nvSpPr>
              <p:cNvPr id="112" name="Freeform 110"/>
              <p:cNvSpPr>
                <a:spLocks/>
              </p:cNvSpPr>
              <p:nvPr/>
            </p:nvSpPr>
            <p:spPr bwMode="auto">
              <a:xfrm>
                <a:off x="2668588" y="1962150"/>
                <a:ext cx="2100262" cy="530225"/>
              </a:xfrm>
              <a:custGeom>
                <a:avLst/>
                <a:gdLst>
                  <a:gd name="T0" fmla="*/ 557 w 558"/>
                  <a:gd name="T1" fmla="*/ 80 h 141"/>
                  <a:gd name="T2" fmla="*/ 552 w 558"/>
                  <a:gd name="T3" fmla="*/ 0 h 141"/>
                  <a:gd name="T4" fmla="*/ 278 w 558"/>
                  <a:gd name="T5" fmla="*/ 62 h 141"/>
                  <a:gd name="T6" fmla="*/ 6 w 558"/>
                  <a:gd name="T7" fmla="*/ 1 h 141"/>
                  <a:gd name="T8" fmla="*/ 2 w 558"/>
                  <a:gd name="T9" fmla="*/ 92 h 141"/>
                  <a:gd name="T10" fmla="*/ 264 w 558"/>
                  <a:gd name="T11" fmla="*/ 141 h 141"/>
                  <a:gd name="T12" fmla="*/ 557 w 558"/>
                  <a:gd name="T13" fmla="*/ 80 h 141"/>
                </a:gdLst>
                <a:ahLst/>
                <a:cxnLst>
                  <a:cxn ang="0">
                    <a:pos x="T0" y="T1"/>
                  </a:cxn>
                  <a:cxn ang="0">
                    <a:pos x="T2" y="T3"/>
                  </a:cxn>
                  <a:cxn ang="0">
                    <a:pos x="T4" y="T5"/>
                  </a:cxn>
                  <a:cxn ang="0">
                    <a:pos x="T6" y="T7"/>
                  </a:cxn>
                  <a:cxn ang="0">
                    <a:pos x="T8" y="T9"/>
                  </a:cxn>
                  <a:cxn ang="0">
                    <a:pos x="T10" y="T11"/>
                  </a:cxn>
                  <a:cxn ang="0">
                    <a:pos x="T12" y="T13"/>
                  </a:cxn>
                </a:cxnLst>
                <a:rect l="0" t="0" r="r" b="b"/>
                <a:pathLst>
                  <a:path w="558" h="141">
                    <a:moveTo>
                      <a:pt x="557" y="80"/>
                    </a:moveTo>
                    <a:cubicBezTo>
                      <a:pt x="558" y="53"/>
                      <a:pt x="556" y="26"/>
                      <a:pt x="552" y="0"/>
                    </a:cubicBezTo>
                    <a:cubicBezTo>
                      <a:pt x="469" y="40"/>
                      <a:pt x="376" y="62"/>
                      <a:pt x="278" y="62"/>
                    </a:cubicBezTo>
                    <a:cubicBezTo>
                      <a:pt x="181" y="62"/>
                      <a:pt x="88" y="40"/>
                      <a:pt x="6" y="1"/>
                    </a:cubicBezTo>
                    <a:cubicBezTo>
                      <a:pt x="2" y="31"/>
                      <a:pt x="0" y="61"/>
                      <a:pt x="2" y="92"/>
                    </a:cubicBezTo>
                    <a:cubicBezTo>
                      <a:pt x="84" y="123"/>
                      <a:pt x="172" y="141"/>
                      <a:pt x="264" y="141"/>
                    </a:cubicBezTo>
                    <a:cubicBezTo>
                      <a:pt x="368" y="141"/>
                      <a:pt x="467" y="119"/>
                      <a:pt x="557" y="80"/>
                    </a:cubicBezTo>
                    <a:close/>
                  </a:path>
                </a:pathLst>
              </a:custGeom>
              <a:solidFill>
                <a:srgbClr val="2D4861"/>
              </a:solidFill>
              <a:ln>
                <a:noFill/>
              </a:ln>
            </p:spPr>
            <p:txBody>
              <a:bodyPr vert="horz" wrap="square" lIns="91440" tIns="45720" rIns="91440" bIns="45720" numCol="1" anchor="t" anchorCtr="0" compatLnSpc="1">
                <a:prstTxWarp prst="textNoShape">
                  <a:avLst/>
                </a:prstTxWarp>
              </a:bodyPr>
              <a:lstStyle/>
              <a:p>
                <a:endParaRPr lang="id-ID"/>
              </a:p>
            </p:txBody>
          </p:sp>
          <p:sp>
            <p:nvSpPr>
              <p:cNvPr id="113" name="Oval 111"/>
              <p:cNvSpPr>
                <a:spLocks noChangeArrowheads="1"/>
              </p:cNvSpPr>
              <p:nvPr/>
            </p:nvSpPr>
            <p:spPr bwMode="auto">
              <a:xfrm>
                <a:off x="3587750" y="2214563"/>
                <a:ext cx="255587" cy="255588"/>
              </a:xfrm>
              <a:prstGeom prst="ellipse">
                <a:avLst/>
              </a:pr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4" name="Oval 112"/>
              <p:cNvSpPr>
                <a:spLocks noChangeArrowheads="1"/>
              </p:cNvSpPr>
              <p:nvPr/>
            </p:nvSpPr>
            <p:spPr bwMode="auto">
              <a:xfrm>
                <a:off x="3587750" y="2214563"/>
                <a:ext cx="255587" cy="255588"/>
              </a:xfrm>
              <a:prstGeom prst="ellipse">
                <a:avLst/>
              </a:pr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5" name="Oval 113"/>
              <p:cNvSpPr>
                <a:spLocks noChangeArrowheads="1"/>
              </p:cNvSpPr>
              <p:nvPr/>
            </p:nvSpPr>
            <p:spPr bwMode="auto">
              <a:xfrm>
                <a:off x="3587750" y="2214563"/>
                <a:ext cx="255587" cy="255588"/>
              </a:xfrm>
              <a:prstGeom prst="ellipse">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id-ID"/>
              </a:p>
            </p:txBody>
          </p:sp>
          <p:sp>
            <p:nvSpPr>
              <p:cNvPr id="116" name="Oval 114"/>
              <p:cNvSpPr>
                <a:spLocks noChangeArrowheads="1"/>
              </p:cNvSpPr>
              <p:nvPr/>
            </p:nvSpPr>
            <p:spPr bwMode="auto">
              <a:xfrm>
                <a:off x="3602038" y="2635250"/>
                <a:ext cx="207962" cy="203200"/>
              </a:xfrm>
              <a:prstGeom prst="ellipse">
                <a:avLst/>
              </a:pr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7" name="Oval 115"/>
              <p:cNvSpPr>
                <a:spLocks noChangeArrowheads="1"/>
              </p:cNvSpPr>
              <p:nvPr/>
            </p:nvSpPr>
            <p:spPr bwMode="auto">
              <a:xfrm>
                <a:off x="3602038" y="2635250"/>
                <a:ext cx="207962" cy="203200"/>
              </a:xfrm>
              <a:prstGeom prst="ellipse">
                <a:avLst/>
              </a:pr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8" name="Oval 116"/>
              <p:cNvSpPr>
                <a:spLocks noChangeArrowheads="1"/>
              </p:cNvSpPr>
              <p:nvPr/>
            </p:nvSpPr>
            <p:spPr bwMode="auto">
              <a:xfrm>
                <a:off x="3602038" y="2635250"/>
                <a:ext cx="207962" cy="203200"/>
              </a:xfrm>
              <a:prstGeom prst="ellipse">
                <a:avLst/>
              </a:prstGeom>
              <a:solidFill>
                <a:srgbClr val="D8D8D8"/>
              </a:solidFill>
              <a:ln>
                <a:noFill/>
              </a:ln>
            </p:spPr>
            <p:txBody>
              <a:bodyPr vert="horz" wrap="square" lIns="91440" tIns="45720" rIns="91440" bIns="45720" numCol="1" anchor="t" anchorCtr="0" compatLnSpc="1">
                <a:prstTxWarp prst="textNoShape">
                  <a:avLst/>
                </a:prstTxWarp>
              </a:bodyPr>
              <a:lstStyle/>
              <a:p>
                <a:endParaRPr lang="id-ID"/>
              </a:p>
            </p:txBody>
          </p:sp>
          <p:sp>
            <p:nvSpPr>
              <p:cNvPr id="119" name="Oval 117"/>
              <p:cNvSpPr>
                <a:spLocks noChangeArrowheads="1"/>
              </p:cNvSpPr>
              <p:nvPr/>
            </p:nvSpPr>
            <p:spPr bwMode="auto">
              <a:xfrm>
                <a:off x="3602038" y="2987675"/>
                <a:ext cx="207962" cy="203200"/>
              </a:xfrm>
              <a:prstGeom prst="ellipse">
                <a:avLst/>
              </a:pr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0" name="Oval 118"/>
              <p:cNvSpPr>
                <a:spLocks noChangeArrowheads="1"/>
              </p:cNvSpPr>
              <p:nvPr/>
            </p:nvSpPr>
            <p:spPr bwMode="auto">
              <a:xfrm>
                <a:off x="3602038" y="2987675"/>
                <a:ext cx="207962" cy="203200"/>
              </a:xfrm>
              <a:prstGeom prst="ellipse">
                <a:avLst/>
              </a:pr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1" name="Oval 119"/>
              <p:cNvSpPr>
                <a:spLocks noChangeArrowheads="1"/>
              </p:cNvSpPr>
              <p:nvPr/>
            </p:nvSpPr>
            <p:spPr bwMode="auto">
              <a:xfrm>
                <a:off x="3602038" y="2987675"/>
                <a:ext cx="207962" cy="203200"/>
              </a:xfrm>
              <a:prstGeom prst="ellipse">
                <a:avLst/>
              </a:prstGeom>
              <a:solidFill>
                <a:srgbClr val="D8D8D8"/>
              </a:solidFill>
              <a:ln>
                <a:noFill/>
              </a:ln>
            </p:spPr>
            <p:txBody>
              <a:bodyPr vert="horz" wrap="square" lIns="91440" tIns="45720" rIns="91440" bIns="45720" numCol="1" anchor="t" anchorCtr="0" compatLnSpc="1">
                <a:prstTxWarp prst="textNoShape">
                  <a:avLst/>
                </a:prstTxWarp>
              </a:bodyPr>
              <a:lstStyle/>
              <a:p>
                <a:endParaRPr lang="id-ID"/>
              </a:p>
            </p:txBody>
          </p:sp>
          <p:sp>
            <p:nvSpPr>
              <p:cNvPr id="122" name="Freeform 120"/>
              <p:cNvSpPr>
                <a:spLocks/>
              </p:cNvSpPr>
              <p:nvPr/>
            </p:nvSpPr>
            <p:spPr bwMode="auto">
              <a:xfrm>
                <a:off x="3568700" y="3319463"/>
                <a:ext cx="293687" cy="1863725"/>
              </a:xfrm>
              <a:custGeom>
                <a:avLst/>
                <a:gdLst>
                  <a:gd name="T0" fmla="*/ 77 w 78"/>
                  <a:gd name="T1" fmla="*/ 48 h 496"/>
                  <a:gd name="T2" fmla="*/ 78 w 78"/>
                  <a:gd name="T3" fmla="*/ 39 h 496"/>
                  <a:gd name="T4" fmla="*/ 39 w 78"/>
                  <a:gd name="T5" fmla="*/ 0 h 496"/>
                  <a:gd name="T6" fmla="*/ 0 w 78"/>
                  <a:gd name="T7" fmla="*/ 40 h 496"/>
                  <a:gd name="T8" fmla="*/ 18 w 78"/>
                  <a:gd name="T9" fmla="*/ 475 h 496"/>
                  <a:gd name="T10" fmla="*/ 19 w 78"/>
                  <a:gd name="T11" fmla="*/ 475 h 496"/>
                  <a:gd name="T12" fmla="*/ 19 w 78"/>
                  <a:gd name="T13" fmla="*/ 475 h 496"/>
                  <a:gd name="T14" fmla="*/ 40 w 78"/>
                  <a:gd name="T15" fmla="*/ 496 h 496"/>
                  <a:gd name="T16" fmla="*/ 61 w 78"/>
                  <a:gd name="T17" fmla="*/ 475 h 496"/>
                  <a:gd name="T18" fmla="*/ 61 w 78"/>
                  <a:gd name="T19" fmla="*/ 475 h 496"/>
                  <a:gd name="T20" fmla="*/ 61 w 78"/>
                  <a:gd name="T21" fmla="*/ 475 h 496"/>
                  <a:gd name="T22" fmla="*/ 77 w 78"/>
                  <a:gd name="T23" fmla="*/ 48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496">
                    <a:moveTo>
                      <a:pt x="77" y="48"/>
                    </a:moveTo>
                    <a:cubicBezTo>
                      <a:pt x="77" y="45"/>
                      <a:pt x="78" y="42"/>
                      <a:pt x="78" y="39"/>
                    </a:cubicBezTo>
                    <a:cubicBezTo>
                      <a:pt x="78" y="18"/>
                      <a:pt x="60" y="0"/>
                      <a:pt x="39" y="0"/>
                    </a:cubicBezTo>
                    <a:cubicBezTo>
                      <a:pt x="17" y="0"/>
                      <a:pt x="0" y="18"/>
                      <a:pt x="0" y="40"/>
                    </a:cubicBezTo>
                    <a:cubicBezTo>
                      <a:pt x="18" y="475"/>
                      <a:pt x="18" y="475"/>
                      <a:pt x="18" y="475"/>
                    </a:cubicBezTo>
                    <a:cubicBezTo>
                      <a:pt x="19" y="475"/>
                      <a:pt x="19" y="475"/>
                      <a:pt x="19" y="475"/>
                    </a:cubicBezTo>
                    <a:cubicBezTo>
                      <a:pt x="19" y="475"/>
                      <a:pt x="19" y="475"/>
                      <a:pt x="19" y="475"/>
                    </a:cubicBezTo>
                    <a:cubicBezTo>
                      <a:pt x="19" y="487"/>
                      <a:pt x="29" y="496"/>
                      <a:pt x="40" y="496"/>
                    </a:cubicBezTo>
                    <a:cubicBezTo>
                      <a:pt x="52" y="496"/>
                      <a:pt x="61" y="487"/>
                      <a:pt x="61" y="475"/>
                    </a:cubicBezTo>
                    <a:cubicBezTo>
                      <a:pt x="61" y="475"/>
                      <a:pt x="61" y="475"/>
                      <a:pt x="61" y="475"/>
                    </a:cubicBezTo>
                    <a:cubicBezTo>
                      <a:pt x="61" y="475"/>
                      <a:pt x="61" y="475"/>
                      <a:pt x="61" y="475"/>
                    </a:cubicBezTo>
                    <a:lnTo>
                      <a:pt x="77" y="48"/>
                    </a:lnTo>
                    <a:close/>
                  </a:path>
                </a:pathLst>
              </a:custGeom>
              <a:solidFill>
                <a:srgbClr val="2D4861"/>
              </a:solidFill>
              <a:ln>
                <a:noFill/>
              </a:ln>
            </p:spPr>
            <p:txBody>
              <a:bodyPr vert="horz" wrap="square" lIns="91440" tIns="45720" rIns="91440" bIns="45720" numCol="1" anchor="t" anchorCtr="0" compatLnSpc="1">
                <a:prstTxWarp prst="textNoShape">
                  <a:avLst/>
                </a:prstTxWarp>
              </a:bodyPr>
              <a:lstStyle/>
              <a:p>
                <a:endParaRPr lang="id-ID"/>
              </a:p>
            </p:txBody>
          </p:sp>
          <p:sp>
            <p:nvSpPr>
              <p:cNvPr id="123" name="Oval 121"/>
              <p:cNvSpPr>
                <a:spLocks noChangeArrowheads="1"/>
              </p:cNvSpPr>
              <p:nvPr/>
            </p:nvSpPr>
            <p:spPr bwMode="auto">
              <a:xfrm>
                <a:off x="3360739" y="1187451"/>
                <a:ext cx="735013" cy="733427"/>
              </a:xfrm>
              <a:prstGeom prst="ellipse">
                <a:avLst/>
              </a:prstGeom>
              <a:solidFill>
                <a:schemeClr val="bg1"/>
              </a:solidFill>
              <a:ln w="9525">
                <a:solidFill>
                  <a:srgbClr val="2D4861"/>
                </a:solidFill>
                <a:round/>
                <a:headEnd/>
                <a:tailEnd/>
              </a:ln>
              <a:extLst/>
            </p:spPr>
            <p:txBody>
              <a:bodyPr vert="horz" wrap="square" lIns="91440" tIns="45720" rIns="91440" bIns="45720" numCol="1" anchor="t" anchorCtr="0" compatLnSpc="1">
                <a:prstTxWarp prst="textNoShape">
                  <a:avLst/>
                </a:prstTxWarp>
              </a:bodyPr>
              <a:lstStyle/>
              <a:p>
                <a:endParaRPr lang="id-ID"/>
              </a:p>
            </p:txBody>
          </p:sp>
          <p:sp>
            <p:nvSpPr>
              <p:cNvPr id="124" name="Freeform 122"/>
              <p:cNvSpPr>
                <a:spLocks noEditPoints="1"/>
              </p:cNvSpPr>
              <p:nvPr/>
            </p:nvSpPr>
            <p:spPr bwMode="auto">
              <a:xfrm>
                <a:off x="3319464" y="1157290"/>
                <a:ext cx="790576" cy="790576"/>
              </a:xfrm>
              <a:custGeom>
                <a:avLst/>
                <a:gdLst>
                  <a:gd name="T0" fmla="*/ 105 w 210"/>
                  <a:gd name="T1" fmla="*/ 0 h 210"/>
                  <a:gd name="T2" fmla="*/ 0 w 210"/>
                  <a:gd name="T3" fmla="*/ 105 h 210"/>
                  <a:gd name="T4" fmla="*/ 105 w 210"/>
                  <a:gd name="T5" fmla="*/ 210 h 210"/>
                  <a:gd name="T6" fmla="*/ 210 w 210"/>
                  <a:gd name="T7" fmla="*/ 105 h 210"/>
                  <a:gd name="T8" fmla="*/ 105 w 210"/>
                  <a:gd name="T9" fmla="*/ 0 h 210"/>
                  <a:gd name="T10" fmla="*/ 105 w 210"/>
                  <a:gd name="T11" fmla="*/ 193 h 210"/>
                  <a:gd name="T12" fmla="*/ 17 w 210"/>
                  <a:gd name="T13" fmla="*/ 105 h 210"/>
                  <a:gd name="T14" fmla="*/ 105 w 210"/>
                  <a:gd name="T15" fmla="*/ 18 h 210"/>
                  <a:gd name="T16" fmla="*/ 192 w 210"/>
                  <a:gd name="T17" fmla="*/ 105 h 210"/>
                  <a:gd name="T18" fmla="*/ 105 w 210"/>
                  <a:gd name="T19" fmla="*/ 193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210">
                    <a:moveTo>
                      <a:pt x="105" y="0"/>
                    </a:moveTo>
                    <a:cubicBezTo>
                      <a:pt x="47" y="0"/>
                      <a:pt x="0" y="47"/>
                      <a:pt x="0" y="105"/>
                    </a:cubicBezTo>
                    <a:cubicBezTo>
                      <a:pt x="0" y="163"/>
                      <a:pt x="47" y="210"/>
                      <a:pt x="105" y="210"/>
                    </a:cubicBezTo>
                    <a:cubicBezTo>
                      <a:pt x="163" y="210"/>
                      <a:pt x="210" y="163"/>
                      <a:pt x="210" y="105"/>
                    </a:cubicBezTo>
                    <a:cubicBezTo>
                      <a:pt x="210" y="47"/>
                      <a:pt x="163" y="0"/>
                      <a:pt x="105" y="0"/>
                    </a:cubicBezTo>
                    <a:close/>
                    <a:moveTo>
                      <a:pt x="105" y="193"/>
                    </a:moveTo>
                    <a:cubicBezTo>
                      <a:pt x="56" y="193"/>
                      <a:pt x="17" y="154"/>
                      <a:pt x="17" y="105"/>
                    </a:cubicBezTo>
                    <a:cubicBezTo>
                      <a:pt x="17" y="57"/>
                      <a:pt x="56" y="18"/>
                      <a:pt x="105" y="18"/>
                    </a:cubicBezTo>
                    <a:cubicBezTo>
                      <a:pt x="153" y="18"/>
                      <a:pt x="192" y="57"/>
                      <a:pt x="192" y="105"/>
                    </a:cubicBezTo>
                    <a:cubicBezTo>
                      <a:pt x="192" y="154"/>
                      <a:pt x="153" y="193"/>
                      <a:pt x="105" y="193"/>
                    </a:cubicBezTo>
                    <a:close/>
                  </a:path>
                </a:pathLst>
              </a:custGeom>
              <a:solidFill>
                <a:srgbClr val="2E5C52"/>
              </a:solidFill>
              <a:ln>
                <a:solidFill>
                  <a:srgbClr val="2D4861"/>
                </a:solidFill>
              </a:ln>
            </p:spPr>
            <p:txBody>
              <a:bodyPr vert="horz" wrap="square" lIns="91440" tIns="45720" rIns="91440" bIns="45720" numCol="1" anchor="t" anchorCtr="0" compatLnSpc="1">
                <a:prstTxWarp prst="textNoShape">
                  <a:avLst/>
                </a:prstTxWarp>
              </a:bodyPr>
              <a:lstStyle/>
              <a:p>
                <a:endParaRPr lang="id-ID"/>
              </a:p>
            </p:txBody>
          </p:sp>
        </p:grpSp>
      </p:grpSp>
      <p:grpSp>
        <p:nvGrpSpPr>
          <p:cNvPr id="400" name="Group 399"/>
          <p:cNvGrpSpPr/>
          <p:nvPr/>
        </p:nvGrpSpPr>
        <p:grpSpPr>
          <a:xfrm>
            <a:off x="7148833" y="893323"/>
            <a:ext cx="1739504" cy="1690193"/>
            <a:chOff x="3690938" y="436563"/>
            <a:chExt cx="5264150" cy="5114925"/>
          </a:xfrm>
        </p:grpSpPr>
        <p:sp>
          <p:nvSpPr>
            <p:cNvPr id="401" name="Freeform 400"/>
            <p:cNvSpPr>
              <a:spLocks noEditPoints="1"/>
            </p:cNvSpPr>
            <p:nvPr/>
          </p:nvSpPr>
          <p:spPr bwMode="auto">
            <a:xfrm>
              <a:off x="3690938" y="436563"/>
              <a:ext cx="5264150" cy="5114925"/>
            </a:xfrm>
            <a:custGeom>
              <a:avLst/>
              <a:gdLst>
                <a:gd name="T0" fmla="*/ 2355 w 2519"/>
                <a:gd name="T1" fmla="*/ 1508 h 2448"/>
                <a:gd name="T2" fmla="*/ 2189 w 2519"/>
                <a:gd name="T3" fmla="*/ 1879 h 2448"/>
                <a:gd name="T4" fmla="*/ 2175 w 2519"/>
                <a:gd name="T5" fmla="*/ 1942 h 2448"/>
                <a:gd name="T6" fmla="*/ 2012 w 2519"/>
                <a:gd name="T7" fmla="*/ 2110 h 2448"/>
                <a:gd name="T8" fmla="*/ 1952 w 2519"/>
                <a:gd name="T9" fmla="*/ 2246 h 2448"/>
                <a:gd name="T10" fmla="*/ 1892 w 2519"/>
                <a:gd name="T11" fmla="*/ 2214 h 2448"/>
                <a:gd name="T12" fmla="*/ 1571 w 2519"/>
                <a:gd name="T13" fmla="*/ 2367 h 2448"/>
                <a:gd name="T14" fmla="*/ 1499 w 2519"/>
                <a:gd name="T15" fmla="*/ 2401 h 2448"/>
                <a:gd name="T16" fmla="*/ 1365 w 2519"/>
                <a:gd name="T17" fmla="*/ 2378 h 2448"/>
                <a:gd name="T18" fmla="*/ 856 w 2519"/>
                <a:gd name="T19" fmla="*/ 2171 h 2448"/>
                <a:gd name="T20" fmla="*/ 337 w 2519"/>
                <a:gd name="T21" fmla="*/ 775 h 2448"/>
                <a:gd name="T22" fmla="*/ 1155 w 2519"/>
                <a:gd name="T23" fmla="*/ 132 h 2448"/>
                <a:gd name="T24" fmla="*/ 1223 w 2519"/>
                <a:gd name="T25" fmla="*/ 75 h 2448"/>
                <a:gd name="T26" fmla="*/ 1380 w 2519"/>
                <a:gd name="T27" fmla="*/ 119 h 2448"/>
                <a:gd name="T28" fmla="*/ 1517 w 2519"/>
                <a:gd name="T29" fmla="*/ 98 h 2448"/>
                <a:gd name="T30" fmla="*/ 1927 w 2519"/>
                <a:gd name="T31" fmla="*/ 444 h 2448"/>
                <a:gd name="T32" fmla="*/ 2125 w 2519"/>
                <a:gd name="T33" fmla="*/ 591 h 2448"/>
                <a:gd name="T34" fmla="*/ 2125 w 2519"/>
                <a:gd name="T35" fmla="*/ 591 h 2448"/>
                <a:gd name="T36" fmla="*/ 1690 w 2519"/>
                <a:gd name="T37" fmla="*/ 393 h 2448"/>
                <a:gd name="T38" fmla="*/ 195 w 2519"/>
                <a:gd name="T39" fmla="*/ 1086 h 2448"/>
                <a:gd name="T40" fmla="*/ 163 w 2519"/>
                <a:gd name="T41" fmla="*/ 1009 h 2448"/>
                <a:gd name="T42" fmla="*/ 201 w 2519"/>
                <a:gd name="T43" fmla="*/ 764 h 2448"/>
                <a:gd name="T44" fmla="*/ 337 w 2519"/>
                <a:gd name="T45" fmla="*/ 775 h 2448"/>
                <a:gd name="T46" fmla="*/ 1384 w 2519"/>
                <a:gd name="T47" fmla="*/ 66 h 2448"/>
                <a:gd name="T48" fmla="*/ 1147 w 2519"/>
                <a:gd name="T49" fmla="*/ 0 h 2448"/>
                <a:gd name="T50" fmla="*/ 1064 w 2519"/>
                <a:gd name="T51" fmla="*/ 79 h 2448"/>
                <a:gd name="T52" fmla="*/ 141 w 2519"/>
                <a:gd name="T53" fmla="*/ 925 h 2448"/>
                <a:gd name="T54" fmla="*/ 83 w 2519"/>
                <a:gd name="T55" fmla="*/ 1247 h 2448"/>
                <a:gd name="T56" fmla="*/ 1468 w 2519"/>
                <a:gd name="T57" fmla="*/ 2434 h 2448"/>
                <a:gd name="T58" fmla="*/ 1476 w 2519"/>
                <a:gd name="T59" fmla="*/ 2447 h 2448"/>
                <a:gd name="T60" fmla="*/ 1604 w 2519"/>
                <a:gd name="T61" fmla="*/ 2447 h 2448"/>
                <a:gd name="T62" fmla="*/ 1599 w 2519"/>
                <a:gd name="T63" fmla="*/ 2406 h 2448"/>
                <a:gd name="T64" fmla="*/ 1941 w 2519"/>
                <a:gd name="T65" fmla="*/ 2315 h 2448"/>
                <a:gd name="T66" fmla="*/ 2028 w 2519"/>
                <a:gd name="T67" fmla="*/ 2212 h 2448"/>
                <a:gd name="T68" fmla="*/ 2102 w 2519"/>
                <a:gd name="T69" fmla="*/ 2227 h 2448"/>
                <a:gd name="T70" fmla="*/ 2154 w 2519"/>
                <a:gd name="T71" fmla="*/ 2075 h 2448"/>
                <a:gd name="T72" fmla="*/ 2198 w 2519"/>
                <a:gd name="T73" fmla="*/ 2030 h 2448"/>
                <a:gd name="T74" fmla="*/ 2252 w 2519"/>
                <a:gd name="T75" fmla="*/ 1939 h 2448"/>
                <a:gd name="T76" fmla="*/ 2274 w 2519"/>
                <a:gd name="T77" fmla="*/ 1943 h 2448"/>
                <a:gd name="T78" fmla="*/ 2480 w 2519"/>
                <a:gd name="T79" fmla="*/ 1372 h 2448"/>
                <a:gd name="T80" fmla="*/ 2465 w 2519"/>
                <a:gd name="T81" fmla="*/ 883 h 2448"/>
                <a:gd name="T82" fmla="*/ 1600 w 2519"/>
                <a:gd name="T83" fmla="*/ 96 h 2448"/>
                <a:gd name="T84" fmla="*/ 1553 w 2519"/>
                <a:gd name="T8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19" h="2448">
                  <a:moveTo>
                    <a:pt x="2355" y="1508"/>
                  </a:moveTo>
                  <a:cubicBezTo>
                    <a:pt x="2355" y="1508"/>
                    <a:pt x="2355" y="1508"/>
                    <a:pt x="2355" y="1508"/>
                  </a:cubicBezTo>
                  <a:cubicBezTo>
                    <a:pt x="2355" y="1508"/>
                    <a:pt x="2355" y="1508"/>
                    <a:pt x="2355" y="1508"/>
                  </a:cubicBezTo>
                  <a:cubicBezTo>
                    <a:pt x="2306" y="1653"/>
                    <a:pt x="2250" y="1775"/>
                    <a:pt x="2189" y="1879"/>
                  </a:cubicBezTo>
                  <a:cubicBezTo>
                    <a:pt x="2192" y="1882"/>
                    <a:pt x="2194" y="1884"/>
                    <a:pt x="2196" y="1887"/>
                  </a:cubicBezTo>
                  <a:cubicBezTo>
                    <a:pt x="2207" y="1908"/>
                    <a:pt x="2188" y="1927"/>
                    <a:pt x="2175" y="1942"/>
                  </a:cubicBezTo>
                  <a:cubicBezTo>
                    <a:pt x="2155" y="1964"/>
                    <a:pt x="2132" y="1984"/>
                    <a:pt x="2108" y="2000"/>
                  </a:cubicBezTo>
                  <a:cubicBezTo>
                    <a:pt x="2077" y="2040"/>
                    <a:pt x="2045" y="2077"/>
                    <a:pt x="2012" y="2110"/>
                  </a:cubicBezTo>
                  <a:cubicBezTo>
                    <a:pt x="2018" y="2127"/>
                    <a:pt x="2022" y="2147"/>
                    <a:pt x="2023" y="2159"/>
                  </a:cubicBezTo>
                  <a:cubicBezTo>
                    <a:pt x="2003" y="2188"/>
                    <a:pt x="1975" y="2216"/>
                    <a:pt x="1952" y="2246"/>
                  </a:cubicBezTo>
                  <a:cubicBezTo>
                    <a:pt x="1950" y="2246"/>
                    <a:pt x="1948" y="2247"/>
                    <a:pt x="1946" y="2247"/>
                  </a:cubicBezTo>
                  <a:cubicBezTo>
                    <a:pt x="1927" y="2247"/>
                    <a:pt x="1909" y="2229"/>
                    <a:pt x="1892" y="2214"/>
                  </a:cubicBezTo>
                  <a:cubicBezTo>
                    <a:pt x="1791" y="2286"/>
                    <a:pt x="1685" y="2330"/>
                    <a:pt x="1579" y="2354"/>
                  </a:cubicBezTo>
                  <a:cubicBezTo>
                    <a:pt x="1578" y="2359"/>
                    <a:pt x="1575" y="2363"/>
                    <a:pt x="1571" y="2367"/>
                  </a:cubicBezTo>
                  <a:cubicBezTo>
                    <a:pt x="1554" y="2383"/>
                    <a:pt x="1531" y="2401"/>
                    <a:pt x="1507" y="2401"/>
                  </a:cubicBezTo>
                  <a:cubicBezTo>
                    <a:pt x="1504" y="2401"/>
                    <a:pt x="1502" y="2401"/>
                    <a:pt x="1499" y="2401"/>
                  </a:cubicBezTo>
                  <a:cubicBezTo>
                    <a:pt x="1485" y="2395"/>
                    <a:pt x="1475" y="2383"/>
                    <a:pt x="1464" y="2373"/>
                  </a:cubicBezTo>
                  <a:cubicBezTo>
                    <a:pt x="1431" y="2376"/>
                    <a:pt x="1397" y="2378"/>
                    <a:pt x="1365" y="2378"/>
                  </a:cubicBezTo>
                  <a:cubicBezTo>
                    <a:pt x="957" y="2378"/>
                    <a:pt x="601" y="2145"/>
                    <a:pt x="601" y="2145"/>
                  </a:cubicBezTo>
                  <a:cubicBezTo>
                    <a:pt x="690" y="2163"/>
                    <a:pt x="775" y="2171"/>
                    <a:pt x="856" y="2171"/>
                  </a:cubicBezTo>
                  <a:cubicBezTo>
                    <a:pt x="1389" y="2171"/>
                    <a:pt x="1784" y="1817"/>
                    <a:pt x="2355" y="1508"/>
                  </a:cubicBezTo>
                  <a:moveTo>
                    <a:pt x="337" y="775"/>
                  </a:moveTo>
                  <a:cubicBezTo>
                    <a:pt x="448" y="577"/>
                    <a:pt x="616" y="355"/>
                    <a:pt x="860" y="216"/>
                  </a:cubicBezTo>
                  <a:cubicBezTo>
                    <a:pt x="956" y="161"/>
                    <a:pt x="1056" y="136"/>
                    <a:pt x="1155" y="132"/>
                  </a:cubicBezTo>
                  <a:cubicBezTo>
                    <a:pt x="1177" y="110"/>
                    <a:pt x="1192" y="76"/>
                    <a:pt x="1222" y="75"/>
                  </a:cubicBezTo>
                  <a:cubicBezTo>
                    <a:pt x="1222" y="75"/>
                    <a:pt x="1223" y="75"/>
                    <a:pt x="1223" y="75"/>
                  </a:cubicBezTo>
                  <a:cubicBezTo>
                    <a:pt x="1228" y="75"/>
                    <a:pt x="1234" y="76"/>
                    <a:pt x="1239" y="78"/>
                  </a:cubicBezTo>
                  <a:cubicBezTo>
                    <a:pt x="1287" y="90"/>
                    <a:pt x="1331" y="119"/>
                    <a:pt x="1380" y="119"/>
                  </a:cubicBezTo>
                  <a:cubicBezTo>
                    <a:pt x="1387" y="119"/>
                    <a:pt x="1393" y="119"/>
                    <a:pt x="1400" y="117"/>
                  </a:cubicBezTo>
                  <a:cubicBezTo>
                    <a:pt x="1439" y="115"/>
                    <a:pt x="1480" y="116"/>
                    <a:pt x="1517" y="98"/>
                  </a:cubicBezTo>
                  <a:cubicBezTo>
                    <a:pt x="1553" y="117"/>
                    <a:pt x="1536" y="169"/>
                    <a:pt x="1532" y="201"/>
                  </a:cubicBezTo>
                  <a:cubicBezTo>
                    <a:pt x="1629" y="239"/>
                    <a:pt x="1789" y="345"/>
                    <a:pt x="1927" y="444"/>
                  </a:cubicBezTo>
                  <a:cubicBezTo>
                    <a:pt x="1953" y="457"/>
                    <a:pt x="1979" y="473"/>
                    <a:pt x="2002" y="492"/>
                  </a:cubicBezTo>
                  <a:cubicBezTo>
                    <a:pt x="2055" y="534"/>
                    <a:pt x="2095" y="567"/>
                    <a:pt x="2125" y="591"/>
                  </a:cubicBezTo>
                  <a:cubicBezTo>
                    <a:pt x="2169" y="625"/>
                    <a:pt x="2197" y="646"/>
                    <a:pt x="2196" y="646"/>
                  </a:cubicBezTo>
                  <a:cubicBezTo>
                    <a:pt x="2196" y="646"/>
                    <a:pt x="2174" y="630"/>
                    <a:pt x="2125" y="591"/>
                  </a:cubicBezTo>
                  <a:cubicBezTo>
                    <a:pt x="2076" y="553"/>
                    <a:pt x="2005" y="499"/>
                    <a:pt x="1927" y="444"/>
                  </a:cubicBezTo>
                  <a:cubicBezTo>
                    <a:pt x="1856" y="408"/>
                    <a:pt x="1776" y="393"/>
                    <a:pt x="1690" y="393"/>
                  </a:cubicBezTo>
                  <a:cubicBezTo>
                    <a:pt x="1074" y="393"/>
                    <a:pt x="159" y="1197"/>
                    <a:pt x="159" y="1197"/>
                  </a:cubicBezTo>
                  <a:cubicBezTo>
                    <a:pt x="159" y="1197"/>
                    <a:pt x="170" y="1155"/>
                    <a:pt x="195" y="1086"/>
                  </a:cubicBezTo>
                  <a:cubicBezTo>
                    <a:pt x="191" y="1085"/>
                    <a:pt x="186" y="1084"/>
                    <a:pt x="181" y="1083"/>
                  </a:cubicBezTo>
                  <a:cubicBezTo>
                    <a:pt x="135" y="1082"/>
                    <a:pt x="122" y="1031"/>
                    <a:pt x="163" y="1009"/>
                  </a:cubicBezTo>
                  <a:cubicBezTo>
                    <a:pt x="202" y="973"/>
                    <a:pt x="214" y="913"/>
                    <a:pt x="191" y="865"/>
                  </a:cubicBezTo>
                  <a:cubicBezTo>
                    <a:pt x="171" y="834"/>
                    <a:pt x="150" y="778"/>
                    <a:pt x="201" y="764"/>
                  </a:cubicBezTo>
                  <a:cubicBezTo>
                    <a:pt x="203" y="764"/>
                    <a:pt x="206" y="764"/>
                    <a:pt x="209" y="764"/>
                  </a:cubicBezTo>
                  <a:cubicBezTo>
                    <a:pt x="251" y="764"/>
                    <a:pt x="294" y="774"/>
                    <a:pt x="337" y="775"/>
                  </a:cubicBezTo>
                  <a:moveTo>
                    <a:pt x="1553" y="0"/>
                  </a:moveTo>
                  <a:cubicBezTo>
                    <a:pt x="1533" y="0"/>
                    <a:pt x="1484" y="66"/>
                    <a:pt x="1384" y="66"/>
                  </a:cubicBezTo>
                  <a:cubicBezTo>
                    <a:pt x="1384" y="66"/>
                    <a:pt x="1384" y="66"/>
                    <a:pt x="1384" y="66"/>
                  </a:cubicBezTo>
                  <a:cubicBezTo>
                    <a:pt x="1284" y="66"/>
                    <a:pt x="1192" y="0"/>
                    <a:pt x="1147" y="0"/>
                  </a:cubicBezTo>
                  <a:cubicBezTo>
                    <a:pt x="1130" y="0"/>
                    <a:pt x="1120" y="10"/>
                    <a:pt x="1120" y="39"/>
                  </a:cubicBezTo>
                  <a:cubicBezTo>
                    <a:pt x="1120" y="57"/>
                    <a:pt x="1057" y="63"/>
                    <a:pt x="1064" y="79"/>
                  </a:cubicBezTo>
                  <a:cubicBezTo>
                    <a:pt x="685" y="142"/>
                    <a:pt x="390" y="363"/>
                    <a:pt x="219" y="692"/>
                  </a:cubicBezTo>
                  <a:cubicBezTo>
                    <a:pt x="63" y="708"/>
                    <a:pt x="141" y="799"/>
                    <a:pt x="141" y="925"/>
                  </a:cubicBezTo>
                  <a:cubicBezTo>
                    <a:pt x="141" y="1012"/>
                    <a:pt x="0" y="1100"/>
                    <a:pt x="88" y="1144"/>
                  </a:cubicBezTo>
                  <a:cubicBezTo>
                    <a:pt x="85" y="1178"/>
                    <a:pt x="83" y="1212"/>
                    <a:pt x="83" y="1247"/>
                  </a:cubicBezTo>
                  <a:cubicBezTo>
                    <a:pt x="83" y="1910"/>
                    <a:pt x="622" y="2448"/>
                    <a:pt x="1285" y="2448"/>
                  </a:cubicBezTo>
                  <a:cubicBezTo>
                    <a:pt x="1347" y="2448"/>
                    <a:pt x="1408" y="2443"/>
                    <a:pt x="1468" y="2434"/>
                  </a:cubicBezTo>
                  <a:cubicBezTo>
                    <a:pt x="1468" y="2434"/>
                    <a:pt x="1468" y="2435"/>
                    <a:pt x="1468" y="2436"/>
                  </a:cubicBezTo>
                  <a:cubicBezTo>
                    <a:pt x="1468" y="2444"/>
                    <a:pt x="1471" y="2447"/>
                    <a:pt x="1476" y="2447"/>
                  </a:cubicBezTo>
                  <a:cubicBezTo>
                    <a:pt x="1491" y="2447"/>
                    <a:pt x="1526" y="2415"/>
                    <a:pt x="1555" y="2415"/>
                  </a:cubicBezTo>
                  <a:cubicBezTo>
                    <a:pt x="1584" y="2415"/>
                    <a:pt x="1599" y="2447"/>
                    <a:pt x="1604" y="2447"/>
                  </a:cubicBezTo>
                  <a:cubicBezTo>
                    <a:pt x="1606" y="2447"/>
                    <a:pt x="1606" y="2444"/>
                    <a:pt x="1606" y="2436"/>
                  </a:cubicBezTo>
                  <a:cubicBezTo>
                    <a:pt x="1606" y="2425"/>
                    <a:pt x="1604" y="2415"/>
                    <a:pt x="1599" y="2406"/>
                  </a:cubicBezTo>
                  <a:cubicBezTo>
                    <a:pt x="1698" y="2380"/>
                    <a:pt x="1771" y="2347"/>
                    <a:pt x="1858" y="2297"/>
                  </a:cubicBezTo>
                  <a:cubicBezTo>
                    <a:pt x="1901" y="2309"/>
                    <a:pt x="1924" y="2315"/>
                    <a:pt x="1941" y="2315"/>
                  </a:cubicBezTo>
                  <a:cubicBezTo>
                    <a:pt x="1957" y="2315"/>
                    <a:pt x="1967" y="2310"/>
                    <a:pt x="1982" y="2300"/>
                  </a:cubicBezTo>
                  <a:cubicBezTo>
                    <a:pt x="2040" y="2261"/>
                    <a:pt x="1985" y="2212"/>
                    <a:pt x="2028" y="2212"/>
                  </a:cubicBezTo>
                  <a:cubicBezTo>
                    <a:pt x="2040" y="2212"/>
                    <a:pt x="2060" y="2216"/>
                    <a:pt x="2093" y="2225"/>
                  </a:cubicBezTo>
                  <a:cubicBezTo>
                    <a:pt x="2097" y="2227"/>
                    <a:pt x="2100" y="2227"/>
                    <a:pt x="2102" y="2227"/>
                  </a:cubicBezTo>
                  <a:cubicBezTo>
                    <a:pt x="2121" y="2227"/>
                    <a:pt x="2078" y="2189"/>
                    <a:pt x="2054" y="2169"/>
                  </a:cubicBezTo>
                  <a:cubicBezTo>
                    <a:pt x="2089" y="2140"/>
                    <a:pt x="2123" y="2108"/>
                    <a:pt x="2154" y="2075"/>
                  </a:cubicBezTo>
                  <a:cubicBezTo>
                    <a:pt x="2157" y="2079"/>
                    <a:pt x="2159" y="2081"/>
                    <a:pt x="2160" y="2081"/>
                  </a:cubicBezTo>
                  <a:cubicBezTo>
                    <a:pt x="2170" y="2081"/>
                    <a:pt x="2172" y="2030"/>
                    <a:pt x="2198" y="2030"/>
                  </a:cubicBezTo>
                  <a:cubicBezTo>
                    <a:pt x="2246" y="2030"/>
                    <a:pt x="2231" y="2011"/>
                    <a:pt x="2231" y="1958"/>
                  </a:cubicBezTo>
                  <a:cubicBezTo>
                    <a:pt x="2231" y="1943"/>
                    <a:pt x="2241" y="1939"/>
                    <a:pt x="2252" y="1939"/>
                  </a:cubicBezTo>
                  <a:cubicBezTo>
                    <a:pt x="2257" y="1939"/>
                    <a:pt x="2262" y="1940"/>
                    <a:pt x="2266" y="1941"/>
                  </a:cubicBezTo>
                  <a:cubicBezTo>
                    <a:pt x="2270" y="1942"/>
                    <a:pt x="2273" y="1943"/>
                    <a:pt x="2274" y="1943"/>
                  </a:cubicBezTo>
                  <a:cubicBezTo>
                    <a:pt x="2275" y="1943"/>
                    <a:pt x="2273" y="1942"/>
                    <a:pt x="2267" y="1938"/>
                  </a:cubicBezTo>
                  <a:cubicBezTo>
                    <a:pt x="2382" y="1775"/>
                    <a:pt x="2458" y="1581"/>
                    <a:pt x="2480" y="1372"/>
                  </a:cubicBezTo>
                  <a:cubicBezTo>
                    <a:pt x="2519" y="1352"/>
                    <a:pt x="2513" y="1263"/>
                    <a:pt x="2477" y="1147"/>
                  </a:cubicBezTo>
                  <a:cubicBezTo>
                    <a:pt x="2437" y="1017"/>
                    <a:pt x="2512" y="883"/>
                    <a:pt x="2465" y="883"/>
                  </a:cubicBezTo>
                  <a:cubicBezTo>
                    <a:pt x="2455" y="883"/>
                    <a:pt x="2444" y="889"/>
                    <a:pt x="2435" y="900"/>
                  </a:cubicBezTo>
                  <a:cubicBezTo>
                    <a:pt x="2312" y="493"/>
                    <a:pt x="2016" y="195"/>
                    <a:pt x="1600" y="96"/>
                  </a:cubicBezTo>
                  <a:cubicBezTo>
                    <a:pt x="1612" y="75"/>
                    <a:pt x="1564" y="63"/>
                    <a:pt x="1564" y="39"/>
                  </a:cubicBezTo>
                  <a:cubicBezTo>
                    <a:pt x="1564" y="10"/>
                    <a:pt x="1561" y="0"/>
                    <a:pt x="1553" y="0"/>
                  </a:cubicBezTo>
                </a:path>
              </a:pathLst>
            </a:custGeom>
            <a:solidFill>
              <a:srgbClr val="D4D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02" name="Freeform 401"/>
            <p:cNvSpPr>
              <a:spLocks noEditPoints="1"/>
            </p:cNvSpPr>
            <p:nvPr/>
          </p:nvSpPr>
          <p:spPr bwMode="auto">
            <a:xfrm>
              <a:off x="3946526" y="593726"/>
              <a:ext cx="4335463" cy="2343150"/>
            </a:xfrm>
            <a:custGeom>
              <a:avLst/>
              <a:gdLst>
                <a:gd name="T0" fmla="*/ 2003 w 2075"/>
                <a:gd name="T1" fmla="*/ 516 h 1122"/>
                <a:gd name="T2" fmla="*/ 2074 w 2075"/>
                <a:gd name="T3" fmla="*/ 571 h 1122"/>
                <a:gd name="T4" fmla="*/ 2003 w 2075"/>
                <a:gd name="T5" fmla="*/ 516 h 1122"/>
                <a:gd name="T6" fmla="*/ 1805 w 2075"/>
                <a:gd name="T7" fmla="*/ 369 h 1122"/>
                <a:gd name="T8" fmla="*/ 2003 w 2075"/>
                <a:gd name="T9" fmla="*/ 516 h 1122"/>
                <a:gd name="T10" fmla="*/ 1880 w 2075"/>
                <a:gd name="T11" fmla="*/ 417 h 1122"/>
                <a:gd name="T12" fmla="*/ 1805 w 2075"/>
                <a:gd name="T13" fmla="*/ 369 h 1122"/>
                <a:gd name="T14" fmla="*/ 847 w 2075"/>
                <a:gd name="T15" fmla="*/ 250 h 1122"/>
                <a:gd name="T16" fmla="*/ 764 w 2075"/>
                <a:gd name="T17" fmla="*/ 214 h 1122"/>
                <a:gd name="T18" fmla="*/ 872 w 2075"/>
                <a:gd name="T19" fmla="*/ 140 h 1122"/>
                <a:gd name="T20" fmla="*/ 915 w 2075"/>
                <a:gd name="T21" fmla="*/ 136 h 1122"/>
                <a:gd name="T22" fmla="*/ 998 w 2075"/>
                <a:gd name="T23" fmla="*/ 172 h 1122"/>
                <a:gd name="T24" fmla="*/ 891 w 2075"/>
                <a:gd name="T25" fmla="*/ 246 h 1122"/>
                <a:gd name="T26" fmla="*/ 847 w 2075"/>
                <a:gd name="T27" fmla="*/ 250 h 1122"/>
                <a:gd name="T28" fmla="*/ 1101 w 2075"/>
                <a:gd name="T29" fmla="*/ 0 h 1122"/>
                <a:gd name="T30" fmla="*/ 1100 w 2075"/>
                <a:gd name="T31" fmla="*/ 0 h 1122"/>
                <a:gd name="T32" fmla="*/ 1033 w 2075"/>
                <a:gd name="T33" fmla="*/ 57 h 1122"/>
                <a:gd name="T34" fmla="*/ 738 w 2075"/>
                <a:gd name="T35" fmla="*/ 141 h 1122"/>
                <a:gd name="T36" fmla="*/ 215 w 2075"/>
                <a:gd name="T37" fmla="*/ 700 h 1122"/>
                <a:gd name="T38" fmla="*/ 87 w 2075"/>
                <a:gd name="T39" fmla="*/ 689 h 1122"/>
                <a:gd name="T40" fmla="*/ 79 w 2075"/>
                <a:gd name="T41" fmla="*/ 689 h 1122"/>
                <a:gd name="T42" fmla="*/ 69 w 2075"/>
                <a:gd name="T43" fmla="*/ 790 h 1122"/>
                <a:gd name="T44" fmla="*/ 41 w 2075"/>
                <a:gd name="T45" fmla="*/ 934 h 1122"/>
                <a:gd name="T46" fmla="*/ 59 w 2075"/>
                <a:gd name="T47" fmla="*/ 1008 h 1122"/>
                <a:gd name="T48" fmla="*/ 73 w 2075"/>
                <a:gd name="T49" fmla="*/ 1011 h 1122"/>
                <a:gd name="T50" fmla="*/ 37 w 2075"/>
                <a:gd name="T51" fmla="*/ 1122 h 1122"/>
                <a:gd name="T52" fmla="*/ 1568 w 2075"/>
                <a:gd name="T53" fmla="*/ 318 h 1122"/>
                <a:gd name="T54" fmla="*/ 1805 w 2075"/>
                <a:gd name="T55" fmla="*/ 369 h 1122"/>
                <a:gd name="T56" fmla="*/ 1410 w 2075"/>
                <a:gd name="T57" fmla="*/ 126 h 1122"/>
                <a:gd name="T58" fmla="*/ 1395 w 2075"/>
                <a:gd name="T59" fmla="*/ 23 h 1122"/>
                <a:gd name="T60" fmla="*/ 1278 w 2075"/>
                <a:gd name="T61" fmla="*/ 42 h 1122"/>
                <a:gd name="T62" fmla="*/ 1258 w 2075"/>
                <a:gd name="T63" fmla="*/ 44 h 1122"/>
                <a:gd name="T64" fmla="*/ 1117 w 2075"/>
                <a:gd name="T65" fmla="*/ 3 h 1122"/>
                <a:gd name="T66" fmla="*/ 1101 w 2075"/>
                <a:gd name="T67" fmla="*/ 0 h 1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75" h="1122">
                  <a:moveTo>
                    <a:pt x="2003" y="516"/>
                  </a:moveTo>
                  <a:cubicBezTo>
                    <a:pt x="2052" y="555"/>
                    <a:pt x="2074" y="571"/>
                    <a:pt x="2074" y="571"/>
                  </a:cubicBezTo>
                  <a:cubicBezTo>
                    <a:pt x="2075" y="571"/>
                    <a:pt x="2047" y="550"/>
                    <a:pt x="2003" y="516"/>
                  </a:cubicBezTo>
                  <a:moveTo>
                    <a:pt x="1805" y="369"/>
                  </a:moveTo>
                  <a:cubicBezTo>
                    <a:pt x="1883" y="424"/>
                    <a:pt x="1954" y="478"/>
                    <a:pt x="2003" y="516"/>
                  </a:cubicBezTo>
                  <a:cubicBezTo>
                    <a:pt x="1973" y="492"/>
                    <a:pt x="1933" y="459"/>
                    <a:pt x="1880" y="417"/>
                  </a:cubicBezTo>
                  <a:cubicBezTo>
                    <a:pt x="1857" y="398"/>
                    <a:pt x="1831" y="382"/>
                    <a:pt x="1805" y="369"/>
                  </a:cubicBezTo>
                  <a:moveTo>
                    <a:pt x="847" y="250"/>
                  </a:moveTo>
                  <a:cubicBezTo>
                    <a:pt x="802" y="250"/>
                    <a:pt x="768" y="236"/>
                    <a:pt x="764" y="214"/>
                  </a:cubicBezTo>
                  <a:cubicBezTo>
                    <a:pt x="759" y="185"/>
                    <a:pt x="807" y="151"/>
                    <a:pt x="872" y="140"/>
                  </a:cubicBezTo>
                  <a:cubicBezTo>
                    <a:pt x="887" y="137"/>
                    <a:pt x="901" y="136"/>
                    <a:pt x="915" y="136"/>
                  </a:cubicBezTo>
                  <a:cubicBezTo>
                    <a:pt x="960" y="136"/>
                    <a:pt x="994" y="149"/>
                    <a:pt x="998" y="172"/>
                  </a:cubicBezTo>
                  <a:cubicBezTo>
                    <a:pt x="1003" y="201"/>
                    <a:pt x="955" y="234"/>
                    <a:pt x="891" y="246"/>
                  </a:cubicBezTo>
                  <a:cubicBezTo>
                    <a:pt x="875" y="249"/>
                    <a:pt x="861" y="250"/>
                    <a:pt x="847" y="250"/>
                  </a:cubicBezTo>
                  <a:moveTo>
                    <a:pt x="1101" y="0"/>
                  </a:moveTo>
                  <a:cubicBezTo>
                    <a:pt x="1101" y="0"/>
                    <a:pt x="1100" y="0"/>
                    <a:pt x="1100" y="0"/>
                  </a:cubicBezTo>
                  <a:cubicBezTo>
                    <a:pt x="1070" y="1"/>
                    <a:pt x="1055" y="35"/>
                    <a:pt x="1033" y="57"/>
                  </a:cubicBezTo>
                  <a:cubicBezTo>
                    <a:pt x="934" y="61"/>
                    <a:pt x="834" y="86"/>
                    <a:pt x="738" y="141"/>
                  </a:cubicBezTo>
                  <a:cubicBezTo>
                    <a:pt x="494" y="280"/>
                    <a:pt x="326" y="502"/>
                    <a:pt x="215" y="700"/>
                  </a:cubicBezTo>
                  <a:cubicBezTo>
                    <a:pt x="172" y="699"/>
                    <a:pt x="129" y="689"/>
                    <a:pt x="87" y="689"/>
                  </a:cubicBezTo>
                  <a:cubicBezTo>
                    <a:pt x="84" y="689"/>
                    <a:pt x="81" y="689"/>
                    <a:pt x="79" y="689"/>
                  </a:cubicBezTo>
                  <a:cubicBezTo>
                    <a:pt x="28" y="703"/>
                    <a:pt x="49" y="759"/>
                    <a:pt x="69" y="790"/>
                  </a:cubicBezTo>
                  <a:cubicBezTo>
                    <a:pt x="92" y="838"/>
                    <a:pt x="80" y="898"/>
                    <a:pt x="41" y="934"/>
                  </a:cubicBezTo>
                  <a:cubicBezTo>
                    <a:pt x="0" y="956"/>
                    <a:pt x="13" y="1007"/>
                    <a:pt x="59" y="1008"/>
                  </a:cubicBezTo>
                  <a:cubicBezTo>
                    <a:pt x="64" y="1009"/>
                    <a:pt x="69" y="1010"/>
                    <a:pt x="73" y="1011"/>
                  </a:cubicBezTo>
                  <a:cubicBezTo>
                    <a:pt x="48" y="1080"/>
                    <a:pt x="37" y="1122"/>
                    <a:pt x="37" y="1122"/>
                  </a:cubicBezTo>
                  <a:cubicBezTo>
                    <a:pt x="37" y="1122"/>
                    <a:pt x="952" y="318"/>
                    <a:pt x="1568" y="318"/>
                  </a:cubicBezTo>
                  <a:cubicBezTo>
                    <a:pt x="1654" y="318"/>
                    <a:pt x="1734" y="333"/>
                    <a:pt x="1805" y="369"/>
                  </a:cubicBezTo>
                  <a:cubicBezTo>
                    <a:pt x="1667" y="270"/>
                    <a:pt x="1507" y="164"/>
                    <a:pt x="1410" y="126"/>
                  </a:cubicBezTo>
                  <a:cubicBezTo>
                    <a:pt x="1414" y="94"/>
                    <a:pt x="1431" y="42"/>
                    <a:pt x="1395" y="23"/>
                  </a:cubicBezTo>
                  <a:cubicBezTo>
                    <a:pt x="1358" y="41"/>
                    <a:pt x="1317" y="40"/>
                    <a:pt x="1278" y="42"/>
                  </a:cubicBezTo>
                  <a:cubicBezTo>
                    <a:pt x="1271" y="44"/>
                    <a:pt x="1265" y="44"/>
                    <a:pt x="1258" y="44"/>
                  </a:cubicBezTo>
                  <a:cubicBezTo>
                    <a:pt x="1209" y="44"/>
                    <a:pt x="1165" y="15"/>
                    <a:pt x="1117" y="3"/>
                  </a:cubicBezTo>
                  <a:cubicBezTo>
                    <a:pt x="1112" y="1"/>
                    <a:pt x="1106" y="0"/>
                    <a:pt x="1101" y="0"/>
                  </a:cubicBezTo>
                </a:path>
              </a:pathLst>
            </a:custGeom>
            <a:solidFill>
              <a:srgbClr val="DC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03" name="Freeform 402"/>
            <p:cNvSpPr>
              <a:spLocks/>
            </p:cNvSpPr>
            <p:nvPr/>
          </p:nvSpPr>
          <p:spPr bwMode="auto">
            <a:xfrm>
              <a:off x="4946651" y="3587751"/>
              <a:ext cx="3665538" cy="1865313"/>
            </a:xfrm>
            <a:custGeom>
              <a:avLst/>
              <a:gdLst>
                <a:gd name="T0" fmla="*/ 1754 w 1754"/>
                <a:gd name="T1" fmla="*/ 0 h 893"/>
                <a:gd name="T2" fmla="*/ 255 w 1754"/>
                <a:gd name="T3" fmla="*/ 663 h 893"/>
                <a:gd name="T4" fmla="*/ 0 w 1754"/>
                <a:gd name="T5" fmla="*/ 637 h 893"/>
                <a:gd name="T6" fmla="*/ 764 w 1754"/>
                <a:gd name="T7" fmla="*/ 870 h 893"/>
                <a:gd name="T8" fmla="*/ 863 w 1754"/>
                <a:gd name="T9" fmla="*/ 865 h 893"/>
                <a:gd name="T10" fmla="*/ 898 w 1754"/>
                <a:gd name="T11" fmla="*/ 893 h 893"/>
                <a:gd name="T12" fmla="*/ 906 w 1754"/>
                <a:gd name="T13" fmla="*/ 893 h 893"/>
                <a:gd name="T14" fmla="*/ 970 w 1754"/>
                <a:gd name="T15" fmla="*/ 859 h 893"/>
                <a:gd name="T16" fmla="*/ 978 w 1754"/>
                <a:gd name="T17" fmla="*/ 846 h 893"/>
                <a:gd name="T18" fmla="*/ 1291 w 1754"/>
                <a:gd name="T19" fmla="*/ 706 h 893"/>
                <a:gd name="T20" fmla="*/ 1345 w 1754"/>
                <a:gd name="T21" fmla="*/ 739 h 893"/>
                <a:gd name="T22" fmla="*/ 1351 w 1754"/>
                <a:gd name="T23" fmla="*/ 738 h 893"/>
                <a:gd name="T24" fmla="*/ 1422 w 1754"/>
                <a:gd name="T25" fmla="*/ 651 h 893"/>
                <a:gd name="T26" fmla="*/ 1411 w 1754"/>
                <a:gd name="T27" fmla="*/ 602 h 893"/>
                <a:gd name="T28" fmla="*/ 1507 w 1754"/>
                <a:gd name="T29" fmla="*/ 492 h 893"/>
                <a:gd name="T30" fmla="*/ 1574 w 1754"/>
                <a:gd name="T31" fmla="*/ 434 h 893"/>
                <a:gd name="T32" fmla="*/ 1595 w 1754"/>
                <a:gd name="T33" fmla="*/ 379 h 893"/>
                <a:gd name="T34" fmla="*/ 1588 w 1754"/>
                <a:gd name="T35" fmla="*/ 371 h 893"/>
                <a:gd name="T36" fmla="*/ 1754 w 1754"/>
                <a:gd name="T37" fmla="*/ 0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54" h="893">
                  <a:moveTo>
                    <a:pt x="1754" y="0"/>
                  </a:moveTo>
                  <a:cubicBezTo>
                    <a:pt x="1183" y="309"/>
                    <a:pt x="788" y="663"/>
                    <a:pt x="255" y="663"/>
                  </a:cubicBezTo>
                  <a:cubicBezTo>
                    <a:pt x="174" y="663"/>
                    <a:pt x="89" y="655"/>
                    <a:pt x="0" y="637"/>
                  </a:cubicBezTo>
                  <a:cubicBezTo>
                    <a:pt x="0" y="637"/>
                    <a:pt x="356" y="870"/>
                    <a:pt x="764" y="870"/>
                  </a:cubicBezTo>
                  <a:cubicBezTo>
                    <a:pt x="796" y="870"/>
                    <a:pt x="830" y="868"/>
                    <a:pt x="863" y="865"/>
                  </a:cubicBezTo>
                  <a:cubicBezTo>
                    <a:pt x="874" y="875"/>
                    <a:pt x="884" y="887"/>
                    <a:pt x="898" y="893"/>
                  </a:cubicBezTo>
                  <a:cubicBezTo>
                    <a:pt x="901" y="893"/>
                    <a:pt x="903" y="893"/>
                    <a:pt x="906" y="893"/>
                  </a:cubicBezTo>
                  <a:cubicBezTo>
                    <a:pt x="930" y="893"/>
                    <a:pt x="953" y="875"/>
                    <a:pt x="970" y="859"/>
                  </a:cubicBezTo>
                  <a:cubicBezTo>
                    <a:pt x="974" y="855"/>
                    <a:pt x="977" y="851"/>
                    <a:pt x="978" y="846"/>
                  </a:cubicBezTo>
                  <a:cubicBezTo>
                    <a:pt x="1084" y="822"/>
                    <a:pt x="1190" y="778"/>
                    <a:pt x="1291" y="706"/>
                  </a:cubicBezTo>
                  <a:cubicBezTo>
                    <a:pt x="1308" y="721"/>
                    <a:pt x="1326" y="739"/>
                    <a:pt x="1345" y="739"/>
                  </a:cubicBezTo>
                  <a:cubicBezTo>
                    <a:pt x="1347" y="739"/>
                    <a:pt x="1349" y="738"/>
                    <a:pt x="1351" y="738"/>
                  </a:cubicBezTo>
                  <a:cubicBezTo>
                    <a:pt x="1374" y="708"/>
                    <a:pt x="1402" y="680"/>
                    <a:pt x="1422" y="651"/>
                  </a:cubicBezTo>
                  <a:cubicBezTo>
                    <a:pt x="1421" y="639"/>
                    <a:pt x="1417" y="619"/>
                    <a:pt x="1411" y="602"/>
                  </a:cubicBezTo>
                  <a:cubicBezTo>
                    <a:pt x="1444" y="569"/>
                    <a:pt x="1476" y="532"/>
                    <a:pt x="1507" y="492"/>
                  </a:cubicBezTo>
                  <a:cubicBezTo>
                    <a:pt x="1531" y="476"/>
                    <a:pt x="1554" y="456"/>
                    <a:pt x="1574" y="434"/>
                  </a:cubicBezTo>
                  <a:cubicBezTo>
                    <a:pt x="1587" y="419"/>
                    <a:pt x="1606" y="400"/>
                    <a:pt x="1595" y="379"/>
                  </a:cubicBezTo>
                  <a:cubicBezTo>
                    <a:pt x="1593" y="376"/>
                    <a:pt x="1591" y="374"/>
                    <a:pt x="1588" y="371"/>
                  </a:cubicBezTo>
                  <a:cubicBezTo>
                    <a:pt x="1649" y="267"/>
                    <a:pt x="1705" y="145"/>
                    <a:pt x="1754" y="0"/>
                  </a:cubicBezTo>
                </a:path>
              </a:pathLst>
            </a:custGeom>
            <a:solidFill>
              <a:srgbClr val="BECA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04" name="Oval 403"/>
            <p:cNvSpPr>
              <a:spLocks noChangeArrowheads="1"/>
            </p:cNvSpPr>
            <p:nvPr/>
          </p:nvSpPr>
          <p:spPr bwMode="auto">
            <a:xfrm>
              <a:off x="5056188" y="2335213"/>
              <a:ext cx="1533525" cy="1533525"/>
            </a:xfrm>
            <a:prstGeom prst="ellipse">
              <a:avLst/>
            </a:prstGeom>
            <a:solidFill>
              <a:srgbClr val="C0CA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05" name="Freeform 404"/>
            <p:cNvSpPr>
              <a:spLocks/>
            </p:cNvSpPr>
            <p:nvPr/>
          </p:nvSpPr>
          <p:spPr bwMode="auto">
            <a:xfrm>
              <a:off x="5114926" y="2373313"/>
              <a:ext cx="1301750" cy="744538"/>
            </a:xfrm>
            <a:custGeom>
              <a:avLst/>
              <a:gdLst>
                <a:gd name="T0" fmla="*/ 292 w 623"/>
                <a:gd name="T1" fmla="*/ 19 h 356"/>
                <a:gd name="T2" fmla="*/ 0 w 623"/>
                <a:gd name="T3" fmla="*/ 356 h 356"/>
                <a:gd name="T4" fmla="*/ 318 w 623"/>
                <a:gd name="T5" fmla="*/ 94 h 356"/>
                <a:gd name="T6" fmla="*/ 623 w 623"/>
                <a:gd name="T7" fmla="*/ 166 h 356"/>
                <a:gd name="T8" fmla="*/ 292 w 623"/>
                <a:gd name="T9" fmla="*/ 19 h 356"/>
              </a:gdLst>
              <a:ahLst/>
              <a:cxnLst>
                <a:cxn ang="0">
                  <a:pos x="T0" y="T1"/>
                </a:cxn>
                <a:cxn ang="0">
                  <a:pos x="T2" y="T3"/>
                </a:cxn>
                <a:cxn ang="0">
                  <a:pos x="T4" y="T5"/>
                </a:cxn>
                <a:cxn ang="0">
                  <a:pos x="T6" y="T7"/>
                </a:cxn>
                <a:cxn ang="0">
                  <a:pos x="T8" y="T9"/>
                </a:cxn>
              </a:cxnLst>
              <a:rect l="0" t="0" r="r" b="b"/>
              <a:pathLst>
                <a:path w="623" h="356">
                  <a:moveTo>
                    <a:pt x="292" y="19"/>
                  </a:moveTo>
                  <a:cubicBezTo>
                    <a:pt x="122" y="44"/>
                    <a:pt x="0" y="190"/>
                    <a:pt x="0" y="356"/>
                  </a:cubicBezTo>
                  <a:cubicBezTo>
                    <a:pt x="39" y="213"/>
                    <a:pt x="162" y="117"/>
                    <a:pt x="318" y="94"/>
                  </a:cubicBezTo>
                  <a:cubicBezTo>
                    <a:pt x="434" y="77"/>
                    <a:pt x="542" y="95"/>
                    <a:pt x="623" y="166"/>
                  </a:cubicBezTo>
                  <a:cubicBezTo>
                    <a:pt x="552" y="61"/>
                    <a:pt x="425" y="0"/>
                    <a:pt x="292" y="19"/>
                  </a:cubicBezTo>
                  <a:close/>
                </a:path>
              </a:pathLst>
            </a:custGeom>
            <a:solidFill>
              <a:srgbClr val="99A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06" name="Freeform 405"/>
            <p:cNvSpPr>
              <a:spLocks/>
            </p:cNvSpPr>
            <p:nvPr/>
          </p:nvSpPr>
          <p:spPr bwMode="auto">
            <a:xfrm>
              <a:off x="5051426" y="2249488"/>
              <a:ext cx="1301750" cy="696913"/>
            </a:xfrm>
            <a:custGeom>
              <a:avLst/>
              <a:gdLst>
                <a:gd name="T0" fmla="*/ 302 w 623"/>
                <a:gd name="T1" fmla="*/ 19 h 333"/>
                <a:gd name="T2" fmla="*/ 0 w 623"/>
                <a:gd name="T3" fmla="*/ 333 h 333"/>
                <a:gd name="T4" fmla="*/ 316 w 623"/>
                <a:gd name="T5" fmla="*/ 52 h 333"/>
                <a:gd name="T6" fmla="*/ 623 w 623"/>
                <a:gd name="T7" fmla="*/ 143 h 333"/>
                <a:gd name="T8" fmla="*/ 302 w 623"/>
                <a:gd name="T9" fmla="*/ 19 h 333"/>
              </a:gdLst>
              <a:ahLst/>
              <a:cxnLst>
                <a:cxn ang="0">
                  <a:pos x="T0" y="T1"/>
                </a:cxn>
                <a:cxn ang="0">
                  <a:pos x="T2" y="T3"/>
                </a:cxn>
                <a:cxn ang="0">
                  <a:pos x="T4" y="T5"/>
                </a:cxn>
                <a:cxn ang="0">
                  <a:pos x="T6" y="T7"/>
                </a:cxn>
                <a:cxn ang="0">
                  <a:pos x="T8" y="T9"/>
                </a:cxn>
              </a:cxnLst>
              <a:rect l="0" t="0" r="r" b="b"/>
              <a:pathLst>
                <a:path w="623" h="333">
                  <a:moveTo>
                    <a:pt x="302" y="19"/>
                  </a:moveTo>
                  <a:cubicBezTo>
                    <a:pt x="133" y="44"/>
                    <a:pt x="0" y="166"/>
                    <a:pt x="0" y="333"/>
                  </a:cubicBezTo>
                  <a:cubicBezTo>
                    <a:pt x="39" y="189"/>
                    <a:pt x="159" y="75"/>
                    <a:pt x="316" y="52"/>
                  </a:cubicBezTo>
                  <a:cubicBezTo>
                    <a:pt x="431" y="35"/>
                    <a:pt x="542" y="72"/>
                    <a:pt x="623" y="143"/>
                  </a:cubicBezTo>
                  <a:cubicBezTo>
                    <a:pt x="552" y="38"/>
                    <a:pt x="436" y="0"/>
                    <a:pt x="302" y="19"/>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07" name="Freeform 406"/>
            <p:cNvSpPr>
              <a:spLocks noEditPoints="1"/>
            </p:cNvSpPr>
            <p:nvPr/>
          </p:nvSpPr>
          <p:spPr bwMode="auto">
            <a:xfrm>
              <a:off x="5411788" y="3086101"/>
              <a:ext cx="1362075" cy="973138"/>
            </a:xfrm>
            <a:custGeom>
              <a:avLst/>
              <a:gdLst>
                <a:gd name="T0" fmla="*/ 565 w 652"/>
                <a:gd name="T1" fmla="*/ 0 h 466"/>
                <a:gd name="T2" fmla="*/ 545 w 652"/>
                <a:gd name="T3" fmla="*/ 108 h 466"/>
                <a:gd name="T4" fmla="*/ 574 w 652"/>
                <a:gd name="T5" fmla="*/ 95 h 466"/>
                <a:gd name="T6" fmla="*/ 565 w 652"/>
                <a:gd name="T7" fmla="*/ 0 h 466"/>
                <a:gd name="T8" fmla="*/ 640 w 652"/>
                <a:gd name="T9" fmla="*/ 129 h 466"/>
                <a:gd name="T10" fmla="*/ 561 w 652"/>
                <a:gd name="T11" fmla="*/ 240 h 466"/>
                <a:gd name="T12" fmla="*/ 489 w 652"/>
                <a:gd name="T13" fmla="*/ 216 h 466"/>
                <a:gd name="T14" fmla="*/ 469 w 652"/>
                <a:gd name="T15" fmla="*/ 240 h 466"/>
                <a:gd name="T16" fmla="*/ 457 w 652"/>
                <a:gd name="T17" fmla="*/ 234 h 466"/>
                <a:gd name="T18" fmla="*/ 467 w 652"/>
                <a:gd name="T19" fmla="*/ 242 h 466"/>
                <a:gd name="T20" fmla="*/ 320 w 652"/>
                <a:gd name="T21" fmla="*/ 344 h 466"/>
                <a:gd name="T22" fmla="*/ 0 w 652"/>
                <a:gd name="T23" fmla="*/ 324 h 466"/>
                <a:gd name="T24" fmla="*/ 367 w 652"/>
                <a:gd name="T25" fmla="*/ 417 h 466"/>
                <a:gd name="T26" fmla="*/ 518 w 652"/>
                <a:gd name="T27" fmla="*/ 287 h 466"/>
                <a:gd name="T28" fmla="*/ 576 w 652"/>
                <a:gd name="T29" fmla="*/ 264 h 466"/>
                <a:gd name="T30" fmla="*/ 640 w 652"/>
                <a:gd name="T31" fmla="*/ 129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2" h="466">
                  <a:moveTo>
                    <a:pt x="565" y="0"/>
                  </a:moveTo>
                  <a:cubicBezTo>
                    <a:pt x="564" y="37"/>
                    <a:pt x="557" y="73"/>
                    <a:pt x="545" y="108"/>
                  </a:cubicBezTo>
                  <a:cubicBezTo>
                    <a:pt x="554" y="103"/>
                    <a:pt x="564" y="98"/>
                    <a:pt x="574" y="95"/>
                  </a:cubicBezTo>
                  <a:cubicBezTo>
                    <a:pt x="575" y="63"/>
                    <a:pt x="572" y="31"/>
                    <a:pt x="565" y="0"/>
                  </a:cubicBezTo>
                  <a:close/>
                  <a:moveTo>
                    <a:pt x="640" y="129"/>
                  </a:moveTo>
                  <a:cubicBezTo>
                    <a:pt x="638" y="177"/>
                    <a:pt x="608" y="222"/>
                    <a:pt x="561" y="240"/>
                  </a:cubicBezTo>
                  <a:cubicBezTo>
                    <a:pt x="524" y="252"/>
                    <a:pt x="492" y="259"/>
                    <a:pt x="489" y="216"/>
                  </a:cubicBezTo>
                  <a:cubicBezTo>
                    <a:pt x="482" y="224"/>
                    <a:pt x="476" y="232"/>
                    <a:pt x="469" y="240"/>
                  </a:cubicBezTo>
                  <a:cubicBezTo>
                    <a:pt x="465" y="238"/>
                    <a:pt x="461" y="236"/>
                    <a:pt x="457" y="234"/>
                  </a:cubicBezTo>
                  <a:cubicBezTo>
                    <a:pt x="460" y="237"/>
                    <a:pt x="464" y="240"/>
                    <a:pt x="467" y="242"/>
                  </a:cubicBezTo>
                  <a:cubicBezTo>
                    <a:pt x="428" y="286"/>
                    <a:pt x="378" y="321"/>
                    <a:pt x="320" y="344"/>
                  </a:cubicBezTo>
                  <a:cubicBezTo>
                    <a:pt x="211" y="386"/>
                    <a:pt x="95" y="375"/>
                    <a:pt x="0" y="324"/>
                  </a:cubicBezTo>
                  <a:cubicBezTo>
                    <a:pt x="93" y="411"/>
                    <a:pt x="241" y="466"/>
                    <a:pt x="367" y="417"/>
                  </a:cubicBezTo>
                  <a:cubicBezTo>
                    <a:pt x="432" y="392"/>
                    <a:pt x="483" y="345"/>
                    <a:pt x="518" y="287"/>
                  </a:cubicBezTo>
                  <a:cubicBezTo>
                    <a:pt x="523" y="267"/>
                    <a:pt x="532" y="276"/>
                    <a:pt x="576" y="264"/>
                  </a:cubicBezTo>
                  <a:cubicBezTo>
                    <a:pt x="627" y="244"/>
                    <a:pt x="652" y="182"/>
                    <a:pt x="640" y="129"/>
                  </a:cubicBezTo>
                  <a:close/>
                </a:path>
              </a:pathLst>
            </a:custGeom>
            <a:solidFill>
              <a:srgbClr val="99A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08" name="Oval 407"/>
            <p:cNvSpPr>
              <a:spLocks noChangeArrowheads="1"/>
            </p:cNvSpPr>
            <p:nvPr/>
          </p:nvSpPr>
          <p:spPr bwMode="auto">
            <a:xfrm>
              <a:off x="5616576" y="4618038"/>
              <a:ext cx="657225" cy="657225"/>
            </a:xfrm>
            <a:prstGeom prst="ellipse">
              <a:avLst/>
            </a:prstGeom>
            <a:solidFill>
              <a:srgbClr val="C0CA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09" name="Freeform 408"/>
            <p:cNvSpPr>
              <a:spLocks/>
            </p:cNvSpPr>
            <p:nvPr/>
          </p:nvSpPr>
          <p:spPr bwMode="auto">
            <a:xfrm>
              <a:off x="5640388" y="4632326"/>
              <a:ext cx="560388" cy="319088"/>
            </a:xfrm>
            <a:custGeom>
              <a:avLst/>
              <a:gdLst>
                <a:gd name="T0" fmla="*/ 125 w 268"/>
                <a:gd name="T1" fmla="*/ 8 h 153"/>
                <a:gd name="T2" fmla="*/ 0 w 268"/>
                <a:gd name="T3" fmla="*/ 153 h 153"/>
                <a:gd name="T4" fmla="*/ 137 w 268"/>
                <a:gd name="T5" fmla="*/ 40 h 153"/>
                <a:gd name="T6" fmla="*/ 268 w 268"/>
                <a:gd name="T7" fmla="*/ 71 h 153"/>
                <a:gd name="T8" fmla="*/ 125 w 268"/>
                <a:gd name="T9" fmla="*/ 8 h 153"/>
              </a:gdLst>
              <a:ahLst/>
              <a:cxnLst>
                <a:cxn ang="0">
                  <a:pos x="T0" y="T1"/>
                </a:cxn>
                <a:cxn ang="0">
                  <a:pos x="T2" y="T3"/>
                </a:cxn>
                <a:cxn ang="0">
                  <a:pos x="T4" y="T5"/>
                </a:cxn>
                <a:cxn ang="0">
                  <a:pos x="T6" y="T7"/>
                </a:cxn>
                <a:cxn ang="0">
                  <a:pos x="T8" y="T9"/>
                </a:cxn>
              </a:cxnLst>
              <a:rect l="0" t="0" r="r" b="b"/>
              <a:pathLst>
                <a:path w="268" h="153">
                  <a:moveTo>
                    <a:pt x="125" y="8"/>
                  </a:moveTo>
                  <a:cubicBezTo>
                    <a:pt x="53" y="19"/>
                    <a:pt x="0" y="82"/>
                    <a:pt x="0" y="153"/>
                  </a:cubicBezTo>
                  <a:cubicBezTo>
                    <a:pt x="17" y="91"/>
                    <a:pt x="70" y="50"/>
                    <a:pt x="137" y="40"/>
                  </a:cubicBezTo>
                  <a:cubicBezTo>
                    <a:pt x="186" y="33"/>
                    <a:pt x="233" y="41"/>
                    <a:pt x="268" y="71"/>
                  </a:cubicBezTo>
                  <a:cubicBezTo>
                    <a:pt x="237" y="26"/>
                    <a:pt x="183" y="0"/>
                    <a:pt x="125" y="8"/>
                  </a:cubicBezTo>
                  <a:close/>
                </a:path>
              </a:pathLst>
            </a:custGeom>
            <a:solidFill>
              <a:srgbClr val="99A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10" name="Freeform 409"/>
            <p:cNvSpPr>
              <a:spLocks/>
            </p:cNvSpPr>
            <p:nvPr/>
          </p:nvSpPr>
          <p:spPr bwMode="auto">
            <a:xfrm>
              <a:off x="5613401" y="4579938"/>
              <a:ext cx="560388" cy="298450"/>
            </a:xfrm>
            <a:custGeom>
              <a:avLst/>
              <a:gdLst>
                <a:gd name="T0" fmla="*/ 130 w 268"/>
                <a:gd name="T1" fmla="*/ 8 h 143"/>
                <a:gd name="T2" fmla="*/ 0 w 268"/>
                <a:gd name="T3" fmla="*/ 143 h 143"/>
                <a:gd name="T4" fmla="*/ 136 w 268"/>
                <a:gd name="T5" fmla="*/ 22 h 143"/>
                <a:gd name="T6" fmla="*/ 268 w 268"/>
                <a:gd name="T7" fmla="*/ 61 h 143"/>
                <a:gd name="T8" fmla="*/ 130 w 268"/>
                <a:gd name="T9" fmla="*/ 8 h 143"/>
              </a:gdLst>
              <a:ahLst/>
              <a:cxnLst>
                <a:cxn ang="0">
                  <a:pos x="T0" y="T1"/>
                </a:cxn>
                <a:cxn ang="0">
                  <a:pos x="T2" y="T3"/>
                </a:cxn>
                <a:cxn ang="0">
                  <a:pos x="T4" y="T5"/>
                </a:cxn>
                <a:cxn ang="0">
                  <a:pos x="T6" y="T7"/>
                </a:cxn>
                <a:cxn ang="0">
                  <a:pos x="T8" y="T9"/>
                </a:cxn>
              </a:cxnLst>
              <a:rect l="0" t="0" r="r" b="b"/>
              <a:pathLst>
                <a:path w="268" h="143">
                  <a:moveTo>
                    <a:pt x="130" y="8"/>
                  </a:moveTo>
                  <a:cubicBezTo>
                    <a:pt x="57" y="19"/>
                    <a:pt x="0" y="71"/>
                    <a:pt x="0" y="143"/>
                  </a:cubicBezTo>
                  <a:cubicBezTo>
                    <a:pt x="17" y="81"/>
                    <a:pt x="69" y="32"/>
                    <a:pt x="136" y="22"/>
                  </a:cubicBezTo>
                  <a:cubicBezTo>
                    <a:pt x="185" y="15"/>
                    <a:pt x="233" y="31"/>
                    <a:pt x="268" y="61"/>
                  </a:cubicBezTo>
                  <a:cubicBezTo>
                    <a:pt x="238" y="16"/>
                    <a:pt x="187" y="0"/>
                    <a:pt x="130" y="8"/>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11" name="Freeform 410"/>
            <p:cNvSpPr>
              <a:spLocks/>
            </p:cNvSpPr>
            <p:nvPr/>
          </p:nvSpPr>
          <p:spPr bwMode="auto">
            <a:xfrm>
              <a:off x="5770563" y="4941888"/>
              <a:ext cx="541338" cy="417513"/>
            </a:xfrm>
            <a:custGeom>
              <a:avLst/>
              <a:gdLst>
                <a:gd name="T0" fmla="*/ 158 w 259"/>
                <a:gd name="T1" fmla="*/ 179 h 200"/>
                <a:gd name="T2" fmla="*/ 243 w 259"/>
                <a:gd name="T3" fmla="*/ 0 h 200"/>
                <a:gd name="T4" fmla="*/ 138 w 259"/>
                <a:gd name="T5" fmla="*/ 148 h 200"/>
                <a:gd name="T6" fmla="*/ 0 w 259"/>
                <a:gd name="T7" fmla="*/ 139 h 200"/>
                <a:gd name="T8" fmla="*/ 158 w 259"/>
                <a:gd name="T9" fmla="*/ 179 h 200"/>
              </a:gdLst>
              <a:ahLst/>
              <a:cxnLst>
                <a:cxn ang="0">
                  <a:pos x="T0" y="T1"/>
                </a:cxn>
                <a:cxn ang="0">
                  <a:pos x="T2" y="T3"/>
                </a:cxn>
                <a:cxn ang="0">
                  <a:pos x="T4" y="T5"/>
                </a:cxn>
                <a:cxn ang="0">
                  <a:pos x="T6" y="T7"/>
                </a:cxn>
                <a:cxn ang="0">
                  <a:pos x="T8" y="T9"/>
                </a:cxn>
              </a:cxnLst>
              <a:rect l="0" t="0" r="r" b="b"/>
              <a:pathLst>
                <a:path w="259" h="200">
                  <a:moveTo>
                    <a:pt x="158" y="179"/>
                  </a:moveTo>
                  <a:cubicBezTo>
                    <a:pt x="226" y="152"/>
                    <a:pt x="259" y="70"/>
                    <a:pt x="243" y="0"/>
                  </a:cubicBezTo>
                  <a:cubicBezTo>
                    <a:pt x="241" y="64"/>
                    <a:pt x="201" y="123"/>
                    <a:pt x="138" y="148"/>
                  </a:cubicBezTo>
                  <a:cubicBezTo>
                    <a:pt x="91" y="166"/>
                    <a:pt x="41" y="161"/>
                    <a:pt x="0" y="139"/>
                  </a:cubicBezTo>
                  <a:cubicBezTo>
                    <a:pt x="40" y="176"/>
                    <a:pt x="104" y="200"/>
                    <a:pt x="158" y="179"/>
                  </a:cubicBezTo>
                  <a:close/>
                </a:path>
              </a:pathLst>
            </a:custGeom>
            <a:solidFill>
              <a:srgbClr val="99A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12" name="Freeform 411"/>
            <p:cNvSpPr>
              <a:spLocks/>
            </p:cNvSpPr>
            <p:nvPr/>
          </p:nvSpPr>
          <p:spPr bwMode="auto">
            <a:xfrm>
              <a:off x="5705476" y="4916488"/>
              <a:ext cx="554038" cy="355600"/>
            </a:xfrm>
            <a:custGeom>
              <a:avLst/>
              <a:gdLst>
                <a:gd name="T0" fmla="*/ 147 w 265"/>
                <a:gd name="T1" fmla="*/ 156 h 170"/>
                <a:gd name="T2" fmla="*/ 258 w 265"/>
                <a:gd name="T3" fmla="*/ 0 h 170"/>
                <a:gd name="T4" fmla="*/ 139 w 265"/>
                <a:gd name="T5" fmla="*/ 126 h 170"/>
                <a:gd name="T6" fmla="*/ 0 w 265"/>
                <a:gd name="T7" fmla="*/ 107 h 170"/>
                <a:gd name="T8" fmla="*/ 147 w 265"/>
                <a:gd name="T9" fmla="*/ 156 h 170"/>
              </a:gdLst>
              <a:ahLst/>
              <a:cxnLst>
                <a:cxn ang="0">
                  <a:pos x="T0" y="T1"/>
                </a:cxn>
                <a:cxn ang="0">
                  <a:pos x="T2" y="T3"/>
                </a:cxn>
                <a:cxn ang="0">
                  <a:pos x="T4" y="T5"/>
                </a:cxn>
                <a:cxn ang="0">
                  <a:pos x="T6" y="T7"/>
                </a:cxn>
                <a:cxn ang="0">
                  <a:pos x="T8" y="T9"/>
                </a:cxn>
              </a:cxnLst>
              <a:rect l="0" t="0" r="r" b="b"/>
              <a:pathLst>
                <a:path w="265" h="170">
                  <a:moveTo>
                    <a:pt x="147" y="156"/>
                  </a:moveTo>
                  <a:cubicBezTo>
                    <a:pt x="219" y="138"/>
                    <a:pt x="265" y="71"/>
                    <a:pt x="258" y="0"/>
                  </a:cubicBezTo>
                  <a:cubicBezTo>
                    <a:pt x="247" y="63"/>
                    <a:pt x="205" y="110"/>
                    <a:pt x="139" y="126"/>
                  </a:cubicBezTo>
                  <a:cubicBezTo>
                    <a:pt x="91" y="138"/>
                    <a:pt x="37" y="134"/>
                    <a:pt x="0" y="107"/>
                  </a:cubicBezTo>
                  <a:cubicBezTo>
                    <a:pt x="34" y="149"/>
                    <a:pt x="91" y="170"/>
                    <a:pt x="147" y="156"/>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13" name="Oval 412"/>
            <p:cNvSpPr>
              <a:spLocks noChangeArrowheads="1"/>
            </p:cNvSpPr>
            <p:nvPr/>
          </p:nvSpPr>
          <p:spPr bwMode="auto">
            <a:xfrm>
              <a:off x="4573588" y="3548063"/>
              <a:ext cx="315913" cy="312738"/>
            </a:xfrm>
            <a:prstGeom prst="ellipse">
              <a:avLst/>
            </a:prstGeom>
            <a:solidFill>
              <a:srgbClr val="C0CA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14" name="Freeform 413"/>
            <p:cNvSpPr>
              <a:spLocks/>
            </p:cNvSpPr>
            <p:nvPr/>
          </p:nvSpPr>
          <p:spPr bwMode="auto">
            <a:xfrm>
              <a:off x="4586288" y="3554413"/>
              <a:ext cx="266700" cy="152400"/>
            </a:xfrm>
            <a:custGeom>
              <a:avLst/>
              <a:gdLst>
                <a:gd name="T0" fmla="*/ 60 w 128"/>
                <a:gd name="T1" fmla="*/ 4 h 73"/>
                <a:gd name="T2" fmla="*/ 0 w 128"/>
                <a:gd name="T3" fmla="*/ 73 h 73"/>
                <a:gd name="T4" fmla="*/ 65 w 128"/>
                <a:gd name="T5" fmla="*/ 20 h 73"/>
                <a:gd name="T6" fmla="*/ 128 w 128"/>
                <a:gd name="T7" fmla="*/ 34 h 73"/>
                <a:gd name="T8" fmla="*/ 60 w 128"/>
                <a:gd name="T9" fmla="*/ 4 h 73"/>
              </a:gdLst>
              <a:ahLst/>
              <a:cxnLst>
                <a:cxn ang="0">
                  <a:pos x="T0" y="T1"/>
                </a:cxn>
                <a:cxn ang="0">
                  <a:pos x="T2" y="T3"/>
                </a:cxn>
                <a:cxn ang="0">
                  <a:pos x="T4" y="T5"/>
                </a:cxn>
                <a:cxn ang="0">
                  <a:pos x="T6" y="T7"/>
                </a:cxn>
                <a:cxn ang="0">
                  <a:pos x="T8" y="T9"/>
                </a:cxn>
              </a:cxnLst>
              <a:rect l="0" t="0" r="r" b="b"/>
              <a:pathLst>
                <a:path w="128" h="73">
                  <a:moveTo>
                    <a:pt x="60" y="4"/>
                  </a:moveTo>
                  <a:cubicBezTo>
                    <a:pt x="25" y="9"/>
                    <a:pt x="0" y="39"/>
                    <a:pt x="0" y="73"/>
                  </a:cubicBezTo>
                  <a:cubicBezTo>
                    <a:pt x="8" y="44"/>
                    <a:pt x="33" y="24"/>
                    <a:pt x="65" y="20"/>
                  </a:cubicBezTo>
                  <a:cubicBezTo>
                    <a:pt x="89" y="16"/>
                    <a:pt x="111" y="20"/>
                    <a:pt x="128" y="34"/>
                  </a:cubicBezTo>
                  <a:cubicBezTo>
                    <a:pt x="113" y="13"/>
                    <a:pt x="87" y="0"/>
                    <a:pt x="60" y="4"/>
                  </a:cubicBez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15" name="Freeform 414"/>
            <p:cNvSpPr>
              <a:spLocks/>
            </p:cNvSpPr>
            <p:nvPr/>
          </p:nvSpPr>
          <p:spPr bwMode="auto">
            <a:xfrm>
              <a:off x="4573588" y="3529013"/>
              <a:ext cx="266700" cy="141288"/>
            </a:xfrm>
            <a:custGeom>
              <a:avLst/>
              <a:gdLst>
                <a:gd name="T0" fmla="*/ 62 w 128"/>
                <a:gd name="T1" fmla="*/ 4 h 68"/>
                <a:gd name="T2" fmla="*/ 0 w 128"/>
                <a:gd name="T3" fmla="*/ 68 h 68"/>
                <a:gd name="T4" fmla="*/ 64 w 128"/>
                <a:gd name="T5" fmla="*/ 11 h 68"/>
                <a:gd name="T6" fmla="*/ 128 w 128"/>
                <a:gd name="T7" fmla="*/ 29 h 68"/>
                <a:gd name="T8" fmla="*/ 62 w 128"/>
                <a:gd name="T9" fmla="*/ 4 h 68"/>
              </a:gdLst>
              <a:ahLst/>
              <a:cxnLst>
                <a:cxn ang="0">
                  <a:pos x="T0" y="T1"/>
                </a:cxn>
                <a:cxn ang="0">
                  <a:pos x="T2" y="T3"/>
                </a:cxn>
                <a:cxn ang="0">
                  <a:pos x="T4" y="T5"/>
                </a:cxn>
                <a:cxn ang="0">
                  <a:pos x="T6" y="T7"/>
                </a:cxn>
                <a:cxn ang="0">
                  <a:pos x="T8" y="T9"/>
                </a:cxn>
              </a:cxnLst>
              <a:rect l="0" t="0" r="r" b="b"/>
              <a:pathLst>
                <a:path w="128" h="68">
                  <a:moveTo>
                    <a:pt x="62" y="4"/>
                  </a:moveTo>
                  <a:cubicBezTo>
                    <a:pt x="27" y="9"/>
                    <a:pt x="0" y="34"/>
                    <a:pt x="0" y="68"/>
                  </a:cubicBezTo>
                  <a:cubicBezTo>
                    <a:pt x="8" y="39"/>
                    <a:pt x="32" y="16"/>
                    <a:pt x="64" y="11"/>
                  </a:cubicBezTo>
                  <a:cubicBezTo>
                    <a:pt x="88" y="7"/>
                    <a:pt x="111" y="15"/>
                    <a:pt x="128" y="29"/>
                  </a:cubicBezTo>
                  <a:cubicBezTo>
                    <a:pt x="113" y="8"/>
                    <a:pt x="89" y="0"/>
                    <a:pt x="62" y="4"/>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16" name="Freeform 415"/>
            <p:cNvSpPr>
              <a:spLocks/>
            </p:cNvSpPr>
            <p:nvPr/>
          </p:nvSpPr>
          <p:spPr bwMode="auto">
            <a:xfrm>
              <a:off x="4648201" y="3702051"/>
              <a:ext cx="257175" cy="198438"/>
            </a:xfrm>
            <a:custGeom>
              <a:avLst/>
              <a:gdLst>
                <a:gd name="T0" fmla="*/ 75 w 123"/>
                <a:gd name="T1" fmla="*/ 85 h 95"/>
                <a:gd name="T2" fmla="*/ 116 w 123"/>
                <a:gd name="T3" fmla="*/ 0 h 95"/>
                <a:gd name="T4" fmla="*/ 65 w 123"/>
                <a:gd name="T5" fmla="*/ 70 h 95"/>
                <a:gd name="T6" fmla="*/ 0 w 123"/>
                <a:gd name="T7" fmla="*/ 66 h 95"/>
                <a:gd name="T8" fmla="*/ 75 w 123"/>
                <a:gd name="T9" fmla="*/ 85 h 95"/>
              </a:gdLst>
              <a:ahLst/>
              <a:cxnLst>
                <a:cxn ang="0">
                  <a:pos x="T0" y="T1"/>
                </a:cxn>
                <a:cxn ang="0">
                  <a:pos x="T2" y="T3"/>
                </a:cxn>
                <a:cxn ang="0">
                  <a:pos x="T4" y="T5"/>
                </a:cxn>
                <a:cxn ang="0">
                  <a:pos x="T6" y="T7"/>
                </a:cxn>
                <a:cxn ang="0">
                  <a:pos x="T8" y="T9"/>
                </a:cxn>
              </a:cxnLst>
              <a:rect l="0" t="0" r="r" b="b"/>
              <a:pathLst>
                <a:path w="123" h="95">
                  <a:moveTo>
                    <a:pt x="75" y="85"/>
                  </a:moveTo>
                  <a:cubicBezTo>
                    <a:pt x="108" y="73"/>
                    <a:pt x="123" y="33"/>
                    <a:pt x="116" y="0"/>
                  </a:cubicBezTo>
                  <a:cubicBezTo>
                    <a:pt x="114" y="30"/>
                    <a:pt x="95" y="59"/>
                    <a:pt x="65" y="70"/>
                  </a:cubicBezTo>
                  <a:cubicBezTo>
                    <a:pt x="43" y="79"/>
                    <a:pt x="19" y="77"/>
                    <a:pt x="0" y="66"/>
                  </a:cubicBezTo>
                  <a:cubicBezTo>
                    <a:pt x="19" y="84"/>
                    <a:pt x="49" y="95"/>
                    <a:pt x="75" y="85"/>
                  </a:cubicBez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17" name="Freeform 416"/>
            <p:cNvSpPr>
              <a:spLocks/>
            </p:cNvSpPr>
            <p:nvPr/>
          </p:nvSpPr>
          <p:spPr bwMode="auto">
            <a:xfrm>
              <a:off x="4614863" y="3689351"/>
              <a:ext cx="265113" cy="169863"/>
            </a:xfrm>
            <a:custGeom>
              <a:avLst/>
              <a:gdLst>
                <a:gd name="T0" fmla="*/ 71 w 127"/>
                <a:gd name="T1" fmla="*/ 75 h 81"/>
                <a:gd name="T2" fmla="*/ 124 w 127"/>
                <a:gd name="T3" fmla="*/ 0 h 81"/>
                <a:gd name="T4" fmla="*/ 67 w 127"/>
                <a:gd name="T5" fmla="*/ 60 h 81"/>
                <a:gd name="T6" fmla="*/ 0 w 127"/>
                <a:gd name="T7" fmla="*/ 51 h 81"/>
                <a:gd name="T8" fmla="*/ 71 w 127"/>
                <a:gd name="T9" fmla="*/ 75 h 81"/>
              </a:gdLst>
              <a:ahLst/>
              <a:cxnLst>
                <a:cxn ang="0">
                  <a:pos x="T0" y="T1"/>
                </a:cxn>
                <a:cxn ang="0">
                  <a:pos x="T2" y="T3"/>
                </a:cxn>
                <a:cxn ang="0">
                  <a:pos x="T4" y="T5"/>
                </a:cxn>
                <a:cxn ang="0">
                  <a:pos x="T6" y="T7"/>
                </a:cxn>
                <a:cxn ang="0">
                  <a:pos x="T8" y="T9"/>
                </a:cxn>
              </a:cxnLst>
              <a:rect l="0" t="0" r="r" b="b"/>
              <a:pathLst>
                <a:path w="127" h="81">
                  <a:moveTo>
                    <a:pt x="71" y="75"/>
                  </a:moveTo>
                  <a:cubicBezTo>
                    <a:pt x="105" y="66"/>
                    <a:pt x="127" y="34"/>
                    <a:pt x="124" y="0"/>
                  </a:cubicBezTo>
                  <a:cubicBezTo>
                    <a:pt x="119" y="30"/>
                    <a:pt x="99" y="53"/>
                    <a:pt x="67" y="60"/>
                  </a:cubicBezTo>
                  <a:cubicBezTo>
                    <a:pt x="44" y="66"/>
                    <a:pt x="18" y="64"/>
                    <a:pt x="0" y="51"/>
                  </a:cubicBezTo>
                  <a:cubicBezTo>
                    <a:pt x="17" y="71"/>
                    <a:pt x="44" y="81"/>
                    <a:pt x="71" y="75"/>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18" name="Oval 417"/>
            <p:cNvSpPr>
              <a:spLocks noChangeArrowheads="1"/>
            </p:cNvSpPr>
            <p:nvPr/>
          </p:nvSpPr>
          <p:spPr bwMode="auto">
            <a:xfrm>
              <a:off x="4964113" y="1500188"/>
              <a:ext cx="593725" cy="593725"/>
            </a:xfrm>
            <a:prstGeom prst="ellipse">
              <a:avLst/>
            </a:prstGeom>
            <a:solidFill>
              <a:srgbClr val="D7DC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19" name="Freeform 418"/>
            <p:cNvSpPr>
              <a:spLocks/>
            </p:cNvSpPr>
            <p:nvPr/>
          </p:nvSpPr>
          <p:spPr bwMode="auto">
            <a:xfrm>
              <a:off x="4986338" y="1512888"/>
              <a:ext cx="504825" cy="287338"/>
            </a:xfrm>
            <a:custGeom>
              <a:avLst/>
              <a:gdLst>
                <a:gd name="T0" fmla="*/ 113 w 241"/>
                <a:gd name="T1" fmla="*/ 8 h 138"/>
                <a:gd name="T2" fmla="*/ 0 w 241"/>
                <a:gd name="T3" fmla="*/ 138 h 138"/>
                <a:gd name="T4" fmla="*/ 123 w 241"/>
                <a:gd name="T5" fmla="*/ 37 h 138"/>
                <a:gd name="T6" fmla="*/ 241 w 241"/>
                <a:gd name="T7" fmla="*/ 65 h 138"/>
                <a:gd name="T8" fmla="*/ 113 w 241"/>
                <a:gd name="T9" fmla="*/ 8 h 138"/>
              </a:gdLst>
              <a:ahLst/>
              <a:cxnLst>
                <a:cxn ang="0">
                  <a:pos x="T0" y="T1"/>
                </a:cxn>
                <a:cxn ang="0">
                  <a:pos x="T2" y="T3"/>
                </a:cxn>
                <a:cxn ang="0">
                  <a:pos x="T4" y="T5"/>
                </a:cxn>
                <a:cxn ang="0">
                  <a:pos x="T6" y="T7"/>
                </a:cxn>
                <a:cxn ang="0">
                  <a:pos x="T8" y="T9"/>
                </a:cxn>
              </a:cxnLst>
              <a:rect l="0" t="0" r="r" b="b"/>
              <a:pathLst>
                <a:path w="241" h="138">
                  <a:moveTo>
                    <a:pt x="113" y="8"/>
                  </a:moveTo>
                  <a:cubicBezTo>
                    <a:pt x="47" y="17"/>
                    <a:pt x="0" y="74"/>
                    <a:pt x="0" y="138"/>
                  </a:cubicBezTo>
                  <a:cubicBezTo>
                    <a:pt x="15" y="83"/>
                    <a:pt x="62" y="45"/>
                    <a:pt x="123" y="37"/>
                  </a:cubicBezTo>
                  <a:cubicBezTo>
                    <a:pt x="167" y="30"/>
                    <a:pt x="209" y="37"/>
                    <a:pt x="241" y="65"/>
                  </a:cubicBezTo>
                  <a:cubicBezTo>
                    <a:pt x="214" y="24"/>
                    <a:pt x="164" y="0"/>
                    <a:pt x="113" y="8"/>
                  </a:cubicBez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20" name="Freeform 419"/>
            <p:cNvSpPr>
              <a:spLocks/>
            </p:cNvSpPr>
            <p:nvPr/>
          </p:nvSpPr>
          <p:spPr bwMode="auto">
            <a:xfrm>
              <a:off x="4962526" y="1465263"/>
              <a:ext cx="503238" cy="268288"/>
            </a:xfrm>
            <a:custGeom>
              <a:avLst/>
              <a:gdLst>
                <a:gd name="T0" fmla="*/ 117 w 241"/>
                <a:gd name="T1" fmla="*/ 8 h 129"/>
                <a:gd name="T2" fmla="*/ 0 w 241"/>
                <a:gd name="T3" fmla="*/ 129 h 129"/>
                <a:gd name="T4" fmla="*/ 122 w 241"/>
                <a:gd name="T5" fmla="*/ 21 h 129"/>
                <a:gd name="T6" fmla="*/ 241 w 241"/>
                <a:gd name="T7" fmla="*/ 56 h 129"/>
                <a:gd name="T8" fmla="*/ 117 w 241"/>
                <a:gd name="T9" fmla="*/ 8 h 129"/>
              </a:gdLst>
              <a:ahLst/>
              <a:cxnLst>
                <a:cxn ang="0">
                  <a:pos x="T0" y="T1"/>
                </a:cxn>
                <a:cxn ang="0">
                  <a:pos x="T2" y="T3"/>
                </a:cxn>
                <a:cxn ang="0">
                  <a:pos x="T4" y="T5"/>
                </a:cxn>
                <a:cxn ang="0">
                  <a:pos x="T6" y="T7"/>
                </a:cxn>
                <a:cxn ang="0">
                  <a:pos x="T8" y="T9"/>
                </a:cxn>
              </a:cxnLst>
              <a:rect l="0" t="0" r="r" b="b"/>
              <a:pathLst>
                <a:path w="241" h="129">
                  <a:moveTo>
                    <a:pt x="117" y="8"/>
                  </a:moveTo>
                  <a:cubicBezTo>
                    <a:pt x="51" y="18"/>
                    <a:pt x="0" y="65"/>
                    <a:pt x="0" y="129"/>
                  </a:cubicBezTo>
                  <a:cubicBezTo>
                    <a:pt x="15" y="74"/>
                    <a:pt x="62" y="29"/>
                    <a:pt x="122" y="21"/>
                  </a:cubicBezTo>
                  <a:cubicBezTo>
                    <a:pt x="167" y="14"/>
                    <a:pt x="210" y="28"/>
                    <a:pt x="241" y="56"/>
                  </a:cubicBezTo>
                  <a:cubicBezTo>
                    <a:pt x="214" y="15"/>
                    <a:pt x="169" y="0"/>
                    <a:pt x="117" y="8"/>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21" name="Freeform 420"/>
            <p:cNvSpPr>
              <a:spLocks/>
            </p:cNvSpPr>
            <p:nvPr/>
          </p:nvSpPr>
          <p:spPr bwMode="auto">
            <a:xfrm>
              <a:off x="5103813" y="1792288"/>
              <a:ext cx="487363" cy="376238"/>
            </a:xfrm>
            <a:custGeom>
              <a:avLst/>
              <a:gdLst>
                <a:gd name="T0" fmla="*/ 142 w 233"/>
                <a:gd name="T1" fmla="*/ 161 h 180"/>
                <a:gd name="T2" fmla="*/ 219 w 233"/>
                <a:gd name="T3" fmla="*/ 0 h 180"/>
                <a:gd name="T4" fmla="*/ 124 w 233"/>
                <a:gd name="T5" fmla="*/ 133 h 180"/>
                <a:gd name="T6" fmla="*/ 0 w 233"/>
                <a:gd name="T7" fmla="*/ 125 h 180"/>
                <a:gd name="T8" fmla="*/ 142 w 233"/>
                <a:gd name="T9" fmla="*/ 161 h 180"/>
              </a:gdLst>
              <a:ahLst/>
              <a:cxnLst>
                <a:cxn ang="0">
                  <a:pos x="T0" y="T1"/>
                </a:cxn>
                <a:cxn ang="0">
                  <a:pos x="T2" y="T3"/>
                </a:cxn>
                <a:cxn ang="0">
                  <a:pos x="T4" y="T5"/>
                </a:cxn>
                <a:cxn ang="0">
                  <a:pos x="T6" y="T7"/>
                </a:cxn>
                <a:cxn ang="0">
                  <a:pos x="T8" y="T9"/>
                </a:cxn>
              </a:cxnLst>
              <a:rect l="0" t="0" r="r" b="b"/>
              <a:pathLst>
                <a:path w="233" h="180">
                  <a:moveTo>
                    <a:pt x="142" y="161"/>
                  </a:moveTo>
                  <a:cubicBezTo>
                    <a:pt x="204" y="137"/>
                    <a:pt x="233" y="62"/>
                    <a:pt x="219" y="0"/>
                  </a:cubicBezTo>
                  <a:cubicBezTo>
                    <a:pt x="216" y="57"/>
                    <a:pt x="181" y="111"/>
                    <a:pt x="124" y="133"/>
                  </a:cubicBezTo>
                  <a:cubicBezTo>
                    <a:pt x="82" y="149"/>
                    <a:pt x="37" y="145"/>
                    <a:pt x="0" y="125"/>
                  </a:cubicBezTo>
                  <a:cubicBezTo>
                    <a:pt x="36" y="159"/>
                    <a:pt x="93" y="180"/>
                    <a:pt x="142" y="161"/>
                  </a:cubicBez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22" name="Freeform 421"/>
            <p:cNvSpPr>
              <a:spLocks/>
            </p:cNvSpPr>
            <p:nvPr/>
          </p:nvSpPr>
          <p:spPr bwMode="auto">
            <a:xfrm>
              <a:off x="5043488" y="1770063"/>
              <a:ext cx="498475" cy="319088"/>
            </a:xfrm>
            <a:custGeom>
              <a:avLst/>
              <a:gdLst>
                <a:gd name="T0" fmla="*/ 133 w 239"/>
                <a:gd name="T1" fmla="*/ 140 h 153"/>
                <a:gd name="T2" fmla="*/ 233 w 239"/>
                <a:gd name="T3" fmla="*/ 0 h 153"/>
                <a:gd name="T4" fmla="*/ 126 w 239"/>
                <a:gd name="T5" fmla="*/ 114 h 153"/>
                <a:gd name="T6" fmla="*/ 0 w 239"/>
                <a:gd name="T7" fmla="*/ 96 h 153"/>
                <a:gd name="T8" fmla="*/ 133 w 239"/>
                <a:gd name="T9" fmla="*/ 140 h 153"/>
              </a:gdLst>
              <a:ahLst/>
              <a:cxnLst>
                <a:cxn ang="0">
                  <a:pos x="T0" y="T1"/>
                </a:cxn>
                <a:cxn ang="0">
                  <a:pos x="T2" y="T3"/>
                </a:cxn>
                <a:cxn ang="0">
                  <a:pos x="T4" y="T5"/>
                </a:cxn>
                <a:cxn ang="0">
                  <a:pos x="T6" y="T7"/>
                </a:cxn>
                <a:cxn ang="0">
                  <a:pos x="T8" y="T9"/>
                </a:cxn>
              </a:cxnLst>
              <a:rect l="0" t="0" r="r" b="b"/>
              <a:pathLst>
                <a:path w="239" h="153">
                  <a:moveTo>
                    <a:pt x="133" y="140"/>
                  </a:moveTo>
                  <a:cubicBezTo>
                    <a:pt x="198" y="125"/>
                    <a:pt x="239" y="64"/>
                    <a:pt x="233" y="0"/>
                  </a:cubicBezTo>
                  <a:cubicBezTo>
                    <a:pt x="224" y="56"/>
                    <a:pt x="185" y="99"/>
                    <a:pt x="126" y="114"/>
                  </a:cubicBezTo>
                  <a:cubicBezTo>
                    <a:pt x="82" y="124"/>
                    <a:pt x="34" y="121"/>
                    <a:pt x="0" y="96"/>
                  </a:cubicBezTo>
                  <a:cubicBezTo>
                    <a:pt x="31" y="134"/>
                    <a:pt x="83" y="153"/>
                    <a:pt x="133" y="140"/>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23" name="Oval 422"/>
            <p:cNvSpPr>
              <a:spLocks noChangeArrowheads="1"/>
            </p:cNvSpPr>
            <p:nvPr/>
          </p:nvSpPr>
          <p:spPr bwMode="auto">
            <a:xfrm>
              <a:off x="6869113" y="1187451"/>
              <a:ext cx="315913" cy="314325"/>
            </a:xfrm>
            <a:prstGeom prst="ellipse">
              <a:avLst/>
            </a:prstGeom>
            <a:solidFill>
              <a:srgbClr val="D7DC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24" name="Freeform 423"/>
            <p:cNvSpPr>
              <a:spLocks/>
            </p:cNvSpPr>
            <p:nvPr/>
          </p:nvSpPr>
          <p:spPr bwMode="auto">
            <a:xfrm>
              <a:off x="6881813" y="1195388"/>
              <a:ext cx="268288" cy="152400"/>
            </a:xfrm>
            <a:custGeom>
              <a:avLst/>
              <a:gdLst>
                <a:gd name="T0" fmla="*/ 60 w 128"/>
                <a:gd name="T1" fmla="*/ 4 h 73"/>
                <a:gd name="T2" fmla="*/ 0 w 128"/>
                <a:gd name="T3" fmla="*/ 73 h 73"/>
                <a:gd name="T4" fmla="*/ 65 w 128"/>
                <a:gd name="T5" fmla="*/ 19 h 73"/>
                <a:gd name="T6" fmla="*/ 128 w 128"/>
                <a:gd name="T7" fmla="*/ 34 h 73"/>
                <a:gd name="T8" fmla="*/ 60 w 128"/>
                <a:gd name="T9" fmla="*/ 4 h 73"/>
              </a:gdLst>
              <a:ahLst/>
              <a:cxnLst>
                <a:cxn ang="0">
                  <a:pos x="T0" y="T1"/>
                </a:cxn>
                <a:cxn ang="0">
                  <a:pos x="T2" y="T3"/>
                </a:cxn>
                <a:cxn ang="0">
                  <a:pos x="T4" y="T5"/>
                </a:cxn>
                <a:cxn ang="0">
                  <a:pos x="T6" y="T7"/>
                </a:cxn>
                <a:cxn ang="0">
                  <a:pos x="T8" y="T9"/>
                </a:cxn>
              </a:cxnLst>
              <a:rect l="0" t="0" r="r" b="b"/>
              <a:pathLst>
                <a:path w="128" h="73">
                  <a:moveTo>
                    <a:pt x="60" y="4"/>
                  </a:moveTo>
                  <a:cubicBezTo>
                    <a:pt x="25" y="9"/>
                    <a:pt x="0" y="39"/>
                    <a:pt x="0" y="73"/>
                  </a:cubicBezTo>
                  <a:cubicBezTo>
                    <a:pt x="8" y="44"/>
                    <a:pt x="33" y="24"/>
                    <a:pt x="65" y="19"/>
                  </a:cubicBezTo>
                  <a:cubicBezTo>
                    <a:pt x="89" y="16"/>
                    <a:pt x="111" y="19"/>
                    <a:pt x="128" y="34"/>
                  </a:cubicBezTo>
                  <a:cubicBezTo>
                    <a:pt x="113" y="12"/>
                    <a:pt x="87" y="0"/>
                    <a:pt x="60" y="4"/>
                  </a:cubicBez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25" name="Freeform 424"/>
            <p:cNvSpPr>
              <a:spLocks/>
            </p:cNvSpPr>
            <p:nvPr/>
          </p:nvSpPr>
          <p:spPr bwMode="auto">
            <a:xfrm>
              <a:off x="6869113" y="1169988"/>
              <a:ext cx="268288" cy="141288"/>
            </a:xfrm>
            <a:custGeom>
              <a:avLst/>
              <a:gdLst>
                <a:gd name="T0" fmla="*/ 62 w 128"/>
                <a:gd name="T1" fmla="*/ 4 h 68"/>
                <a:gd name="T2" fmla="*/ 0 w 128"/>
                <a:gd name="T3" fmla="*/ 68 h 68"/>
                <a:gd name="T4" fmla="*/ 65 w 128"/>
                <a:gd name="T5" fmla="*/ 11 h 68"/>
                <a:gd name="T6" fmla="*/ 128 w 128"/>
                <a:gd name="T7" fmla="*/ 29 h 68"/>
                <a:gd name="T8" fmla="*/ 62 w 128"/>
                <a:gd name="T9" fmla="*/ 4 h 68"/>
              </a:gdLst>
              <a:ahLst/>
              <a:cxnLst>
                <a:cxn ang="0">
                  <a:pos x="T0" y="T1"/>
                </a:cxn>
                <a:cxn ang="0">
                  <a:pos x="T2" y="T3"/>
                </a:cxn>
                <a:cxn ang="0">
                  <a:pos x="T4" y="T5"/>
                </a:cxn>
                <a:cxn ang="0">
                  <a:pos x="T6" y="T7"/>
                </a:cxn>
                <a:cxn ang="0">
                  <a:pos x="T8" y="T9"/>
                </a:cxn>
              </a:cxnLst>
              <a:rect l="0" t="0" r="r" b="b"/>
              <a:pathLst>
                <a:path w="128" h="68">
                  <a:moveTo>
                    <a:pt x="62" y="4"/>
                  </a:moveTo>
                  <a:cubicBezTo>
                    <a:pt x="27" y="9"/>
                    <a:pt x="0" y="34"/>
                    <a:pt x="0" y="68"/>
                  </a:cubicBezTo>
                  <a:cubicBezTo>
                    <a:pt x="8" y="39"/>
                    <a:pt x="33" y="15"/>
                    <a:pt x="65" y="11"/>
                  </a:cubicBezTo>
                  <a:cubicBezTo>
                    <a:pt x="88" y="7"/>
                    <a:pt x="111" y="15"/>
                    <a:pt x="128" y="29"/>
                  </a:cubicBezTo>
                  <a:cubicBezTo>
                    <a:pt x="113" y="8"/>
                    <a:pt x="89" y="0"/>
                    <a:pt x="62" y="4"/>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26" name="Freeform 425"/>
            <p:cNvSpPr>
              <a:spLocks/>
            </p:cNvSpPr>
            <p:nvPr/>
          </p:nvSpPr>
          <p:spPr bwMode="auto">
            <a:xfrm>
              <a:off x="6945313" y="1343026"/>
              <a:ext cx="257175" cy="198438"/>
            </a:xfrm>
            <a:custGeom>
              <a:avLst/>
              <a:gdLst>
                <a:gd name="T0" fmla="*/ 75 w 123"/>
                <a:gd name="T1" fmla="*/ 85 h 95"/>
                <a:gd name="T2" fmla="*/ 116 w 123"/>
                <a:gd name="T3" fmla="*/ 0 h 95"/>
                <a:gd name="T4" fmla="*/ 66 w 123"/>
                <a:gd name="T5" fmla="*/ 70 h 95"/>
                <a:gd name="T6" fmla="*/ 0 w 123"/>
                <a:gd name="T7" fmla="*/ 66 h 95"/>
                <a:gd name="T8" fmla="*/ 75 w 123"/>
                <a:gd name="T9" fmla="*/ 85 h 95"/>
              </a:gdLst>
              <a:ahLst/>
              <a:cxnLst>
                <a:cxn ang="0">
                  <a:pos x="T0" y="T1"/>
                </a:cxn>
                <a:cxn ang="0">
                  <a:pos x="T2" y="T3"/>
                </a:cxn>
                <a:cxn ang="0">
                  <a:pos x="T4" y="T5"/>
                </a:cxn>
                <a:cxn ang="0">
                  <a:pos x="T6" y="T7"/>
                </a:cxn>
                <a:cxn ang="0">
                  <a:pos x="T8" y="T9"/>
                </a:cxn>
              </a:cxnLst>
              <a:rect l="0" t="0" r="r" b="b"/>
              <a:pathLst>
                <a:path w="123" h="95">
                  <a:moveTo>
                    <a:pt x="75" y="85"/>
                  </a:moveTo>
                  <a:cubicBezTo>
                    <a:pt x="108" y="72"/>
                    <a:pt x="123" y="33"/>
                    <a:pt x="116" y="0"/>
                  </a:cubicBezTo>
                  <a:cubicBezTo>
                    <a:pt x="115" y="30"/>
                    <a:pt x="96" y="58"/>
                    <a:pt x="66" y="70"/>
                  </a:cubicBezTo>
                  <a:cubicBezTo>
                    <a:pt x="43" y="79"/>
                    <a:pt x="20" y="76"/>
                    <a:pt x="0" y="66"/>
                  </a:cubicBezTo>
                  <a:cubicBezTo>
                    <a:pt x="19" y="84"/>
                    <a:pt x="49" y="95"/>
                    <a:pt x="75" y="85"/>
                  </a:cubicBez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27" name="Freeform 426"/>
            <p:cNvSpPr>
              <a:spLocks/>
            </p:cNvSpPr>
            <p:nvPr/>
          </p:nvSpPr>
          <p:spPr bwMode="auto">
            <a:xfrm>
              <a:off x="6913563" y="1330326"/>
              <a:ext cx="263525" cy="169863"/>
            </a:xfrm>
            <a:custGeom>
              <a:avLst/>
              <a:gdLst>
                <a:gd name="T0" fmla="*/ 70 w 126"/>
                <a:gd name="T1" fmla="*/ 74 h 81"/>
                <a:gd name="T2" fmla="*/ 123 w 126"/>
                <a:gd name="T3" fmla="*/ 0 h 81"/>
                <a:gd name="T4" fmla="*/ 66 w 126"/>
                <a:gd name="T5" fmla="*/ 60 h 81"/>
                <a:gd name="T6" fmla="*/ 0 w 126"/>
                <a:gd name="T7" fmla="*/ 51 h 81"/>
                <a:gd name="T8" fmla="*/ 70 w 126"/>
                <a:gd name="T9" fmla="*/ 74 h 81"/>
              </a:gdLst>
              <a:ahLst/>
              <a:cxnLst>
                <a:cxn ang="0">
                  <a:pos x="T0" y="T1"/>
                </a:cxn>
                <a:cxn ang="0">
                  <a:pos x="T2" y="T3"/>
                </a:cxn>
                <a:cxn ang="0">
                  <a:pos x="T4" y="T5"/>
                </a:cxn>
                <a:cxn ang="0">
                  <a:pos x="T6" y="T7"/>
                </a:cxn>
                <a:cxn ang="0">
                  <a:pos x="T8" y="T9"/>
                </a:cxn>
              </a:cxnLst>
              <a:rect l="0" t="0" r="r" b="b"/>
              <a:pathLst>
                <a:path w="126" h="81">
                  <a:moveTo>
                    <a:pt x="70" y="74"/>
                  </a:moveTo>
                  <a:cubicBezTo>
                    <a:pt x="104" y="66"/>
                    <a:pt x="126" y="34"/>
                    <a:pt x="123" y="0"/>
                  </a:cubicBezTo>
                  <a:cubicBezTo>
                    <a:pt x="118" y="30"/>
                    <a:pt x="98" y="52"/>
                    <a:pt x="66" y="60"/>
                  </a:cubicBezTo>
                  <a:cubicBezTo>
                    <a:pt x="43" y="66"/>
                    <a:pt x="18" y="64"/>
                    <a:pt x="0" y="51"/>
                  </a:cubicBezTo>
                  <a:cubicBezTo>
                    <a:pt x="16" y="71"/>
                    <a:pt x="43" y="81"/>
                    <a:pt x="70" y="74"/>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28" name="Freeform 427"/>
            <p:cNvSpPr>
              <a:spLocks/>
            </p:cNvSpPr>
            <p:nvPr/>
          </p:nvSpPr>
          <p:spPr bwMode="auto">
            <a:xfrm>
              <a:off x="7972426" y="3679826"/>
              <a:ext cx="474663" cy="547688"/>
            </a:xfrm>
            <a:custGeom>
              <a:avLst/>
              <a:gdLst>
                <a:gd name="T0" fmla="*/ 214 w 227"/>
                <a:gd name="T1" fmla="*/ 151 h 262"/>
                <a:gd name="T2" fmla="*/ 90 w 227"/>
                <a:gd name="T3" fmla="*/ 251 h 262"/>
                <a:gd name="T4" fmla="*/ 13 w 227"/>
                <a:gd name="T5" fmla="*/ 111 h 262"/>
                <a:gd name="T6" fmla="*/ 137 w 227"/>
                <a:gd name="T7" fmla="*/ 11 h 262"/>
                <a:gd name="T8" fmla="*/ 214 w 227"/>
                <a:gd name="T9" fmla="*/ 151 h 262"/>
              </a:gdLst>
              <a:ahLst/>
              <a:cxnLst>
                <a:cxn ang="0">
                  <a:pos x="T0" y="T1"/>
                </a:cxn>
                <a:cxn ang="0">
                  <a:pos x="T2" y="T3"/>
                </a:cxn>
                <a:cxn ang="0">
                  <a:pos x="T4" y="T5"/>
                </a:cxn>
                <a:cxn ang="0">
                  <a:pos x="T6" y="T7"/>
                </a:cxn>
                <a:cxn ang="0">
                  <a:pos x="T8" y="T9"/>
                </a:cxn>
              </a:cxnLst>
              <a:rect l="0" t="0" r="r" b="b"/>
              <a:pathLst>
                <a:path w="227" h="262">
                  <a:moveTo>
                    <a:pt x="214" y="151"/>
                  </a:moveTo>
                  <a:cubicBezTo>
                    <a:pt x="201" y="217"/>
                    <a:pt x="145" y="262"/>
                    <a:pt x="90" y="251"/>
                  </a:cubicBezTo>
                  <a:cubicBezTo>
                    <a:pt x="34" y="240"/>
                    <a:pt x="0" y="177"/>
                    <a:pt x="13" y="111"/>
                  </a:cubicBezTo>
                  <a:cubicBezTo>
                    <a:pt x="26" y="45"/>
                    <a:pt x="82" y="0"/>
                    <a:pt x="137" y="11"/>
                  </a:cubicBezTo>
                  <a:cubicBezTo>
                    <a:pt x="193" y="22"/>
                    <a:pt x="227" y="85"/>
                    <a:pt x="214" y="151"/>
                  </a:cubicBezTo>
                  <a:close/>
                </a:path>
              </a:pathLst>
            </a:custGeom>
            <a:solidFill>
              <a:srgbClr val="C0CA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29" name="Freeform 428"/>
            <p:cNvSpPr>
              <a:spLocks/>
            </p:cNvSpPr>
            <p:nvPr/>
          </p:nvSpPr>
          <p:spPr bwMode="auto">
            <a:xfrm>
              <a:off x="8015288" y="3719513"/>
              <a:ext cx="384175" cy="200025"/>
            </a:xfrm>
            <a:custGeom>
              <a:avLst/>
              <a:gdLst>
                <a:gd name="T0" fmla="*/ 102 w 184"/>
                <a:gd name="T1" fmla="*/ 2 h 96"/>
                <a:gd name="T2" fmla="*/ 0 w 184"/>
                <a:gd name="T3" fmla="*/ 96 h 96"/>
                <a:gd name="T4" fmla="*/ 105 w 184"/>
                <a:gd name="T5" fmla="*/ 27 h 96"/>
                <a:gd name="T6" fmla="*/ 184 w 184"/>
                <a:gd name="T7" fmla="*/ 68 h 96"/>
                <a:gd name="T8" fmla="*/ 102 w 184"/>
                <a:gd name="T9" fmla="*/ 2 h 96"/>
              </a:gdLst>
              <a:ahLst/>
              <a:cxnLst>
                <a:cxn ang="0">
                  <a:pos x="T0" y="T1"/>
                </a:cxn>
                <a:cxn ang="0">
                  <a:pos x="T2" y="T3"/>
                </a:cxn>
                <a:cxn ang="0">
                  <a:pos x="T4" y="T5"/>
                </a:cxn>
                <a:cxn ang="0">
                  <a:pos x="T6" y="T7"/>
                </a:cxn>
                <a:cxn ang="0">
                  <a:pos x="T8" y="T9"/>
                </a:cxn>
              </a:cxnLst>
              <a:rect l="0" t="0" r="r" b="b"/>
              <a:pathLst>
                <a:path w="184" h="96">
                  <a:moveTo>
                    <a:pt x="102" y="2"/>
                  </a:moveTo>
                  <a:cubicBezTo>
                    <a:pt x="54" y="0"/>
                    <a:pt x="11" y="41"/>
                    <a:pt x="0" y="96"/>
                  </a:cubicBezTo>
                  <a:cubicBezTo>
                    <a:pt x="20" y="51"/>
                    <a:pt x="60" y="26"/>
                    <a:pt x="105" y="27"/>
                  </a:cubicBezTo>
                  <a:cubicBezTo>
                    <a:pt x="137" y="28"/>
                    <a:pt x="166" y="40"/>
                    <a:pt x="184" y="68"/>
                  </a:cubicBezTo>
                  <a:cubicBezTo>
                    <a:pt x="171" y="30"/>
                    <a:pt x="140" y="3"/>
                    <a:pt x="102" y="2"/>
                  </a:cubicBezTo>
                  <a:close/>
                </a:path>
              </a:pathLst>
            </a:custGeom>
            <a:solidFill>
              <a:srgbClr val="99A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30" name="Freeform 429"/>
            <p:cNvSpPr>
              <a:spLocks/>
            </p:cNvSpPr>
            <p:nvPr/>
          </p:nvSpPr>
          <p:spPr bwMode="auto">
            <a:xfrm>
              <a:off x="8008938" y="3676651"/>
              <a:ext cx="384175" cy="182563"/>
            </a:xfrm>
            <a:custGeom>
              <a:avLst/>
              <a:gdLst>
                <a:gd name="T0" fmla="*/ 104 w 184"/>
                <a:gd name="T1" fmla="*/ 1 h 87"/>
                <a:gd name="T2" fmla="*/ 0 w 184"/>
                <a:gd name="T3" fmla="*/ 87 h 87"/>
                <a:gd name="T4" fmla="*/ 105 w 184"/>
                <a:gd name="T5" fmla="*/ 13 h 87"/>
                <a:gd name="T6" fmla="*/ 184 w 184"/>
                <a:gd name="T7" fmla="*/ 59 h 87"/>
                <a:gd name="T8" fmla="*/ 104 w 184"/>
                <a:gd name="T9" fmla="*/ 1 h 87"/>
              </a:gdLst>
              <a:ahLst/>
              <a:cxnLst>
                <a:cxn ang="0">
                  <a:pos x="T0" y="T1"/>
                </a:cxn>
                <a:cxn ang="0">
                  <a:pos x="T2" y="T3"/>
                </a:cxn>
                <a:cxn ang="0">
                  <a:pos x="T4" y="T5"/>
                </a:cxn>
                <a:cxn ang="0">
                  <a:pos x="T6" y="T7"/>
                </a:cxn>
                <a:cxn ang="0">
                  <a:pos x="T8" y="T9"/>
                </a:cxn>
              </a:cxnLst>
              <a:rect l="0" t="0" r="r" b="b"/>
              <a:pathLst>
                <a:path w="184" h="87">
                  <a:moveTo>
                    <a:pt x="104" y="1"/>
                  </a:moveTo>
                  <a:cubicBezTo>
                    <a:pt x="56" y="0"/>
                    <a:pt x="11" y="33"/>
                    <a:pt x="0" y="87"/>
                  </a:cubicBezTo>
                  <a:cubicBezTo>
                    <a:pt x="20" y="42"/>
                    <a:pt x="61" y="12"/>
                    <a:pt x="105" y="13"/>
                  </a:cubicBezTo>
                  <a:cubicBezTo>
                    <a:pt x="138" y="14"/>
                    <a:pt x="166" y="32"/>
                    <a:pt x="184" y="59"/>
                  </a:cubicBezTo>
                  <a:cubicBezTo>
                    <a:pt x="171" y="21"/>
                    <a:pt x="142" y="2"/>
                    <a:pt x="104" y="1"/>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31" name="Freeform 430"/>
            <p:cNvSpPr>
              <a:spLocks/>
            </p:cNvSpPr>
            <p:nvPr/>
          </p:nvSpPr>
          <p:spPr bwMode="auto">
            <a:xfrm>
              <a:off x="8056563" y="3992563"/>
              <a:ext cx="366713" cy="280988"/>
            </a:xfrm>
            <a:custGeom>
              <a:avLst/>
              <a:gdLst>
                <a:gd name="T0" fmla="*/ 94 w 176"/>
                <a:gd name="T1" fmla="*/ 125 h 134"/>
                <a:gd name="T2" fmla="*/ 176 w 176"/>
                <a:gd name="T3" fmla="*/ 0 h 134"/>
                <a:gd name="T4" fmla="*/ 86 w 176"/>
                <a:gd name="T5" fmla="*/ 99 h 134"/>
                <a:gd name="T6" fmla="*/ 0 w 176"/>
                <a:gd name="T7" fmla="*/ 75 h 134"/>
                <a:gd name="T8" fmla="*/ 94 w 176"/>
                <a:gd name="T9" fmla="*/ 125 h 134"/>
              </a:gdLst>
              <a:ahLst/>
              <a:cxnLst>
                <a:cxn ang="0">
                  <a:pos x="T0" y="T1"/>
                </a:cxn>
                <a:cxn ang="0">
                  <a:pos x="T2" y="T3"/>
                </a:cxn>
                <a:cxn ang="0">
                  <a:pos x="T4" y="T5"/>
                </a:cxn>
                <a:cxn ang="0">
                  <a:pos x="T6" y="T7"/>
                </a:cxn>
                <a:cxn ang="0">
                  <a:pos x="T8" y="T9"/>
                </a:cxn>
              </a:cxnLst>
              <a:rect l="0" t="0" r="r" b="b"/>
              <a:pathLst>
                <a:path w="176" h="134">
                  <a:moveTo>
                    <a:pt x="94" y="125"/>
                  </a:moveTo>
                  <a:cubicBezTo>
                    <a:pt x="142" y="114"/>
                    <a:pt x="175" y="55"/>
                    <a:pt x="176" y="0"/>
                  </a:cubicBezTo>
                  <a:cubicBezTo>
                    <a:pt x="165" y="48"/>
                    <a:pt x="130" y="88"/>
                    <a:pt x="86" y="99"/>
                  </a:cubicBezTo>
                  <a:cubicBezTo>
                    <a:pt x="54" y="106"/>
                    <a:pt x="23" y="96"/>
                    <a:pt x="0" y="75"/>
                  </a:cubicBezTo>
                  <a:cubicBezTo>
                    <a:pt x="19" y="108"/>
                    <a:pt x="56" y="134"/>
                    <a:pt x="94" y="125"/>
                  </a:cubicBezTo>
                  <a:close/>
                </a:path>
              </a:pathLst>
            </a:custGeom>
            <a:solidFill>
              <a:srgbClr val="99A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32" name="Freeform 431"/>
            <p:cNvSpPr>
              <a:spLocks/>
            </p:cNvSpPr>
            <p:nvPr/>
          </p:nvSpPr>
          <p:spPr bwMode="auto">
            <a:xfrm>
              <a:off x="8026401" y="3967163"/>
              <a:ext cx="379413" cy="228600"/>
            </a:xfrm>
            <a:custGeom>
              <a:avLst/>
              <a:gdLst>
                <a:gd name="T0" fmla="*/ 87 w 181"/>
                <a:gd name="T1" fmla="*/ 105 h 109"/>
                <a:gd name="T2" fmla="*/ 181 w 181"/>
                <a:gd name="T3" fmla="*/ 0 h 109"/>
                <a:gd name="T4" fmla="*/ 86 w 181"/>
                <a:gd name="T5" fmla="*/ 81 h 109"/>
                <a:gd name="T6" fmla="*/ 0 w 181"/>
                <a:gd name="T7" fmla="*/ 49 h 109"/>
                <a:gd name="T8" fmla="*/ 87 w 181"/>
                <a:gd name="T9" fmla="*/ 105 h 109"/>
              </a:gdLst>
              <a:ahLst/>
              <a:cxnLst>
                <a:cxn ang="0">
                  <a:pos x="T0" y="T1"/>
                </a:cxn>
                <a:cxn ang="0">
                  <a:pos x="T2" y="T3"/>
                </a:cxn>
                <a:cxn ang="0">
                  <a:pos x="T4" y="T5"/>
                </a:cxn>
                <a:cxn ang="0">
                  <a:pos x="T6" y="T7"/>
                </a:cxn>
                <a:cxn ang="0">
                  <a:pos x="T8" y="T9"/>
                </a:cxn>
              </a:cxnLst>
              <a:rect l="0" t="0" r="r" b="b"/>
              <a:pathLst>
                <a:path w="181" h="109">
                  <a:moveTo>
                    <a:pt x="87" y="105"/>
                  </a:moveTo>
                  <a:cubicBezTo>
                    <a:pt x="135" y="101"/>
                    <a:pt x="175" y="55"/>
                    <a:pt x="181" y="0"/>
                  </a:cubicBezTo>
                  <a:cubicBezTo>
                    <a:pt x="165" y="47"/>
                    <a:pt x="131" y="77"/>
                    <a:pt x="86" y="81"/>
                  </a:cubicBezTo>
                  <a:cubicBezTo>
                    <a:pt x="54" y="84"/>
                    <a:pt x="20" y="74"/>
                    <a:pt x="0" y="49"/>
                  </a:cubicBezTo>
                  <a:cubicBezTo>
                    <a:pt x="16" y="85"/>
                    <a:pt x="49" y="109"/>
                    <a:pt x="87" y="105"/>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33" name="Oval 432"/>
            <p:cNvSpPr>
              <a:spLocks noChangeArrowheads="1"/>
            </p:cNvSpPr>
            <p:nvPr/>
          </p:nvSpPr>
          <p:spPr bwMode="auto">
            <a:xfrm>
              <a:off x="6254751" y="3117851"/>
              <a:ext cx="495300" cy="496888"/>
            </a:xfrm>
            <a:prstGeom prst="ellipse">
              <a:avLst/>
            </a:prstGeom>
            <a:solidFill>
              <a:srgbClr val="C0CA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34" name="Freeform 433"/>
            <p:cNvSpPr>
              <a:spLocks/>
            </p:cNvSpPr>
            <p:nvPr/>
          </p:nvSpPr>
          <p:spPr bwMode="auto">
            <a:xfrm>
              <a:off x="5273676" y="3405188"/>
              <a:ext cx="1393825" cy="492125"/>
            </a:xfrm>
            <a:custGeom>
              <a:avLst/>
              <a:gdLst>
                <a:gd name="T0" fmla="*/ 667 w 667"/>
                <a:gd name="T1" fmla="*/ 0 h 235"/>
                <a:gd name="T2" fmla="*/ 529 w 667"/>
                <a:gd name="T3" fmla="*/ 60 h 235"/>
                <a:gd name="T4" fmla="*/ 332 w 667"/>
                <a:gd name="T5" fmla="*/ 156 h 235"/>
                <a:gd name="T6" fmla="*/ 0 w 667"/>
                <a:gd name="T7" fmla="*/ 93 h 235"/>
                <a:gd name="T8" fmla="*/ 367 w 667"/>
                <a:gd name="T9" fmla="*/ 186 h 235"/>
                <a:gd name="T10" fmla="*/ 530 w 667"/>
                <a:gd name="T11" fmla="*/ 77 h 235"/>
                <a:gd name="T12" fmla="*/ 594 w 667"/>
                <a:gd name="T13" fmla="*/ 87 h 235"/>
                <a:gd name="T14" fmla="*/ 667 w 667"/>
                <a:gd name="T15" fmla="*/ 0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7" h="235">
                  <a:moveTo>
                    <a:pt x="667" y="0"/>
                  </a:moveTo>
                  <a:cubicBezTo>
                    <a:pt x="665" y="48"/>
                    <a:pt x="586" y="69"/>
                    <a:pt x="529" y="60"/>
                  </a:cubicBezTo>
                  <a:cubicBezTo>
                    <a:pt x="462" y="107"/>
                    <a:pt x="423" y="119"/>
                    <a:pt x="332" y="156"/>
                  </a:cubicBezTo>
                  <a:cubicBezTo>
                    <a:pt x="202" y="182"/>
                    <a:pt x="95" y="144"/>
                    <a:pt x="0" y="93"/>
                  </a:cubicBezTo>
                  <a:cubicBezTo>
                    <a:pt x="93" y="180"/>
                    <a:pt x="241" y="235"/>
                    <a:pt x="367" y="186"/>
                  </a:cubicBezTo>
                  <a:cubicBezTo>
                    <a:pt x="432" y="160"/>
                    <a:pt x="495" y="135"/>
                    <a:pt x="530" y="77"/>
                  </a:cubicBezTo>
                  <a:cubicBezTo>
                    <a:pt x="548" y="79"/>
                    <a:pt x="561" y="89"/>
                    <a:pt x="594" y="87"/>
                  </a:cubicBezTo>
                  <a:cubicBezTo>
                    <a:pt x="615" y="89"/>
                    <a:pt x="667" y="95"/>
                    <a:pt x="667" y="0"/>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35" name="Oval 434"/>
            <p:cNvSpPr>
              <a:spLocks noChangeArrowheads="1"/>
            </p:cNvSpPr>
            <p:nvPr/>
          </p:nvSpPr>
          <p:spPr bwMode="auto">
            <a:xfrm>
              <a:off x="6496051" y="3814763"/>
              <a:ext cx="620713" cy="622300"/>
            </a:xfrm>
            <a:prstGeom prst="ellipse">
              <a:avLst/>
            </a:prstGeom>
            <a:solidFill>
              <a:srgbClr val="C0CA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36" name="Freeform 435"/>
            <p:cNvSpPr>
              <a:spLocks/>
            </p:cNvSpPr>
            <p:nvPr/>
          </p:nvSpPr>
          <p:spPr bwMode="auto">
            <a:xfrm>
              <a:off x="6518276" y="3829051"/>
              <a:ext cx="528638" cy="303213"/>
            </a:xfrm>
            <a:custGeom>
              <a:avLst/>
              <a:gdLst>
                <a:gd name="T0" fmla="*/ 118 w 253"/>
                <a:gd name="T1" fmla="*/ 8 h 145"/>
                <a:gd name="T2" fmla="*/ 0 w 253"/>
                <a:gd name="T3" fmla="*/ 145 h 145"/>
                <a:gd name="T4" fmla="*/ 129 w 253"/>
                <a:gd name="T5" fmla="*/ 39 h 145"/>
                <a:gd name="T6" fmla="*/ 253 w 253"/>
                <a:gd name="T7" fmla="*/ 68 h 145"/>
                <a:gd name="T8" fmla="*/ 118 w 253"/>
                <a:gd name="T9" fmla="*/ 8 h 145"/>
              </a:gdLst>
              <a:ahLst/>
              <a:cxnLst>
                <a:cxn ang="0">
                  <a:pos x="T0" y="T1"/>
                </a:cxn>
                <a:cxn ang="0">
                  <a:pos x="T2" y="T3"/>
                </a:cxn>
                <a:cxn ang="0">
                  <a:pos x="T4" y="T5"/>
                </a:cxn>
                <a:cxn ang="0">
                  <a:pos x="T6" y="T7"/>
                </a:cxn>
                <a:cxn ang="0">
                  <a:pos x="T8" y="T9"/>
                </a:cxn>
              </a:cxnLst>
              <a:rect l="0" t="0" r="r" b="b"/>
              <a:pathLst>
                <a:path w="253" h="145">
                  <a:moveTo>
                    <a:pt x="118" y="8"/>
                  </a:moveTo>
                  <a:cubicBezTo>
                    <a:pt x="49" y="18"/>
                    <a:pt x="0" y="77"/>
                    <a:pt x="0" y="145"/>
                  </a:cubicBezTo>
                  <a:cubicBezTo>
                    <a:pt x="16" y="87"/>
                    <a:pt x="66" y="48"/>
                    <a:pt x="129" y="39"/>
                  </a:cubicBezTo>
                  <a:cubicBezTo>
                    <a:pt x="176" y="32"/>
                    <a:pt x="220" y="39"/>
                    <a:pt x="253" y="68"/>
                  </a:cubicBezTo>
                  <a:cubicBezTo>
                    <a:pt x="224" y="25"/>
                    <a:pt x="172" y="0"/>
                    <a:pt x="118" y="8"/>
                  </a:cubicBezTo>
                  <a:close/>
                </a:path>
              </a:pathLst>
            </a:custGeom>
            <a:solidFill>
              <a:srgbClr val="99A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37" name="Freeform 436"/>
            <p:cNvSpPr>
              <a:spLocks/>
            </p:cNvSpPr>
            <p:nvPr/>
          </p:nvSpPr>
          <p:spPr bwMode="auto">
            <a:xfrm>
              <a:off x="6492876" y="3779838"/>
              <a:ext cx="528638" cy="282575"/>
            </a:xfrm>
            <a:custGeom>
              <a:avLst/>
              <a:gdLst>
                <a:gd name="T0" fmla="*/ 122 w 253"/>
                <a:gd name="T1" fmla="*/ 8 h 135"/>
                <a:gd name="T2" fmla="*/ 0 w 253"/>
                <a:gd name="T3" fmla="*/ 135 h 135"/>
                <a:gd name="T4" fmla="*/ 128 w 253"/>
                <a:gd name="T5" fmla="*/ 22 h 135"/>
                <a:gd name="T6" fmla="*/ 253 w 253"/>
                <a:gd name="T7" fmla="*/ 58 h 135"/>
                <a:gd name="T8" fmla="*/ 122 w 253"/>
                <a:gd name="T9" fmla="*/ 8 h 135"/>
              </a:gdLst>
              <a:ahLst/>
              <a:cxnLst>
                <a:cxn ang="0">
                  <a:pos x="T0" y="T1"/>
                </a:cxn>
                <a:cxn ang="0">
                  <a:pos x="T2" y="T3"/>
                </a:cxn>
                <a:cxn ang="0">
                  <a:pos x="T4" y="T5"/>
                </a:cxn>
                <a:cxn ang="0">
                  <a:pos x="T6" y="T7"/>
                </a:cxn>
                <a:cxn ang="0">
                  <a:pos x="T8" y="T9"/>
                </a:cxn>
              </a:cxnLst>
              <a:rect l="0" t="0" r="r" b="b"/>
              <a:pathLst>
                <a:path w="253" h="135">
                  <a:moveTo>
                    <a:pt x="122" y="8"/>
                  </a:moveTo>
                  <a:cubicBezTo>
                    <a:pt x="54" y="19"/>
                    <a:pt x="0" y="68"/>
                    <a:pt x="0" y="135"/>
                  </a:cubicBezTo>
                  <a:cubicBezTo>
                    <a:pt x="16" y="77"/>
                    <a:pt x="64" y="31"/>
                    <a:pt x="128" y="22"/>
                  </a:cubicBezTo>
                  <a:cubicBezTo>
                    <a:pt x="175" y="15"/>
                    <a:pt x="219" y="30"/>
                    <a:pt x="253" y="58"/>
                  </a:cubicBezTo>
                  <a:cubicBezTo>
                    <a:pt x="224" y="16"/>
                    <a:pt x="176" y="0"/>
                    <a:pt x="122" y="8"/>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38" name="Freeform 437"/>
            <p:cNvSpPr>
              <a:spLocks/>
            </p:cNvSpPr>
            <p:nvPr/>
          </p:nvSpPr>
          <p:spPr bwMode="auto">
            <a:xfrm>
              <a:off x="6642101" y="4122738"/>
              <a:ext cx="509588" cy="393700"/>
            </a:xfrm>
            <a:custGeom>
              <a:avLst/>
              <a:gdLst>
                <a:gd name="T0" fmla="*/ 148 w 244"/>
                <a:gd name="T1" fmla="*/ 169 h 189"/>
                <a:gd name="T2" fmla="*/ 229 w 244"/>
                <a:gd name="T3" fmla="*/ 0 h 189"/>
                <a:gd name="T4" fmla="*/ 130 w 244"/>
                <a:gd name="T5" fmla="*/ 139 h 189"/>
                <a:gd name="T6" fmla="*/ 0 w 244"/>
                <a:gd name="T7" fmla="*/ 131 h 189"/>
                <a:gd name="T8" fmla="*/ 148 w 244"/>
                <a:gd name="T9" fmla="*/ 169 h 189"/>
              </a:gdLst>
              <a:ahLst/>
              <a:cxnLst>
                <a:cxn ang="0">
                  <a:pos x="T0" y="T1"/>
                </a:cxn>
                <a:cxn ang="0">
                  <a:pos x="T2" y="T3"/>
                </a:cxn>
                <a:cxn ang="0">
                  <a:pos x="T4" y="T5"/>
                </a:cxn>
                <a:cxn ang="0">
                  <a:pos x="T6" y="T7"/>
                </a:cxn>
                <a:cxn ang="0">
                  <a:pos x="T8" y="T9"/>
                </a:cxn>
              </a:cxnLst>
              <a:rect l="0" t="0" r="r" b="b"/>
              <a:pathLst>
                <a:path w="244" h="189">
                  <a:moveTo>
                    <a:pt x="148" y="169"/>
                  </a:moveTo>
                  <a:cubicBezTo>
                    <a:pt x="213" y="144"/>
                    <a:pt x="244" y="66"/>
                    <a:pt x="229" y="0"/>
                  </a:cubicBezTo>
                  <a:cubicBezTo>
                    <a:pt x="227" y="60"/>
                    <a:pt x="189" y="116"/>
                    <a:pt x="130" y="139"/>
                  </a:cubicBezTo>
                  <a:cubicBezTo>
                    <a:pt x="86" y="156"/>
                    <a:pt x="38" y="152"/>
                    <a:pt x="0" y="131"/>
                  </a:cubicBezTo>
                  <a:cubicBezTo>
                    <a:pt x="37" y="166"/>
                    <a:pt x="97" y="189"/>
                    <a:pt x="148" y="169"/>
                  </a:cubicBezTo>
                  <a:close/>
                </a:path>
              </a:pathLst>
            </a:custGeom>
            <a:solidFill>
              <a:srgbClr val="99A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39" name="Freeform 438"/>
            <p:cNvSpPr>
              <a:spLocks/>
            </p:cNvSpPr>
            <p:nvPr/>
          </p:nvSpPr>
          <p:spPr bwMode="auto">
            <a:xfrm>
              <a:off x="6578601" y="4098926"/>
              <a:ext cx="522288" cy="334963"/>
            </a:xfrm>
            <a:custGeom>
              <a:avLst/>
              <a:gdLst>
                <a:gd name="T0" fmla="*/ 139 w 250"/>
                <a:gd name="T1" fmla="*/ 147 h 160"/>
                <a:gd name="T2" fmla="*/ 244 w 250"/>
                <a:gd name="T3" fmla="*/ 0 h 160"/>
                <a:gd name="T4" fmla="*/ 132 w 250"/>
                <a:gd name="T5" fmla="*/ 119 h 160"/>
                <a:gd name="T6" fmla="*/ 0 w 250"/>
                <a:gd name="T7" fmla="*/ 101 h 160"/>
                <a:gd name="T8" fmla="*/ 139 w 250"/>
                <a:gd name="T9" fmla="*/ 147 h 160"/>
              </a:gdLst>
              <a:ahLst/>
              <a:cxnLst>
                <a:cxn ang="0">
                  <a:pos x="T0" y="T1"/>
                </a:cxn>
                <a:cxn ang="0">
                  <a:pos x="T2" y="T3"/>
                </a:cxn>
                <a:cxn ang="0">
                  <a:pos x="T4" y="T5"/>
                </a:cxn>
                <a:cxn ang="0">
                  <a:pos x="T6" y="T7"/>
                </a:cxn>
                <a:cxn ang="0">
                  <a:pos x="T8" y="T9"/>
                </a:cxn>
              </a:cxnLst>
              <a:rect l="0" t="0" r="r" b="b"/>
              <a:pathLst>
                <a:path w="250" h="160">
                  <a:moveTo>
                    <a:pt x="139" y="147"/>
                  </a:moveTo>
                  <a:cubicBezTo>
                    <a:pt x="207" y="130"/>
                    <a:pt x="250" y="67"/>
                    <a:pt x="244" y="0"/>
                  </a:cubicBezTo>
                  <a:cubicBezTo>
                    <a:pt x="234" y="59"/>
                    <a:pt x="194" y="103"/>
                    <a:pt x="132" y="119"/>
                  </a:cubicBezTo>
                  <a:cubicBezTo>
                    <a:pt x="86" y="130"/>
                    <a:pt x="35" y="126"/>
                    <a:pt x="0" y="101"/>
                  </a:cubicBezTo>
                  <a:cubicBezTo>
                    <a:pt x="32" y="140"/>
                    <a:pt x="86" y="160"/>
                    <a:pt x="139" y="147"/>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40" name="Freeform 439"/>
            <p:cNvSpPr>
              <a:spLocks/>
            </p:cNvSpPr>
            <p:nvPr/>
          </p:nvSpPr>
          <p:spPr bwMode="auto">
            <a:xfrm>
              <a:off x="5532438" y="877888"/>
              <a:ext cx="509588" cy="238125"/>
            </a:xfrm>
            <a:custGeom>
              <a:avLst/>
              <a:gdLst>
                <a:gd name="T0" fmla="*/ 156 w 244"/>
                <a:gd name="T1" fmla="*/ 0 h 114"/>
                <a:gd name="T2" fmla="*/ 113 w 244"/>
                <a:gd name="T3" fmla="*/ 4 h 114"/>
                <a:gd name="T4" fmla="*/ 5 w 244"/>
                <a:gd name="T5" fmla="*/ 78 h 114"/>
                <a:gd name="T6" fmla="*/ 88 w 244"/>
                <a:gd name="T7" fmla="*/ 114 h 114"/>
                <a:gd name="T8" fmla="*/ 132 w 244"/>
                <a:gd name="T9" fmla="*/ 110 h 114"/>
                <a:gd name="T10" fmla="*/ 239 w 244"/>
                <a:gd name="T11" fmla="*/ 36 h 114"/>
                <a:gd name="T12" fmla="*/ 156 w 244"/>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244" h="114">
                  <a:moveTo>
                    <a:pt x="156" y="0"/>
                  </a:moveTo>
                  <a:cubicBezTo>
                    <a:pt x="142" y="0"/>
                    <a:pt x="128" y="1"/>
                    <a:pt x="113" y="4"/>
                  </a:cubicBezTo>
                  <a:cubicBezTo>
                    <a:pt x="48" y="15"/>
                    <a:pt x="0" y="49"/>
                    <a:pt x="5" y="78"/>
                  </a:cubicBezTo>
                  <a:cubicBezTo>
                    <a:pt x="9" y="100"/>
                    <a:pt x="43" y="114"/>
                    <a:pt x="88" y="114"/>
                  </a:cubicBezTo>
                  <a:cubicBezTo>
                    <a:pt x="102" y="114"/>
                    <a:pt x="116" y="113"/>
                    <a:pt x="132" y="110"/>
                  </a:cubicBezTo>
                  <a:cubicBezTo>
                    <a:pt x="196" y="98"/>
                    <a:pt x="244" y="65"/>
                    <a:pt x="239" y="36"/>
                  </a:cubicBezTo>
                  <a:cubicBezTo>
                    <a:pt x="235" y="13"/>
                    <a:pt x="201" y="0"/>
                    <a:pt x="156" y="0"/>
                  </a:cubicBezTo>
                </a:path>
              </a:pathLst>
            </a:custGeom>
            <a:solidFill>
              <a:srgbClr val="E0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41" name="Freeform 440"/>
            <p:cNvSpPr>
              <a:spLocks/>
            </p:cNvSpPr>
            <p:nvPr/>
          </p:nvSpPr>
          <p:spPr bwMode="auto">
            <a:xfrm>
              <a:off x="5553076" y="879476"/>
              <a:ext cx="414338" cy="158750"/>
            </a:xfrm>
            <a:custGeom>
              <a:avLst/>
              <a:gdLst>
                <a:gd name="T0" fmla="*/ 88 w 198"/>
                <a:gd name="T1" fmla="*/ 11 h 76"/>
                <a:gd name="T2" fmla="*/ 4 w 198"/>
                <a:gd name="T3" fmla="*/ 76 h 76"/>
                <a:gd name="T4" fmla="*/ 99 w 198"/>
                <a:gd name="T5" fmla="*/ 20 h 76"/>
                <a:gd name="T6" fmla="*/ 198 w 198"/>
                <a:gd name="T7" fmla="*/ 13 h 76"/>
                <a:gd name="T8" fmla="*/ 88 w 198"/>
                <a:gd name="T9" fmla="*/ 11 h 76"/>
              </a:gdLst>
              <a:ahLst/>
              <a:cxnLst>
                <a:cxn ang="0">
                  <a:pos x="T0" y="T1"/>
                </a:cxn>
                <a:cxn ang="0">
                  <a:pos x="T2" y="T3"/>
                </a:cxn>
                <a:cxn ang="0">
                  <a:pos x="T4" y="T5"/>
                </a:cxn>
                <a:cxn ang="0">
                  <a:pos x="T6" y="T7"/>
                </a:cxn>
                <a:cxn ang="0">
                  <a:pos x="T8" y="T9"/>
                </a:cxn>
              </a:cxnLst>
              <a:rect l="0" t="0" r="r" b="b"/>
              <a:pathLst>
                <a:path w="198" h="76">
                  <a:moveTo>
                    <a:pt x="88" y="11"/>
                  </a:moveTo>
                  <a:cubicBezTo>
                    <a:pt x="35" y="24"/>
                    <a:pt x="0" y="52"/>
                    <a:pt x="4" y="76"/>
                  </a:cubicBezTo>
                  <a:cubicBezTo>
                    <a:pt x="13" y="53"/>
                    <a:pt x="50" y="32"/>
                    <a:pt x="99" y="20"/>
                  </a:cubicBezTo>
                  <a:cubicBezTo>
                    <a:pt x="135" y="11"/>
                    <a:pt x="170" y="7"/>
                    <a:pt x="198" y="13"/>
                  </a:cubicBezTo>
                  <a:cubicBezTo>
                    <a:pt x="172" y="2"/>
                    <a:pt x="130" y="0"/>
                    <a:pt x="88" y="11"/>
                  </a:cubicBez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42" name="Freeform 441"/>
            <p:cNvSpPr>
              <a:spLocks/>
            </p:cNvSpPr>
            <p:nvPr/>
          </p:nvSpPr>
          <p:spPr bwMode="auto">
            <a:xfrm>
              <a:off x="5530851" y="863601"/>
              <a:ext cx="411163" cy="153988"/>
            </a:xfrm>
            <a:custGeom>
              <a:avLst/>
              <a:gdLst>
                <a:gd name="T0" fmla="*/ 92 w 197"/>
                <a:gd name="T1" fmla="*/ 12 h 74"/>
                <a:gd name="T2" fmla="*/ 4 w 197"/>
                <a:gd name="T3" fmla="*/ 74 h 74"/>
                <a:gd name="T4" fmla="*/ 97 w 197"/>
                <a:gd name="T5" fmla="*/ 15 h 74"/>
                <a:gd name="T6" fmla="*/ 197 w 197"/>
                <a:gd name="T7" fmla="*/ 11 h 74"/>
                <a:gd name="T8" fmla="*/ 92 w 197"/>
                <a:gd name="T9" fmla="*/ 12 h 74"/>
              </a:gdLst>
              <a:ahLst/>
              <a:cxnLst>
                <a:cxn ang="0">
                  <a:pos x="T0" y="T1"/>
                </a:cxn>
                <a:cxn ang="0">
                  <a:pos x="T2" y="T3"/>
                </a:cxn>
                <a:cxn ang="0">
                  <a:pos x="T4" y="T5"/>
                </a:cxn>
                <a:cxn ang="0">
                  <a:pos x="T6" y="T7"/>
                </a:cxn>
                <a:cxn ang="0">
                  <a:pos x="T8" y="T9"/>
                </a:cxn>
              </a:cxnLst>
              <a:rect l="0" t="0" r="r" b="b"/>
              <a:pathLst>
                <a:path w="197" h="74">
                  <a:moveTo>
                    <a:pt x="92" y="12"/>
                  </a:moveTo>
                  <a:cubicBezTo>
                    <a:pt x="38" y="25"/>
                    <a:pt x="0" y="50"/>
                    <a:pt x="4" y="74"/>
                  </a:cubicBezTo>
                  <a:cubicBezTo>
                    <a:pt x="12" y="51"/>
                    <a:pt x="48" y="28"/>
                    <a:pt x="97" y="15"/>
                  </a:cubicBezTo>
                  <a:cubicBezTo>
                    <a:pt x="133" y="6"/>
                    <a:pt x="169" y="5"/>
                    <a:pt x="197" y="11"/>
                  </a:cubicBezTo>
                  <a:cubicBezTo>
                    <a:pt x="172" y="0"/>
                    <a:pt x="134" y="1"/>
                    <a:pt x="92" y="12"/>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43" name="Freeform 442"/>
            <p:cNvSpPr>
              <a:spLocks/>
            </p:cNvSpPr>
            <p:nvPr/>
          </p:nvSpPr>
          <p:spPr bwMode="auto">
            <a:xfrm>
              <a:off x="5676901" y="950913"/>
              <a:ext cx="390525" cy="179388"/>
            </a:xfrm>
            <a:custGeom>
              <a:avLst/>
              <a:gdLst>
                <a:gd name="T0" fmla="*/ 119 w 187"/>
                <a:gd name="T1" fmla="*/ 71 h 86"/>
                <a:gd name="T2" fmla="*/ 171 w 187"/>
                <a:gd name="T3" fmla="*/ 0 h 86"/>
                <a:gd name="T4" fmla="*/ 102 w 187"/>
                <a:gd name="T5" fmla="*/ 63 h 86"/>
                <a:gd name="T6" fmla="*/ 0 w 187"/>
                <a:gd name="T7" fmla="*/ 79 h 86"/>
                <a:gd name="T8" fmla="*/ 119 w 187"/>
                <a:gd name="T9" fmla="*/ 71 h 86"/>
              </a:gdLst>
              <a:ahLst/>
              <a:cxnLst>
                <a:cxn ang="0">
                  <a:pos x="T0" y="T1"/>
                </a:cxn>
                <a:cxn ang="0">
                  <a:pos x="T2" y="T3"/>
                </a:cxn>
                <a:cxn ang="0">
                  <a:pos x="T4" y="T5"/>
                </a:cxn>
                <a:cxn ang="0">
                  <a:pos x="T6" y="T7"/>
                </a:cxn>
                <a:cxn ang="0">
                  <a:pos x="T8" y="T9"/>
                </a:cxn>
              </a:cxnLst>
              <a:rect l="0" t="0" r="r" b="b"/>
              <a:pathLst>
                <a:path w="187" h="86">
                  <a:moveTo>
                    <a:pt x="119" y="71"/>
                  </a:moveTo>
                  <a:cubicBezTo>
                    <a:pt x="168" y="53"/>
                    <a:pt x="187" y="21"/>
                    <a:pt x="171" y="0"/>
                  </a:cubicBezTo>
                  <a:cubicBezTo>
                    <a:pt x="173" y="22"/>
                    <a:pt x="147" y="47"/>
                    <a:pt x="102" y="63"/>
                  </a:cubicBezTo>
                  <a:cubicBezTo>
                    <a:pt x="69" y="76"/>
                    <a:pt x="31" y="81"/>
                    <a:pt x="0" y="79"/>
                  </a:cubicBezTo>
                  <a:cubicBezTo>
                    <a:pt x="31" y="86"/>
                    <a:pt x="80" y="86"/>
                    <a:pt x="119" y="71"/>
                  </a:cubicBez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44" name="Freeform 443"/>
            <p:cNvSpPr>
              <a:spLocks/>
            </p:cNvSpPr>
            <p:nvPr/>
          </p:nvSpPr>
          <p:spPr bwMode="auto">
            <a:xfrm>
              <a:off x="5619751" y="946151"/>
              <a:ext cx="407988" cy="166688"/>
            </a:xfrm>
            <a:custGeom>
              <a:avLst/>
              <a:gdLst>
                <a:gd name="T0" fmla="*/ 113 w 195"/>
                <a:gd name="T1" fmla="*/ 67 h 80"/>
                <a:gd name="T2" fmla="*/ 185 w 195"/>
                <a:gd name="T3" fmla="*/ 0 h 80"/>
                <a:gd name="T4" fmla="*/ 105 w 195"/>
                <a:gd name="T5" fmla="*/ 58 h 80"/>
                <a:gd name="T6" fmla="*/ 0 w 195"/>
                <a:gd name="T7" fmla="*/ 70 h 80"/>
                <a:gd name="T8" fmla="*/ 113 w 195"/>
                <a:gd name="T9" fmla="*/ 67 h 80"/>
              </a:gdLst>
              <a:ahLst/>
              <a:cxnLst>
                <a:cxn ang="0">
                  <a:pos x="T0" y="T1"/>
                </a:cxn>
                <a:cxn ang="0">
                  <a:pos x="T2" y="T3"/>
                </a:cxn>
                <a:cxn ang="0">
                  <a:pos x="T4" y="T5"/>
                </a:cxn>
                <a:cxn ang="0">
                  <a:pos x="T6" y="T7"/>
                </a:cxn>
                <a:cxn ang="0">
                  <a:pos x="T8" y="T9"/>
                </a:cxn>
              </a:cxnLst>
              <a:rect l="0" t="0" r="r" b="b"/>
              <a:pathLst>
                <a:path w="195" h="80">
                  <a:moveTo>
                    <a:pt x="113" y="67"/>
                  </a:moveTo>
                  <a:cubicBezTo>
                    <a:pt x="165" y="52"/>
                    <a:pt x="195" y="23"/>
                    <a:pt x="185" y="0"/>
                  </a:cubicBezTo>
                  <a:cubicBezTo>
                    <a:pt x="181" y="22"/>
                    <a:pt x="153" y="44"/>
                    <a:pt x="105" y="58"/>
                  </a:cubicBezTo>
                  <a:cubicBezTo>
                    <a:pt x="70" y="69"/>
                    <a:pt x="30" y="74"/>
                    <a:pt x="0" y="70"/>
                  </a:cubicBezTo>
                  <a:cubicBezTo>
                    <a:pt x="29" y="80"/>
                    <a:pt x="72" y="79"/>
                    <a:pt x="113" y="67"/>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45" name="Freeform 444"/>
            <p:cNvSpPr>
              <a:spLocks/>
            </p:cNvSpPr>
            <p:nvPr/>
          </p:nvSpPr>
          <p:spPr bwMode="auto">
            <a:xfrm>
              <a:off x="4552951" y="4435476"/>
              <a:ext cx="346075" cy="565150"/>
            </a:xfrm>
            <a:custGeom>
              <a:avLst/>
              <a:gdLst>
                <a:gd name="T0" fmla="*/ 136 w 166"/>
                <a:gd name="T1" fmla="*/ 112 h 270"/>
                <a:gd name="T2" fmla="*/ 137 w 166"/>
                <a:gd name="T3" fmla="*/ 258 h 270"/>
                <a:gd name="T4" fmla="*/ 30 w 166"/>
                <a:gd name="T5" fmla="*/ 158 h 270"/>
                <a:gd name="T6" fmla="*/ 30 w 166"/>
                <a:gd name="T7" fmla="*/ 13 h 270"/>
                <a:gd name="T8" fmla="*/ 136 w 166"/>
                <a:gd name="T9" fmla="*/ 112 h 270"/>
              </a:gdLst>
              <a:ahLst/>
              <a:cxnLst>
                <a:cxn ang="0">
                  <a:pos x="T0" y="T1"/>
                </a:cxn>
                <a:cxn ang="0">
                  <a:pos x="T2" y="T3"/>
                </a:cxn>
                <a:cxn ang="0">
                  <a:pos x="T4" y="T5"/>
                </a:cxn>
                <a:cxn ang="0">
                  <a:pos x="T6" y="T7"/>
                </a:cxn>
                <a:cxn ang="0">
                  <a:pos x="T8" y="T9"/>
                </a:cxn>
              </a:cxnLst>
              <a:rect l="0" t="0" r="r" b="b"/>
              <a:pathLst>
                <a:path w="166" h="270">
                  <a:moveTo>
                    <a:pt x="136" y="112"/>
                  </a:moveTo>
                  <a:cubicBezTo>
                    <a:pt x="165" y="180"/>
                    <a:pt x="166" y="245"/>
                    <a:pt x="137" y="258"/>
                  </a:cubicBezTo>
                  <a:cubicBezTo>
                    <a:pt x="108" y="270"/>
                    <a:pt x="60" y="226"/>
                    <a:pt x="30" y="158"/>
                  </a:cubicBezTo>
                  <a:cubicBezTo>
                    <a:pt x="1" y="91"/>
                    <a:pt x="0" y="26"/>
                    <a:pt x="30" y="13"/>
                  </a:cubicBezTo>
                  <a:cubicBezTo>
                    <a:pt x="59" y="0"/>
                    <a:pt x="106" y="45"/>
                    <a:pt x="136" y="112"/>
                  </a:cubicBezTo>
                  <a:close/>
                </a:path>
              </a:pathLst>
            </a:custGeom>
            <a:solidFill>
              <a:srgbClr val="C0CA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46" name="Freeform 445"/>
            <p:cNvSpPr>
              <a:spLocks/>
            </p:cNvSpPr>
            <p:nvPr/>
          </p:nvSpPr>
          <p:spPr bwMode="auto">
            <a:xfrm>
              <a:off x="4567238" y="4462463"/>
              <a:ext cx="187325" cy="304800"/>
            </a:xfrm>
            <a:custGeom>
              <a:avLst/>
              <a:gdLst>
                <a:gd name="T0" fmla="*/ 21 w 90"/>
                <a:gd name="T1" fmla="*/ 15 h 146"/>
                <a:gd name="T2" fmla="*/ 28 w 90"/>
                <a:gd name="T3" fmla="*/ 146 h 146"/>
                <a:gd name="T4" fmla="*/ 36 w 90"/>
                <a:gd name="T5" fmla="*/ 38 h 146"/>
                <a:gd name="T6" fmla="*/ 90 w 90"/>
                <a:gd name="T7" fmla="*/ 43 h 146"/>
                <a:gd name="T8" fmla="*/ 21 w 90"/>
                <a:gd name="T9" fmla="*/ 15 h 146"/>
              </a:gdLst>
              <a:ahLst/>
              <a:cxnLst>
                <a:cxn ang="0">
                  <a:pos x="T0" y="T1"/>
                </a:cxn>
                <a:cxn ang="0">
                  <a:pos x="T2" y="T3"/>
                </a:cxn>
                <a:cxn ang="0">
                  <a:pos x="T4" y="T5"/>
                </a:cxn>
                <a:cxn ang="0">
                  <a:pos x="T6" y="T7"/>
                </a:cxn>
                <a:cxn ang="0">
                  <a:pos x="T8" y="T9"/>
                </a:cxn>
              </a:cxnLst>
              <a:rect l="0" t="0" r="r" b="b"/>
              <a:pathLst>
                <a:path w="90" h="146">
                  <a:moveTo>
                    <a:pt x="21" y="15"/>
                  </a:moveTo>
                  <a:cubicBezTo>
                    <a:pt x="0" y="34"/>
                    <a:pt x="4" y="90"/>
                    <a:pt x="28" y="146"/>
                  </a:cubicBezTo>
                  <a:cubicBezTo>
                    <a:pt x="13" y="96"/>
                    <a:pt x="17" y="56"/>
                    <a:pt x="36" y="38"/>
                  </a:cubicBezTo>
                  <a:cubicBezTo>
                    <a:pt x="50" y="25"/>
                    <a:pt x="68" y="25"/>
                    <a:pt x="90" y="43"/>
                  </a:cubicBezTo>
                  <a:cubicBezTo>
                    <a:pt x="65" y="13"/>
                    <a:pt x="38" y="0"/>
                    <a:pt x="21" y="15"/>
                  </a:cubicBezTo>
                  <a:close/>
                </a:path>
              </a:pathLst>
            </a:custGeom>
            <a:solidFill>
              <a:srgbClr val="A2AE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47" name="Freeform 446"/>
            <p:cNvSpPr>
              <a:spLocks/>
            </p:cNvSpPr>
            <p:nvPr/>
          </p:nvSpPr>
          <p:spPr bwMode="auto">
            <a:xfrm>
              <a:off x="4541838" y="4425951"/>
              <a:ext cx="179388" cy="287338"/>
            </a:xfrm>
            <a:custGeom>
              <a:avLst/>
              <a:gdLst>
                <a:gd name="T0" fmla="*/ 22 w 86"/>
                <a:gd name="T1" fmla="*/ 15 h 138"/>
                <a:gd name="T2" fmla="*/ 24 w 86"/>
                <a:gd name="T3" fmla="*/ 138 h 138"/>
                <a:gd name="T4" fmla="*/ 28 w 86"/>
                <a:gd name="T5" fmla="*/ 25 h 138"/>
                <a:gd name="T6" fmla="*/ 86 w 86"/>
                <a:gd name="T7" fmla="*/ 36 h 138"/>
                <a:gd name="T8" fmla="*/ 22 w 86"/>
                <a:gd name="T9" fmla="*/ 15 h 138"/>
              </a:gdLst>
              <a:ahLst/>
              <a:cxnLst>
                <a:cxn ang="0">
                  <a:pos x="T0" y="T1"/>
                </a:cxn>
                <a:cxn ang="0">
                  <a:pos x="T2" y="T3"/>
                </a:cxn>
                <a:cxn ang="0">
                  <a:pos x="T4" y="T5"/>
                </a:cxn>
                <a:cxn ang="0">
                  <a:pos x="T6" y="T7"/>
                </a:cxn>
                <a:cxn ang="0">
                  <a:pos x="T8" y="T9"/>
                </a:cxn>
              </a:cxnLst>
              <a:rect l="0" t="0" r="r" b="b"/>
              <a:pathLst>
                <a:path w="86" h="138">
                  <a:moveTo>
                    <a:pt x="22" y="15"/>
                  </a:moveTo>
                  <a:cubicBezTo>
                    <a:pt x="1" y="34"/>
                    <a:pt x="0" y="83"/>
                    <a:pt x="24" y="138"/>
                  </a:cubicBezTo>
                  <a:cubicBezTo>
                    <a:pt x="9" y="88"/>
                    <a:pt x="9" y="42"/>
                    <a:pt x="28" y="25"/>
                  </a:cubicBezTo>
                  <a:cubicBezTo>
                    <a:pt x="43" y="12"/>
                    <a:pt x="64" y="17"/>
                    <a:pt x="86" y="36"/>
                  </a:cubicBezTo>
                  <a:cubicBezTo>
                    <a:pt x="60" y="5"/>
                    <a:pt x="38" y="0"/>
                    <a:pt x="22" y="15"/>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48" name="Freeform 447"/>
            <p:cNvSpPr>
              <a:spLocks/>
            </p:cNvSpPr>
            <p:nvPr/>
          </p:nvSpPr>
          <p:spPr bwMode="auto">
            <a:xfrm>
              <a:off x="4765676" y="4665663"/>
              <a:ext cx="166688" cy="368300"/>
            </a:xfrm>
            <a:custGeom>
              <a:avLst/>
              <a:gdLst>
                <a:gd name="T0" fmla="*/ 66 w 80"/>
                <a:gd name="T1" fmla="*/ 151 h 176"/>
                <a:gd name="T2" fmla="*/ 34 w 80"/>
                <a:gd name="T3" fmla="*/ 0 h 176"/>
                <a:gd name="T4" fmla="*/ 49 w 80"/>
                <a:gd name="T5" fmla="*/ 130 h 176"/>
                <a:gd name="T6" fmla="*/ 0 w 80"/>
                <a:gd name="T7" fmla="*/ 144 h 176"/>
                <a:gd name="T8" fmla="*/ 66 w 80"/>
                <a:gd name="T9" fmla="*/ 151 h 176"/>
              </a:gdLst>
              <a:ahLst/>
              <a:cxnLst>
                <a:cxn ang="0">
                  <a:pos x="T0" y="T1"/>
                </a:cxn>
                <a:cxn ang="0">
                  <a:pos x="T2" y="T3"/>
                </a:cxn>
                <a:cxn ang="0">
                  <a:pos x="T4" y="T5"/>
                </a:cxn>
                <a:cxn ang="0">
                  <a:pos x="T6" y="T7"/>
                </a:cxn>
                <a:cxn ang="0">
                  <a:pos x="T8" y="T9"/>
                </a:cxn>
              </a:cxnLst>
              <a:rect l="0" t="0" r="r" b="b"/>
              <a:pathLst>
                <a:path w="80" h="176">
                  <a:moveTo>
                    <a:pt x="66" y="151"/>
                  </a:moveTo>
                  <a:cubicBezTo>
                    <a:pt x="80" y="121"/>
                    <a:pt x="63" y="52"/>
                    <a:pt x="34" y="0"/>
                  </a:cubicBezTo>
                  <a:cubicBezTo>
                    <a:pt x="55" y="50"/>
                    <a:pt x="62" y="102"/>
                    <a:pt x="49" y="130"/>
                  </a:cubicBezTo>
                  <a:cubicBezTo>
                    <a:pt x="39" y="151"/>
                    <a:pt x="21" y="155"/>
                    <a:pt x="0" y="144"/>
                  </a:cubicBezTo>
                  <a:cubicBezTo>
                    <a:pt x="26" y="167"/>
                    <a:pt x="55" y="176"/>
                    <a:pt x="66" y="151"/>
                  </a:cubicBezTo>
                  <a:close/>
                </a:path>
              </a:pathLst>
            </a:custGeom>
            <a:solidFill>
              <a:srgbClr val="A2AE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49" name="Freeform 448"/>
            <p:cNvSpPr>
              <a:spLocks/>
            </p:cNvSpPr>
            <p:nvPr/>
          </p:nvSpPr>
          <p:spPr bwMode="auto">
            <a:xfrm>
              <a:off x="4711701" y="4651376"/>
              <a:ext cx="174625" cy="325438"/>
            </a:xfrm>
            <a:custGeom>
              <a:avLst/>
              <a:gdLst>
                <a:gd name="T0" fmla="*/ 66 w 84"/>
                <a:gd name="T1" fmla="*/ 137 h 156"/>
                <a:gd name="T2" fmla="*/ 50 w 84"/>
                <a:gd name="T3" fmla="*/ 0 h 156"/>
                <a:gd name="T4" fmla="*/ 53 w 84"/>
                <a:gd name="T5" fmla="*/ 115 h 156"/>
                <a:gd name="T6" fmla="*/ 0 w 84"/>
                <a:gd name="T7" fmla="*/ 121 h 156"/>
                <a:gd name="T8" fmla="*/ 66 w 84"/>
                <a:gd name="T9" fmla="*/ 137 h 156"/>
              </a:gdLst>
              <a:ahLst/>
              <a:cxnLst>
                <a:cxn ang="0">
                  <a:pos x="T0" y="T1"/>
                </a:cxn>
                <a:cxn ang="0">
                  <a:pos x="T2" y="T3"/>
                </a:cxn>
                <a:cxn ang="0">
                  <a:pos x="T4" y="T5"/>
                </a:cxn>
                <a:cxn ang="0">
                  <a:pos x="T6" y="T7"/>
                </a:cxn>
                <a:cxn ang="0">
                  <a:pos x="T8" y="T9"/>
                </a:cxn>
              </a:cxnLst>
              <a:rect l="0" t="0" r="r" b="b"/>
              <a:pathLst>
                <a:path w="84" h="156">
                  <a:moveTo>
                    <a:pt x="66" y="137"/>
                  </a:moveTo>
                  <a:cubicBezTo>
                    <a:pt x="84" y="113"/>
                    <a:pt x="77" y="54"/>
                    <a:pt x="50" y="0"/>
                  </a:cubicBezTo>
                  <a:cubicBezTo>
                    <a:pt x="68" y="50"/>
                    <a:pt x="70" y="93"/>
                    <a:pt x="53" y="115"/>
                  </a:cubicBezTo>
                  <a:cubicBezTo>
                    <a:pt x="41" y="132"/>
                    <a:pt x="22" y="136"/>
                    <a:pt x="0" y="121"/>
                  </a:cubicBezTo>
                  <a:cubicBezTo>
                    <a:pt x="26" y="149"/>
                    <a:pt x="52" y="156"/>
                    <a:pt x="66" y="137"/>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50" name="Freeform 449"/>
            <p:cNvSpPr>
              <a:spLocks/>
            </p:cNvSpPr>
            <p:nvPr/>
          </p:nvSpPr>
          <p:spPr bwMode="auto">
            <a:xfrm>
              <a:off x="7156451" y="1752601"/>
              <a:ext cx="927100" cy="831850"/>
            </a:xfrm>
            <a:custGeom>
              <a:avLst/>
              <a:gdLst>
                <a:gd name="T0" fmla="*/ 419 w 444"/>
                <a:gd name="T1" fmla="*/ 146 h 398"/>
                <a:gd name="T2" fmla="*/ 267 w 444"/>
                <a:gd name="T3" fmla="*/ 368 h 398"/>
                <a:gd name="T4" fmla="*/ 25 w 444"/>
                <a:gd name="T5" fmla="*/ 252 h 398"/>
                <a:gd name="T6" fmla="*/ 177 w 444"/>
                <a:gd name="T7" fmla="*/ 29 h 398"/>
                <a:gd name="T8" fmla="*/ 419 w 444"/>
                <a:gd name="T9" fmla="*/ 146 h 398"/>
              </a:gdLst>
              <a:ahLst/>
              <a:cxnLst>
                <a:cxn ang="0">
                  <a:pos x="T0" y="T1"/>
                </a:cxn>
                <a:cxn ang="0">
                  <a:pos x="T2" y="T3"/>
                </a:cxn>
                <a:cxn ang="0">
                  <a:pos x="T4" y="T5"/>
                </a:cxn>
                <a:cxn ang="0">
                  <a:pos x="T6" y="T7"/>
                </a:cxn>
                <a:cxn ang="0">
                  <a:pos x="T8" y="T9"/>
                </a:cxn>
              </a:cxnLst>
              <a:rect l="0" t="0" r="r" b="b"/>
              <a:pathLst>
                <a:path w="444" h="398">
                  <a:moveTo>
                    <a:pt x="419" y="146"/>
                  </a:moveTo>
                  <a:cubicBezTo>
                    <a:pt x="444" y="240"/>
                    <a:pt x="376" y="339"/>
                    <a:pt x="267" y="368"/>
                  </a:cubicBezTo>
                  <a:cubicBezTo>
                    <a:pt x="159" y="398"/>
                    <a:pt x="50" y="345"/>
                    <a:pt x="25" y="252"/>
                  </a:cubicBezTo>
                  <a:cubicBezTo>
                    <a:pt x="0" y="158"/>
                    <a:pt x="68" y="58"/>
                    <a:pt x="177" y="29"/>
                  </a:cubicBezTo>
                  <a:cubicBezTo>
                    <a:pt x="286" y="0"/>
                    <a:pt x="394" y="53"/>
                    <a:pt x="419" y="146"/>
                  </a:cubicBezTo>
                  <a:close/>
                </a:path>
              </a:pathLst>
            </a:custGeom>
            <a:solidFill>
              <a:srgbClr val="C0CA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51" name="Freeform 450"/>
            <p:cNvSpPr>
              <a:spLocks/>
            </p:cNvSpPr>
            <p:nvPr/>
          </p:nvSpPr>
          <p:spPr bwMode="auto">
            <a:xfrm>
              <a:off x="7197726" y="1804988"/>
              <a:ext cx="693738" cy="473075"/>
            </a:xfrm>
            <a:custGeom>
              <a:avLst/>
              <a:gdLst>
                <a:gd name="T0" fmla="*/ 136 w 332"/>
                <a:gd name="T1" fmla="*/ 28 h 226"/>
                <a:gd name="T2" fmla="*/ 21 w 332"/>
                <a:gd name="T3" fmla="*/ 226 h 226"/>
                <a:gd name="T4" fmla="*/ 159 w 332"/>
                <a:gd name="T5" fmla="*/ 59 h 226"/>
                <a:gd name="T6" fmla="*/ 332 w 332"/>
                <a:gd name="T7" fmla="*/ 48 h 226"/>
                <a:gd name="T8" fmla="*/ 136 w 332"/>
                <a:gd name="T9" fmla="*/ 28 h 226"/>
              </a:gdLst>
              <a:ahLst/>
              <a:cxnLst>
                <a:cxn ang="0">
                  <a:pos x="T0" y="T1"/>
                </a:cxn>
                <a:cxn ang="0">
                  <a:pos x="T2" y="T3"/>
                </a:cxn>
                <a:cxn ang="0">
                  <a:pos x="T4" y="T5"/>
                </a:cxn>
                <a:cxn ang="0">
                  <a:pos x="T6" y="T7"/>
                </a:cxn>
                <a:cxn ang="0">
                  <a:pos x="T8" y="T9"/>
                </a:cxn>
              </a:cxnLst>
              <a:rect l="0" t="0" r="r" b="b"/>
              <a:pathLst>
                <a:path w="332" h="226">
                  <a:moveTo>
                    <a:pt x="136" y="28"/>
                  </a:moveTo>
                  <a:cubicBezTo>
                    <a:pt x="48" y="64"/>
                    <a:pt x="0" y="149"/>
                    <a:pt x="21" y="226"/>
                  </a:cubicBezTo>
                  <a:cubicBezTo>
                    <a:pt x="24" y="154"/>
                    <a:pt x="78" y="92"/>
                    <a:pt x="159" y="59"/>
                  </a:cubicBezTo>
                  <a:cubicBezTo>
                    <a:pt x="219" y="34"/>
                    <a:pt x="280" y="27"/>
                    <a:pt x="332" y="48"/>
                  </a:cubicBezTo>
                  <a:cubicBezTo>
                    <a:pt x="281" y="10"/>
                    <a:pt x="205" y="0"/>
                    <a:pt x="136" y="28"/>
                  </a:cubicBezTo>
                  <a:close/>
                </a:path>
              </a:pathLst>
            </a:custGeom>
            <a:solidFill>
              <a:srgbClr val="99A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52" name="Freeform 451"/>
            <p:cNvSpPr>
              <a:spLocks/>
            </p:cNvSpPr>
            <p:nvPr/>
          </p:nvSpPr>
          <p:spPr bwMode="auto">
            <a:xfrm>
              <a:off x="7143751" y="1752601"/>
              <a:ext cx="693738" cy="454025"/>
            </a:xfrm>
            <a:custGeom>
              <a:avLst/>
              <a:gdLst>
                <a:gd name="T0" fmla="*/ 144 w 332"/>
                <a:gd name="T1" fmla="*/ 29 h 217"/>
                <a:gd name="T2" fmla="*/ 21 w 332"/>
                <a:gd name="T3" fmla="*/ 217 h 217"/>
                <a:gd name="T4" fmla="*/ 155 w 332"/>
                <a:gd name="T5" fmla="*/ 42 h 217"/>
                <a:gd name="T6" fmla="*/ 332 w 332"/>
                <a:gd name="T7" fmla="*/ 39 h 217"/>
                <a:gd name="T8" fmla="*/ 144 w 332"/>
                <a:gd name="T9" fmla="*/ 29 h 217"/>
              </a:gdLst>
              <a:ahLst/>
              <a:cxnLst>
                <a:cxn ang="0">
                  <a:pos x="T0" y="T1"/>
                </a:cxn>
                <a:cxn ang="0">
                  <a:pos x="T2" y="T3"/>
                </a:cxn>
                <a:cxn ang="0">
                  <a:pos x="T4" y="T5"/>
                </a:cxn>
                <a:cxn ang="0">
                  <a:pos x="T6" y="T7"/>
                </a:cxn>
                <a:cxn ang="0">
                  <a:pos x="T8" y="T9"/>
                </a:cxn>
              </a:cxnLst>
              <a:rect l="0" t="0" r="r" b="b"/>
              <a:pathLst>
                <a:path w="332" h="217">
                  <a:moveTo>
                    <a:pt x="144" y="29"/>
                  </a:moveTo>
                  <a:cubicBezTo>
                    <a:pt x="56" y="64"/>
                    <a:pt x="0" y="140"/>
                    <a:pt x="21" y="217"/>
                  </a:cubicBezTo>
                  <a:cubicBezTo>
                    <a:pt x="24" y="145"/>
                    <a:pt x="74" y="75"/>
                    <a:pt x="155" y="42"/>
                  </a:cubicBezTo>
                  <a:cubicBezTo>
                    <a:pt x="215" y="18"/>
                    <a:pt x="279" y="18"/>
                    <a:pt x="332" y="39"/>
                  </a:cubicBezTo>
                  <a:cubicBezTo>
                    <a:pt x="281" y="1"/>
                    <a:pt x="213" y="0"/>
                    <a:pt x="144" y="29"/>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53" name="Freeform 452"/>
            <p:cNvSpPr>
              <a:spLocks/>
            </p:cNvSpPr>
            <p:nvPr/>
          </p:nvSpPr>
          <p:spPr bwMode="auto">
            <a:xfrm>
              <a:off x="7483476" y="2051051"/>
              <a:ext cx="635000" cy="547688"/>
            </a:xfrm>
            <a:custGeom>
              <a:avLst/>
              <a:gdLst>
                <a:gd name="T0" fmla="*/ 209 w 304"/>
                <a:gd name="T1" fmla="*/ 221 h 262"/>
                <a:gd name="T2" fmla="*/ 264 w 304"/>
                <a:gd name="T3" fmla="*/ 0 h 262"/>
                <a:gd name="T4" fmla="*/ 175 w 304"/>
                <a:gd name="T5" fmla="*/ 194 h 262"/>
                <a:gd name="T6" fmla="*/ 0 w 304"/>
                <a:gd name="T7" fmla="*/ 231 h 262"/>
                <a:gd name="T8" fmla="*/ 209 w 304"/>
                <a:gd name="T9" fmla="*/ 221 h 262"/>
              </a:gdLst>
              <a:ahLst/>
              <a:cxnLst>
                <a:cxn ang="0">
                  <a:pos x="T0" y="T1"/>
                </a:cxn>
                <a:cxn ang="0">
                  <a:pos x="T2" y="T3"/>
                </a:cxn>
                <a:cxn ang="0">
                  <a:pos x="T4" y="T5"/>
                </a:cxn>
                <a:cxn ang="0">
                  <a:pos x="T6" y="T7"/>
                </a:cxn>
                <a:cxn ang="0">
                  <a:pos x="T8" y="T9"/>
                </a:cxn>
              </a:cxnLst>
              <a:rect l="0" t="0" r="r" b="b"/>
              <a:pathLst>
                <a:path w="304" h="262">
                  <a:moveTo>
                    <a:pt x="209" y="221"/>
                  </a:moveTo>
                  <a:cubicBezTo>
                    <a:pt x="287" y="170"/>
                    <a:pt x="304" y="70"/>
                    <a:pt x="264" y="0"/>
                  </a:cubicBezTo>
                  <a:cubicBezTo>
                    <a:pt x="279" y="70"/>
                    <a:pt x="247" y="147"/>
                    <a:pt x="175" y="194"/>
                  </a:cubicBezTo>
                  <a:cubicBezTo>
                    <a:pt x="121" y="229"/>
                    <a:pt x="58" y="241"/>
                    <a:pt x="0" y="231"/>
                  </a:cubicBezTo>
                  <a:cubicBezTo>
                    <a:pt x="61" y="258"/>
                    <a:pt x="147" y="262"/>
                    <a:pt x="209" y="221"/>
                  </a:cubicBezTo>
                  <a:close/>
                </a:path>
              </a:pathLst>
            </a:custGeom>
            <a:solidFill>
              <a:srgbClr val="99A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54" name="Freeform 453"/>
            <p:cNvSpPr>
              <a:spLocks/>
            </p:cNvSpPr>
            <p:nvPr/>
          </p:nvSpPr>
          <p:spPr bwMode="auto">
            <a:xfrm>
              <a:off x="7375526" y="2036763"/>
              <a:ext cx="669925" cy="496888"/>
            </a:xfrm>
            <a:custGeom>
              <a:avLst/>
              <a:gdLst>
                <a:gd name="T0" fmla="*/ 199 w 321"/>
                <a:gd name="T1" fmla="*/ 204 h 238"/>
                <a:gd name="T2" fmla="*/ 292 w 321"/>
                <a:gd name="T3" fmla="*/ 0 h 238"/>
                <a:gd name="T4" fmla="*/ 180 w 321"/>
                <a:gd name="T5" fmla="*/ 175 h 238"/>
                <a:gd name="T6" fmla="*/ 0 w 321"/>
                <a:gd name="T7" fmla="*/ 201 h 238"/>
                <a:gd name="T8" fmla="*/ 199 w 321"/>
                <a:gd name="T9" fmla="*/ 204 h 238"/>
              </a:gdLst>
              <a:ahLst/>
              <a:cxnLst>
                <a:cxn ang="0">
                  <a:pos x="T0" y="T1"/>
                </a:cxn>
                <a:cxn ang="0">
                  <a:pos x="T2" y="T3"/>
                </a:cxn>
                <a:cxn ang="0">
                  <a:pos x="T4" y="T5"/>
                </a:cxn>
                <a:cxn ang="0">
                  <a:pos x="T6" y="T7"/>
                </a:cxn>
                <a:cxn ang="0">
                  <a:pos x="T8" y="T9"/>
                </a:cxn>
              </a:cxnLst>
              <a:rect l="0" t="0" r="r" b="b"/>
              <a:pathLst>
                <a:path w="321" h="238">
                  <a:moveTo>
                    <a:pt x="199" y="204"/>
                  </a:moveTo>
                  <a:cubicBezTo>
                    <a:pt x="283" y="162"/>
                    <a:pt x="321" y="74"/>
                    <a:pt x="292" y="0"/>
                  </a:cubicBezTo>
                  <a:cubicBezTo>
                    <a:pt x="297" y="71"/>
                    <a:pt x="258" y="136"/>
                    <a:pt x="180" y="175"/>
                  </a:cubicBezTo>
                  <a:cubicBezTo>
                    <a:pt x="123" y="204"/>
                    <a:pt x="55" y="218"/>
                    <a:pt x="0" y="201"/>
                  </a:cubicBezTo>
                  <a:cubicBezTo>
                    <a:pt x="55" y="235"/>
                    <a:pt x="132" y="238"/>
                    <a:pt x="199" y="204"/>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55" name="Freeform 454"/>
            <p:cNvSpPr>
              <a:spLocks/>
            </p:cNvSpPr>
            <p:nvPr/>
          </p:nvSpPr>
          <p:spPr bwMode="auto">
            <a:xfrm>
              <a:off x="7394576" y="2155826"/>
              <a:ext cx="133350" cy="92075"/>
            </a:xfrm>
            <a:custGeom>
              <a:avLst/>
              <a:gdLst>
                <a:gd name="T0" fmla="*/ 26 w 64"/>
                <a:gd name="T1" fmla="*/ 5 h 44"/>
                <a:gd name="T2" fmla="*/ 4 w 64"/>
                <a:gd name="T3" fmla="*/ 44 h 44"/>
                <a:gd name="T4" fmla="*/ 31 w 64"/>
                <a:gd name="T5" fmla="*/ 11 h 44"/>
                <a:gd name="T6" fmla="*/ 64 w 64"/>
                <a:gd name="T7" fmla="*/ 9 h 44"/>
                <a:gd name="T8" fmla="*/ 26 w 64"/>
                <a:gd name="T9" fmla="*/ 5 h 44"/>
              </a:gdLst>
              <a:ahLst/>
              <a:cxnLst>
                <a:cxn ang="0">
                  <a:pos x="T0" y="T1"/>
                </a:cxn>
                <a:cxn ang="0">
                  <a:pos x="T2" y="T3"/>
                </a:cxn>
                <a:cxn ang="0">
                  <a:pos x="T4" y="T5"/>
                </a:cxn>
                <a:cxn ang="0">
                  <a:pos x="T6" y="T7"/>
                </a:cxn>
                <a:cxn ang="0">
                  <a:pos x="T8" y="T9"/>
                </a:cxn>
              </a:cxnLst>
              <a:rect l="0" t="0" r="r" b="b"/>
              <a:pathLst>
                <a:path w="64" h="44">
                  <a:moveTo>
                    <a:pt x="26" y="5"/>
                  </a:moveTo>
                  <a:cubicBezTo>
                    <a:pt x="9" y="12"/>
                    <a:pt x="0" y="29"/>
                    <a:pt x="4" y="44"/>
                  </a:cubicBezTo>
                  <a:cubicBezTo>
                    <a:pt x="4" y="30"/>
                    <a:pt x="15" y="18"/>
                    <a:pt x="31" y="11"/>
                  </a:cubicBezTo>
                  <a:cubicBezTo>
                    <a:pt x="42" y="6"/>
                    <a:pt x="54" y="5"/>
                    <a:pt x="64" y="9"/>
                  </a:cubicBezTo>
                  <a:cubicBezTo>
                    <a:pt x="54" y="2"/>
                    <a:pt x="39" y="0"/>
                    <a:pt x="26" y="5"/>
                  </a:cubicBezTo>
                  <a:close/>
                </a:path>
              </a:pathLst>
            </a:custGeom>
            <a:solidFill>
              <a:srgbClr val="A2AE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56" name="Freeform 455"/>
            <p:cNvSpPr>
              <a:spLocks/>
            </p:cNvSpPr>
            <p:nvPr/>
          </p:nvSpPr>
          <p:spPr bwMode="auto">
            <a:xfrm>
              <a:off x="7381876" y="2146301"/>
              <a:ext cx="134938" cy="87313"/>
            </a:xfrm>
            <a:custGeom>
              <a:avLst/>
              <a:gdLst>
                <a:gd name="T0" fmla="*/ 28 w 65"/>
                <a:gd name="T1" fmla="*/ 5 h 42"/>
                <a:gd name="T2" fmla="*/ 4 w 65"/>
                <a:gd name="T3" fmla="*/ 42 h 42"/>
                <a:gd name="T4" fmla="*/ 31 w 65"/>
                <a:gd name="T5" fmla="*/ 8 h 42"/>
                <a:gd name="T6" fmla="*/ 65 w 65"/>
                <a:gd name="T7" fmla="*/ 8 h 42"/>
                <a:gd name="T8" fmla="*/ 28 w 65"/>
                <a:gd name="T9" fmla="*/ 5 h 42"/>
              </a:gdLst>
              <a:ahLst/>
              <a:cxnLst>
                <a:cxn ang="0">
                  <a:pos x="T0" y="T1"/>
                </a:cxn>
                <a:cxn ang="0">
                  <a:pos x="T2" y="T3"/>
                </a:cxn>
                <a:cxn ang="0">
                  <a:pos x="T4" y="T5"/>
                </a:cxn>
                <a:cxn ang="0">
                  <a:pos x="T6" y="T7"/>
                </a:cxn>
                <a:cxn ang="0">
                  <a:pos x="T8" y="T9"/>
                </a:cxn>
              </a:cxnLst>
              <a:rect l="0" t="0" r="r" b="b"/>
              <a:pathLst>
                <a:path w="65" h="42">
                  <a:moveTo>
                    <a:pt x="28" y="5"/>
                  </a:moveTo>
                  <a:cubicBezTo>
                    <a:pt x="11" y="12"/>
                    <a:pt x="0" y="27"/>
                    <a:pt x="4" y="42"/>
                  </a:cubicBezTo>
                  <a:cubicBezTo>
                    <a:pt x="5" y="28"/>
                    <a:pt x="15" y="14"/>
                    <a:pt x="31" y="8"/>
                  </a:cubicBezTo>
                  <a:cubicBezTo>
                    <a:pt x="42" y="3"/>
                    <a:pt x="55" y="3"/>
                    <a:pt x="65" y="8"/>
                  </a:cubicBezTo>
                  <a:cubicBezTo>
                    <a:pt x="55" y="0"/>
                    <a:pt x="42" y="0"/>
                    <a:pt x="28" y="5"/>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57" name="Freeform 456"/>
            <p:cNvSpPr>
              <a:spLocks/>
            </p:cNvSpPr>
            <p:nvPr/>
          </p:nvSpPr>
          <p:spPr bwMode="auto">
            <a:xfrm>
              <a:off x="7448551" y="2203451"/>
              <a:ext cx="122238" cy="107950"/>
            </a:xfrm>
            <a:custGeom>
              <a:avLst/>
              <a:gdLst>
                <a:gd name="T0" fmla="*/ 41 w 59"/>
                <a:gd name="T1" fmla="*/ 43 h 51"/>
                <a:gd name="T2" fmla="*/ 52 w 59"/>
                <a:gd name="T3" fmla="*/ 0 h 51"/>
                <a:gd name="T4" fmla="*/ 34 w 59"/>
                <a:gd name="T5" fmla="*/ 38 h 51"/>
                <a:gd name="T6" fmla="*/ 0 w 59"/>
                <a:gd name="T7" fmla="*/ 45 h 51"/>
                <a:gd name="T8" fmla="*/ 41 w 59"/>
                <a:gd name="T9" fmla="*/ 43 h 51"/>
              </a:gdLst>
              <a:ahLst/>
              <a:cxnLst>
                <a:cxn ang="0">
                  <a:pos x="T0" y="T1"/>
                </a:cxn>
                <a:cxn ang="0">
                  <a:pos x="T2" y="T3"/>
                </a:cxn>
                <a:cxn ang="0">
                  <a:pos x="T4" y="T5"/>
                </a:cxn>
                <a:cxn ang="0">
                  <a:pos x="T6" y="T7"/>
                </a:cxn>
                <a:cxn ang="0">
                  <a:pos x="T8" y="T9"/>
                </a:cxn>
              </a:cxnLst>
              <a:rect l="0" t="0" r="r" b="b"/>
              <a:pathLst>
                <a:path w="59" h="51">
                  <a:moveTo>
                    <a:pt x="41" y="43"/>
                  </a:moveTo>
                  <a:cubicBezTo>
                    <a:pt x="56" y="33"/>
                    <a:pt x="59" y="13"/>
                    <a:pt x="52" y="0"/>
                  </a:cubicBezTo>
                  <a:cubicBezTo>
                    <a:pt x="55" y="13"/>
                    <a:pt x="48" y="28"/>
                    <a:pt x="34" y="38"/>
                  </a:cubicBezTo>
                  <a:cubicBezTo>
                    <a:pt x="24" y="44"/>
                    <a:pt x="11" y="47"/>
                    <a:pt x="0" y="45"/>
                  </a:cubicBezTo>
                  <a:cubicBezTo>
                    <a:pt x="12" y="50"/>
                    <a:pt x="29" y="51"/>
                    <a:pt x="41" y="43"/>
                  </a:cubicBezTo>
                  <a:close/>
                </a:path>
              </a:pathLst>
            </a:custGeom>
            <a:solidFill>
              <a:srgbClr val="A2AE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58" name="Freeform 457"/>
            <p:cNvSpPr>
              <a:spLocks/>
            </p:cNvSpPr>
            <p:nvPr/>
          </p:nvSpPr>
          <p:spPr bwMode="auto">
            <a:xfrm>
              <a:off x="7427913" y="2200276"/>
              <a:ext cx="131763" cy="98425"/>
            </a:xfrm>
            <a:custGeom>
              <a:avLst/>
              <a:gdLst>
                <a:gd name="T0" fmla="*/ 39 w 63"/>
                <a:gd name="T1" fmla="*/ 40 h 47"/>
                <a:gd name="T2" fmla="*/ 57 w 63"/>
                <a:gd name="T3" fmla="*/ 0 h 47"/>
                <a:gd name="T4" fmla="*/ 35 w 63"/>
                <a:gd name="T5" fmla="*/ 35 h 47"/>
                <a:gd name="T6" fmla="*/ 0 w 63"/>
                <a:gd name="T7" fmla="*/ 40 h 47"/>
                <a:gd name="T8" fmla="*/ 39 w 63"/>
                <a:gd name="T9" fmla="*/ 40 h 47"/>
              </a:gdLst>
              <a:ahLst/>
              <a:cxnLst>
                <a:cxn ang="0">
                  <a:pos x="T0" y="T1"/>
                </a:cxn>
                <a:cxn ang="0">
                  <a:pos x="T2" y="T3"/>
                </a:cxn>
                <a:cxn ang="0">
                  <a:pos x="T4" y="T5"/>
                </a:cxn>
                <a:cxn ang="0">
                  <a:pos x="T6" y="T7"/>
                </a:cxn>
                <a:cxn ang="0">
                  <a:pos x="T8" y="T9"/>
                </a:cxn>
              </a:cxnLst>
              <a:rect l="0" t="0" r="r" b="b"/>
              <a:pathLst>
                <a:path w="63" h="47">
                  <a:moveTo>
                    <a:pt x="39" y="40"/>
                  </a:moveTo>
                  <a:cubicBezTo>
                    <a:pt x="55" y="32"/>
                    <a:pt x="63" y="15"/>
                    <a:pt x="57" y="0"/>
                  </a:cubicBezTo>
                  <a:cubicBezTo>
                    <a:pt x="58" y="14"/>
                    <a:pt x="50" y="27"/>
                    <a:pt x="35" y="35"/>
                  </a:cubicBezTo>
                  <a:cubicBezTo>
                    <a:pt x="24" y="40"/>
                    <a:pt x="11" y="43"/>
                    <a:pt x="0" y="40"/>
                  </a:cubicBezTo>
                  <a:cubicBezTo>
                    <a:pt x="11" y="46"/>
                    <a:pt x="26" y="47"/>
                    <a:pt x="39" y="40"/>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59" name="Freeform 458"/>
            <p:cNvSpPr>
              <a:spLocks/>
            </p:cNvSpPr>
            <p:nvPr/>
          </p:nvSpPr>
          <p:spPr bwMode="auto">
            <a:xfrm>
              <a:off x="7583488" y="1982788"/>
              <a:ext cx="98425" cy="66675"/>
            </a:xfrm>
            <a:custGeom>
              <a:avLst/>
              <a:gdLst>
                <a:gd name="T0" fmla="*/ 19 w 47"/>
                <a:gd name="T1" fmla="*/ 4 h 32"/>
                <a:gd name="T2" fmla="*/ 3 w 47"/>
                <a:gd name="T3" fmla="*/ 32 h 32"/>
                <a:gd name="T4" fmla="*/ 22 w 47"/>
                <a:gd name="T5" fmla="*/ 9 h 32"/>
                <a:gd name="T6" fmla="*/ 47 w 47"/>
                <a:gd name="T7" fmla="*/ 7 h 32"/>
                <a:gd name="T8" fmla="*/ 19 w 47"/>
                <a:gd name="T9" fmla="*/ 4 h 32"/>
              </a:gdLst>
              <a:ahLst/>
              <a:cxnLst>
                <a:cxn ang="0">
                  <a:pos x="T0" y="T1"/>
                </a:cxn>
                <a:cxn ang="0">
                  <a:pos x="T2" y="T3"/>
                </a:cxn>
                <a:cxn ang="0">
                  <a:pos x="T4" y="T5"/>
                </a:cxn>
                <a:cxn ang="0">
                  <a:pos x="T6" y="T7"/>
                </a:cxn>
                <a:cxn ang="0">
                  <a:pos x="T8" y="T9"/>
                </a:cxn>
              </a:cxnLst>
              <a:rect l="0" t="0" r="r" b="b"/>
              <a:pathLst>
                <a:path w="47" h="32">
                  <a:moveTo>
                    <a:pt x="19" y="4"/>
                  </a:moveTo>
                  <a:cubicBezTo>
                    <a:pt x="7" y="9"/>
                    <a:pt x="0" y="21"/>
                    <a:pt x="3" y="32"/>
                  </a:cubicBezTo>
                  <a:cubicBezTo>
                    <a:pt x="3" y="22"/>
                    <a:pt x="11" y="13"/>
                    <a:pt x="22" y="9"/>
                  </a:cubicBezTo>
                  <a:cubicBezTo>
                    <a:pt x="31" y="5"/>
                    <a:pt x="39" y="4"/>
                    <a:pt x="47" y="7"/>
                  </a:cubicBezTo>
                  <a:cubicBezTo>
                    <a:pt x="39" y="2"/>
                    <a:pt x="29" y="0"/>
                    <a:pt x="19" y="4"/>
                  </a:cubicBezTo>
                  <a:close/>
                </a:path>
              </a:pathLst>
            </a:custGeom>
            <a:solidFill>
              <a:srgbClr val="A2AE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60" name="Freeform 459"/>
            <p:cNvSpPr>
              <a:spLocks/>
            </p:cNvSpPr>
            <p:nvPr/>
          </p:nvSpPr>
          <p:spPr bwMode="auto">
            <a:xfrm>
              <a:off x="7575551" y="1976438"/>
              <a:ext cx="98425" cy="63500"/>
            </a:xfrm>
            <a:custGeom>
              <a:avLst/>
              <a:gdLst>
                <a:gd name="T0" fmla="*/ 20 w 47"/>
                <a:gd name="T1" fmla="*/ 4 h 30"/>
                <a:gd name="T2" fmla="*/ 3 w 47"/>
                <a:gd name="T3" fmla="*/ 30 h 30"/>
                <a:gd name="T4" fmla="*/ 22 w 47"/>
                <a:gd name="T5" fmla="*/ 6 h 30"/>
                <a:gd name="T6" fmla="*/ 47 w 47"/>
                <a:gd name="T7" fmla="*/ 5 h 30"/>
                <a:gd name="T8" fmla="*/ 20 w 47"/>
                <a:gd name="T9" fmla="*/ 4 h 30"/>
              </a:gdLst>
              <a:ahLst/>
              <a:cxnLst>
                <a:cxn ang="0">
                  <a:pos x="T0" y="T1"/>
                </a:cxn>
                <a:cxn ang="0">
                  <a:pos x="T2" y="T3"/>
                </a:cxn>
                <a:cxn ang="0">
                  <a:pos x="T4" y="T5"/>
                </a:cxn>
                <a:cxn ang="0">
                  <a:pos x="T6" y="T7"/>
                </a:cxn>
                <a:cxn ang="0">
                  <a:pos x="T8" y="T9"/>
                </a:cxn>
              </a:cxnLst>
              <a:rect l="0" t="0" r="r" b="b"/>
              <a:pathLst>
                <a:path w="47" h="30">
                  <a:moveTo>
                    <a:pt x="20" y="4"/>
                  </a:moveTo>
                  <a:cubicBezTo>
                    <a:pt x="8" y="9"/>
                    <a:pt x="0" y="20"/>
                    <a:pt x="3" y="30"/>
                  </a:cubicBezTo>
                  <a:cubicBezTo>
                    <a:pt x="4" y="20"/>
                    <a:pt x="11" y="10"/>
                    <a:pt x="22" y="6"/>
                  </a:cubicBezTo>
                  <a:cubicBezTo>
                    <a:pt x="30" y="2"/>
                    <a:pt x="39" y="2"/>
                    <a:pt x="47" y="5"/>
                  </a:cubicBezTo>
                  <a:cubicBezTo>
                    <a:pt x="40" y="0"/>
                    <a:pt x="30" y="0"/>
                    <a:pt x="20" y="4"/>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61" name="Freeform 460"/>
            <p:cNvSpPr>
              <a:spLocks/>
            </p:cNvSpPr>
            <p:nvPr/>
          </p:nvSpPr>
          <p:spPr bwMode="auto">
            <a:xfrm>
              <a:off x="7623176" y="2017713"/>
              <a:ext cx="90488" cy="77788"/>
            </a:xfrm>
            <a:custGeom>
              <a:avLst/>
              <a:gdLst>
                <a:gd name="T0" fmla="*/ 29 w 43"/>
                <a:gd name="T1" fmla="*/ 31 h 37"/>
                <a:gd name="T2" fmla="*/ 37 w 43"/>
                <a:gd name="T3" fmla="*/ 0 h 37"/>
                <a:gd name="T4" fmla="*/ 25 w 43"/>
                <a:gd name="T5" fmla="*/ 27 h 37"/>
                <a:gd name="T6" fmla="*/ 0 w 43"/>
                <a:gd name="T7" fmla="*/ 32 h 37"/>
                <a:gd name="T8" fmla="*/ 29 w 43"/>
                <a:gd name="T9" fmla="*/ 31 h 37"/>
              </a:gdLst>
              <a:ahLst/>
              <a:cxnLst>
                <a:cxn ang="0">
                  <a:pos x="T0" y="T1"/>
                </a:cxn>
                <a:cxn ang="0">
                  <a:pos x="T2" y="T3"/>
                </a:cxn>
                <a:cxn ang="0">
                  <a:pos x="T4" y="T5"/>
                </a:cxn>
                <a:cxn ang="0">
                  <a:pos x="T6" y="T7"/>
                </a:cxn>
                <a:cxn ang="0">
                  <a:pos x="T8" y="T9"/>
                </a:cxn>
              </a:cxnLst>
              <a:rect l="0" t="0" r="r" b="b"/>
              <a:pathLst>
                <a:path w="43" h="37">
                  <a:moveTo>
                    <a:pt x="29" y="31"/>
                  </a:moveTo>
                  <a:cubicBezTo>
                    <a:pt x="40" y="24"/>
                    <a:pt x="43" y="10"/>
                    <a:pt x="37" y="0"/>
                  </a:cubicBezTo>
                  <a:cubicBezTo>
                    <a:pt x="39" y="10"/>
                    <a:pt x="35" y="21"/>
                    <a:pt x="25" y="27"/>
                  </a:cubicBezTo>
                  <a:cubicBezTo>
                    <a:pt x="17" y="32"/>
                    <a:pt x="8" y="34"/>
                    <a:pt x="0" y="32"/>
                  </a:cubicBezTo>
                  <a:cubicBezTo>
                    <a:pt x="9" y="36"/>
                    <a:pt x="21" y="37"/>
                    <a:pt x="29" y="31"/>
                  </a:cubicBezTo>
                  <a:close/>
                </a:path>
              </a:pathLst>
            </a:custGeom>
            <a:solidFill>
              <a:srgbClr val="A2AE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62" name="Freeform 461"/>
            <p:cNvSpPr>
              <a:spLocks/>
            </p:cNvSpPr>
            <p:nvPr/>
          </p:nvSpPr>
          <p:spPr bwMode="auto">
            <a:xfrm>
              <a:off x="7608888" y="2016126"/>
              <a:ext cx="93663" cy="68263"/>
            </a:xfrm>
            <a:custGeom>
              <a:avLst/>
              <a:gdLst>
                <a:gd name="T0" fmla="*/ 28 w 45"/>
                <a:gd name="T1" fmla="*/ 29 h 33"/>
                <a:gd name="T2" fmla="*/ 41 w 45"/>
                <a:gd name="T3" fmla="*/ 0 h 33"/>
                <a:gd name="T4" fmla="*/ 25 w 45"/>
                <a:gd name="T5" fmla="*/ 25 h 33"/>
                <a:gd name="T6" fmla="*/ 0 w 45"/>
                <a:gd name="T7" fmla="*/ 28 h 33"/>
                <a:gd name="T8" fmla="*/ 28 w 45"/>
                <a:gd name="T9" fmla="*/ 29 h 33"/>
              </a:gdLst>
              <a:ahLst/>
              <a:cxnLst>
                <a:cxn ang="0">
                  <a:pos x="T0" y="T1"/>
                </a:cxn>
                <a:cxn ang="0">
                  <a:pos x="T2" y="T3"/>
                </a:cxn>
                <a:cxn ang="0">
                  <a:pos x="T4" y="T5"/>
                </a:cxn>
                <a:cxn ang="0">
                  <a:pos x="T6" y="T7"/>
                </a:cxn>
                <a:cxn ang="0">
                  <a:pos x="T8" y="T9"/>
                </a:cxn>
              </a:cxnLst>
              <a:rect l="0" t="0" r="r" b="b"/>
              <a:pathLst>
                <a:path w="45" h="33">
                  <a:moveTo>
                    <a:pt x="28" y="29"/>
                  </a:moveTo>
                  <a:cubicBezTo>
                    <a:pt x="40" y="23"/>
                    <a:pt x="45" y="10"/>
                    <a:pt x="41" y="0"/>
                  </a:cubicBezTo>
                  <a:cubicBezTo>
                    <a:pt x="42" y="10"/>
                    <a:pt x="36" y="19"/>
                    <a:pt x="25" y="25"/>
                  </a:cubicBezTo>
                  <a:cubicBezTo>
                    <a:pt x="17" y="29"/>
                    <a:pt x="8" y="31"/>
                    <a:pt x="0" y="28"/>
                  </a:cubicBezTo>
                  <a:cubicBezTo>
                    <a:pt x="8" y="33"/>
                    <a:pt x="18" y="33"/>
                    <a:pt x="28" y="29"/>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63" name="Oval 462"/>
            <p:cNvSpPr>
              <a:spLocks noChangeArrowheads="1"/>
            </p:cNvSpPr>
            <p:nvPr/>
          </p:nvSpPr>
          <p:spPr bwMode="auto">
            <a:xfrm>
              <a:off x="5640388" y="2644776"/>
              <a:ext cx="400050" cy="369888"/>
            </a:xfrm>
            <a:prstGeom prst="ellipse">
              <a:avLst/>
            </a:prstGeom>
            <a:solidFill>
              <a:srgbClr val="C0CA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64" name="Freeform 463"/>
            <p:cNvSpPr>
              <a:spLocks/>
            </p:cNvSpPr>
            <p:nvPr/>
          </p:nvSpPr>
          <p:spPr bwMode="auto">
            <a:xfrm>
              <a:off x="5656263" y="2652713"/>
              <a:ext cx="339725" cy="180975"/>
            </a:xfrm>
            <a:custGeom>
              <a:avLst/>
              <a:gdLst>
                <a:gd name="T0" fmla="*/ 76 w 163"/>
                <a:gd name="T1" fmla="*/ 5 h 86"/>
                <a:gd name="T2" fmla="*/ 0 w 163"/>
                <a:gd name="T3" fmla="*/ 86 h 86"/>
                <a:gd name="T4" fmla="*/ 83 w 163"/>
                <a:gd name="T5" fmla="*/ 23 h 86"/>
                <a:gd name="T6" fmla="*/ 163 w 163"/>
                <a:gd name="T7" fmla="*/ 40 h 86"/>
                <a:gd name="T8" fmla="*/ 76 w 163"/>
                <a:gd name="T9" fmla="*/ 5 h 86"/>
              </a:gdLst>
              <a:ahLst/>
              <a:cxnLst>
                <a:cxn ang="0">
                  <a:pos x="T0" y="T1"/>
                </a:cxn>
                <a:cxn ang="0">
                  <a:pos x="T2" y="T3"/>
                </a:cxn>
                <a:cxn ang="0">
                  <a:pos x="T4" y="T5"/>
                </a:cxn>
                <a:cxn ang="0">
                  <a:pos x="T6" y="T7"/>
                </a:cxn>
                <a:cxn ang="0">
                  <a:pos x="T8" y="T9"/>
                </a:cxn>
              </a:cxnLst>
              <a:rect l="0" t="0" r="r" b="b"/>
              <a:pathLst>
                <a:path w="163" h="86">
                  <a:moveTo>
                    <a:pt x="76" y="5"/>
                  </a:moveTo>
                  <a:cubicBezTo>
                    <a:pt x="32" y="11"/>
                    <a:pt x="0" y="46"/>
                    <a:pt x="0" y="86"/>
                  </a:cubicBezTo>
                  <a:cubicBezTo>
                    <a:pt x="10" y="52"/>
                    <a:pt x="42" y="29"/>
                    <a:pt x="83" y="23"/>
                  </a:cubicBezTo>
                  <a:cubicBezTo>
                    <a:pt x="113" y="19"/>
                    <a:pt x="142" y="23"/>
                    <a:pt x="163" y="40"/>
                  </a:cubicBezTo>
                  <a:cubicBezTo>
                    <a:pt x="144" y="15"/>
                    <a:pt x="111" y="0"/>
                    <a:pt x="76" y="5"/>
                  </a:cubicBezTo>
                  <a:close/>
                </a:path>
              </a:pathLst>
            </a:custGeom>
            <a:solidFill>
              <a:srgbClr val="99A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65" name="Freeform 464"/>
            <p:cNvSpPr>
              <a:spLocks/>
            </p:cNvSpPr>
            <p:nvPr/>
          </p:nvSpPr>
          <p:spPr bwMode="auto">
            <a:xfrm>
              <a:off x="5638801" y="2624138"/>
              <a:ext cx="341313" cy="166688"/>
            </a:xfrm>
            <a:custGeom>
              <a:avLst/>
              <a:gdLst>
                <a:gd name="T0" fmla="*/ 79 w 163"/>
                <a:gd name="T1" fmla="*/ 5 h 80"/>
                <a:gd name="T2" fmla="*/ 0 w 163"/>
                <a:gd name="T3" fmla="*/ 80 h 80"/>
                <a:gd name="T4" fmla="*/ 83 w 163"/>
                <a:gd name="T5" fmla="*/ 13 h 80"/>
                <a:gd name="T6" fmla="*/ 163 w 163"/>
                <a:gd name="T7" fmla="*/ 35 h 80"/>
                <a:gd name="T8" fmla="*/ 79 w 163"/>
                <a:gd name="T9" fmla="*/ 5 h 80"/>
              </a:gdLst>
              <a:ahLst/>
              <a:cxnLst>
                <a:cxn ang="0">
                  <a:pos x="T0" y="T1"/>
                </a:cxn>
                <a:cxn ang="0">
                  <a:pos x="T2" y="T3"/>
                </a:cxn>
                <a:cxn ang="0">
                  <a:pos x="T4" y="T5"/>
                </a:cxn>
                <a:cxn ang="0">
                  <a:pos x="T6" y="T7"/>
                </a:cxn>
                <a:cxn ang="0">
                  <a:pos x="T8" y="T9"/>
                </a:cxn>
              </a:cxnLst>
              <a:rect l="0" t="0" r="r" b="b"/>
              <a:pathLst>
                <a:path w="163" h="80">
                  <a:moveTo>
                    <a:pt x="79" y="5"/>
                  </a:moveTo>
                  <a:cubicBezTo>
                    <a:pt x="35" y="11"/>
                    <a:pt x="0" y="40"/>
                    <a:pt x="0" y="80"/>
                  </a:cubicBezTo>
                  <a:cubicBezTo>
                    <a:pt x="11" y="46"/>
                    <a:pt x="42" y="18"/>
                    <a:pt x="83" y="13"/>
                  </a:cubicBezTo>
                  <a:cubicBezTo>
                    <a:pt x="113" y="9"/>
                    <a:pt x="142" y="17"/>
                    <a:pt x="163" y="35"/>
                  </a:cubicBezTo>
                  <a:cubicBezTo>
                    <a:pt x="145" y="9"/>
                    <a:pt x="114" y="0"/>
                    <a:pt x="79" y="5"/>
                  </a:cubicBez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66" name="Freeform 465"/>
            <p:cNvSpPr>
              <a:spLocks/>
            </p:cNvSpPr>
            <p:nvPr/>
          </p:nvSpPr>
          <p:spPr bwMode="auto">
            <a:xfrm>
              <a:off x="5735638" y="2827338"/>
              <a:ext cx="327025" cy="234950"/>
            </a:xfrm>
            <a:custGeom>
              <a:avLst/>
              <a:gdLst>
                <a:gd name="T0" fmla="*/ 96 w 157"/>
                <a:gd name="T1" fmla="*/ 101 h 113"/>
                <a:gd name="T2" fmla="*/ 148 w 157"/>
                <a:gd name="T3" fmla="*/ 0 h 113"/>
                <a:gd name="T4" fmla="*/ 84 w 157"/>
                <a:gd name="T5" fmla="*/ 83 h 113"/>
                <a:gd name="T6" fmla="*/ 0 w 157"/>
                <a:gd name="T7" fmla="*/ 79 h 113"/>
                <a:gd name="T8" fmla="*/ 96 w 157"/>
                <a:gd name="T9" fmla="*/ 101 h 113"/>
              </a:gdLst>
              <a:ahLst/>
              <a:cxnLst>
                <a:cxn ang="0">
                  <a:pos x="T0" y="T1"/>
                </a:cxn>
                <a:cxn ang="0">
                  <a:pos x="T2" y="T3"/>
                </a:cxn>
                <a:cxn ang="0">
                  <a:pos x="T4" y="T5"/>
                </a:cxn>
                <a:cxn ang="0">
                  <a:pos x="T6" y="T7"/>
                </a:cxn>
                <a:cxn ang="0">
                  <a:pos x="T8" y="T9"/>
                </a:cxn>
              </a:cxnLst>
              <a:rect l="0" t="0" r="r" b="b"/>
              <a:pathLst>
                <a:path w="157" h="113">
                  <a:moveTo>
                    <a:pt x="96" y="101"/>
                  </a:moveTo>
                  <a:cubicBezTo>
                    <a:pt x="137" y="86"/>
                    <a:pt x="157" y="40"/>
                    <a:pt x="148" y="0"/>
                  </a:cubicBezTo>
                  <a:cubicBezTo>
                    <a:pt x="146" y="36"/>
                    <a:pt x="122" y="70"/>
                    <a:pt x="84" y="83"/>
                  </a:cubicBezTo>
                  <a:cubicBezTo>
                    <a:pt x="55" y="94"/>
                    <a:pt x="25" y="91"/>
                    <a:pt x="0" y="79"/>
                  </a:cubicBezTo>
                  <a:cubicBezTo>
                    <a:pt x="24" y="100"/>
                    <a:pt x="63" y="113"/>
                    <a:pt x="96" y="101"/>
                  </a:cubicBezTo>
                  <a:close/>
                </a:path>
              </a:pathLst>
            </a:custGeom>
            <a:solidFill>
              <a:srgbClr val="99A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67" name="Freeform 466"/>
            <p:cNvSpPr>
              <a:spLocks/>
            </p:cNvSpPr>
            <p:nvPr/>
          </p:nvSpPr>
          <p:spPr bwMode="auto">
            <a:xfrm>
              <a:off x="5695951" y="2814638"/>
              <a:ext cx="334963" cy="198438"/>
            </a:xfrm>
            <a:custGeom>
              <a:avLst/>
              <a:gdLst>
                <a:gd name="T0" fmla="*/ 90 w 161"/>
                <a:gd name="T1" fmla="*/ 87 h 95"/>
                <a:gd name="T2" fmla="*/ 157 w 161"/>
                <a:gd name="T3" fmla="*/ 0 h 95"/>
                <a:gd name="T4" fmla="*/ 85 w 161"/>
                <a:gd name="T5" fmla="*/ 71 h 95"/>
                <a:gd name="T6" fmla="*/ 0 w 161"/>
                <a:gd name="T7" fmla="*/ 60 h 95"/>
                <a:gd name="T8" fmla="*/ 90 w 161"/>
                <a:gd name="T9" fmla="*/ 87 h 95"/>
              </a:gdLst>
              <a:ahLst/>
              <a:cxnLst>
                <a:cxn ang="0">
                  <a:pos x="T0" y="T1"/>
                </a:cxn>
                <a:cxn ang="0">
                  <a:pos x="T2" y="T3"/>
                </a:cxn>
                <a:cxn ang="0">
                  <a:pos x="T4" y="T5"/>
                </a:cxn>
                <a:cxn ang="0">
                  <a:pos x="T6" y="T7"/>
                </a:cxn>
                <a:cxn ang="0">
                  <a:pos x="T8" y="T9"/>
                </a:cxn>
              </a:cxnLst>
              <a:rect l="0" t="0" r="r" b="b"/>
              <a:pathLst>
                <a:path w="161" h="95">
                  <a:moveTo>
                    <a:pt x="90" y="87"/>
                  </a:moveTo>
                  <a:cubicBezTo>
                    <a:pt x="133" y="78"/>
                    <a:pt x="161" y="40"/>
                    <a:pt x="157" y="0"/>
                  </a:cubicBezTo>
                  <a:cubicBezTo>
                    <a:pt x="150" y="35"/>
                    <a:pt x="125" y="62"/>
                    <a:pt x="85" y="71"/>
                  </a:cubicBezTo>
                  <a:cubicBezTo>
                    <a:pt x="55" y="77"/>
                    <a:pt x="23" y="75"/>
                    <a:pt x="0" y="60"/>
                  </a:cubicBezTo>
                  <a:cubicBezTo>
                    <a:pt x="21" y="84"/>
                    <a:pt x="55" y="95"/>
                    <a:pt x="90" y="87"/>
                  </a:cubicBez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68" name="Oval 467"/>
            <p:cNvSpPr>
              <a:spLocks noChangeArrowheads="1"/>
            </p:cNvSpPr>
            <p:nvPr/>
          </p:nvSpPr>
          <p:spPr bwMode="auto">
            <a:xfrm>
              <a:off x="6572251" y="4597401"/>
              <a:ext cx="257175" cy="255588"/>
            </a:xfrm>
            <a:prstGeom prst="ellipse">
              <a:avLst/>
            </a:prstGeom>
            <a:solidFill>
              <a:srgbClr val="C0CA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69" name="Freeform 468"/>
            <p:cNvSpPr>
              <a:spLocks/>
            </p:cNvSpPr>
            <p:nvPr/>
          </p:nvSpPr>
          <p:spPr bwMode="auto">
            <a:xfrm>
              <a:off x="6583363" y="4602163"/>
              <a:ext cx="217488" cy="125413"/>
            </a:xfrm>
            <a:custGeom>
              <a:avLst/>
              <a:gdLst>
                <a:gd name="T0" fmla="*/ 49 w 104"/>
                <a:gd name="T1" fmla="*/ 4 h 60"/>
                <a:gd name="T2" fmla="*/ 0 w 104"/>
                <a:gd name="T3" fmla="*/ 60 h 60"/>
                <a:gd name="T4" fmla="*/ 53 w 104"/>
                <a:gd name="T5" fmla="*/ 16 h 60"/>
                <a:gd name="T6" fmla="*/ 104 w 104"/>
                <a:gd name="T7" fmla="*/ 28 h 60"/>
                <a:gd name="T8" fmla="*/ 49 w 104"/>
                <a:gd name="T9" fmla="*/ 4 h 60"/>
              </a:gdLst>
              <a:ahLst/>
              <a:cxnLst>
                <a:cxn ang="0">
                  <a:pos x="T0" y="T1"/>
                </a:cxn>
                <a:cxn ang="0">
                  <a:pos x="T2" y="T3"/>
                </a:cxn>
                <a:cxn ang="0">
                  <a:pos x="T4" y="T5"/>
                </a:cxn>
                <a:cxn ang="0">
                  <a:pos x="T6" y="T7"/>
                </a:cxn>
                <a:cxn ang="0">
                  <a:pos x="T8" y="T9"/>
                </a:cxn>
              </a:cxnLst>
              <a:rect l="0" t="0" r="r" b="b"/>
              <a:pathLst>
                <a:path w="104" h="60">
                  <a:moveTo>
                    <a:pt x="49" y="4"/>
                  </a:moveTo>
                  <a:cubicBezTo>
                    <a:pt x="20" y="8"/>
                    <a:pt x="0" y="32"/>
                    <a:pt x="0" y="60"/>
                  </a:cubicBezTo>
                  <a:cubicBezTo>
                    <a:pt x="7" y="36"/>
                    <a:pt x="27" y="20"/>
                    <a:pt x="53" y="16"/>
                  </a:cubicBezTo>
                  <a:cubicBezTo>
                    <a:pt x="72" y="13"/>
                    <a:pt x="90" y="16"/>
                    <a:pt x="104" y="28"/>
                  </a:cubicBezTo>
                  <a:cubicBezTo>
                    <a:pt x="92" y="11"/>
                    <a:pt x="71" y="0"/>
                    <a:pt x="49" y="4"/>
                  </a:cubicBezTo>
                  <a:close/>
                </a:path>
              </a:pathLst>
            </a:custGeom>
            <a:solidFill>
              <a:srgbClr val="A2AE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0" name="Freeform 469"/>
            <p:cNvSpPr>
              <a:spLocks/>
            </p:cNvSpPr>
            <p:nvPr/>
          </p:nvSpPr>
          <p:spPr bwMode="auto">
            <a:xfrm>
              <a:off x="6572251" y="4584701"/>
              <a:ext cx="217488" cy="114300"/>
            </a:xfrm>
            <a:custGeom>
              <a:avLst/>
              <a:gdLst>
                <a:gd name="T0" fmla="*/ 50 w 104"/>
                <a:gd name="T1" fmla="*/ 3 h 55"/>
                <a:gd name="T2" fmla="*/ 0 w 104"/>
                <a:gd name="T3" fmla="*/ 55 h 55"/>
                <a:gd name="T4" fmla="*/ 53 w 104"/>
                <a:gd name="T5" fmla="*/ 8 h 55"/>
                <a:gd name="T6" fmla="*/ 104 w 104"/>
                <a:gd name="T7" fmla="*/ 23 h 55"/>
                <a:gd name="T8" fmla="*/ 50 w 104"/>
                <a:gd name="T9" fmla="*/ 3 h 55"/>
              </a:gdLst>
              <a:ahLst/>
              <a:cxnLst>
                <a:cxn ang="0">
                  <a:pos x="T0" y="T1"/>
                </a:cxn>
                <a:cxn ang="0">
                  <a:pos x="T2" y="T3"/>
                </a:cxn>
                <a:cxn ang="0">
                  <a:pos x="T4" y="T5"/>
                </a:cxn>
                <a:cxn ang="0">
                  <a:pos x="T6" y="T7"/>
                </a:cxn>
                <a:cxn ang="0">
                  <a:pos x="T8" y="T9"/>
                </a:cxn>
              </a:cxnLst>
              <a:rect l="0" t="0" r="r" b="b"/>
              <a:pathLst>
                <a:path w="104" h="55">
                  <a:moveTo>
                    <a:pt x="50" y="3"/>
                  </a:moveTo>
                  <a:cubicBezTo>
                    <a:pt x="22" y="7"/>
                    <a:pt x="0" y="27"/>
                    <a:pt x="0" y="55"/>
                  </a:cubicBezTo>
                  <a:cubicBezTo>
                    <a:pt x="7" y="31"/>
                    <a:pt x="27" y="12"/>
                    <a:pt x="53" y="8"/>
                  </a:cubicBezTo>
                  <a:cubicBezTo>
                    <a:pt x="72" y="5"/>
                    <a:pt x="90" y="11"/>
                    <a:pt x="104" y="23"/>
                  </a:cubicBezTo>
                  <a:cubicBezTo>
                    <a:pt x="92" y="6"/>
                    <a:pt x="73" y="0"/>
                    <a:pt x="50" y="3"/>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1" name="Freeform 470"/>
            <p:cNvSpPr>
              <a:spLocks/>
            </p:cNvSpPr>
            <p:nvPr/>
          </p:nvSpPr>
          <p:spPr bwMode="auto">
            <a:xfrm>
              <a:off x="6634163" y="4724401"/>
              <a:ext cx="209550" cy="160338"/>
            </a:xfrm>
            <a:custGeom>
              <a:avLst/>
              <a:gdLst>
                <a:gd name="T0" fmla="*/ 61 w 101"/>
                <a:gd name="T1" fmla="*/ 69 h 77"/>
                <a:gd name="T2" fmla="*/ 94 w 101"/>
                <a:gd name="T3" fmla="*/ 0 h 77"/>
                <a:gd name="T4" fmla="*/ 54 w 101"/>
                <a:gd name="T5" fmla="*/ 57 h 77"/>
                <a:gd name="T6" fmla="*/ 0 w 101"/>
                <a:gd name="T7" fmla="*/ 54 h 77"/>
                <a:gd name="T8" fmla="*/ 61 w 101"/>
                <a:gd name="T9" fmla="*/ 69 h 77"/>
              </a:gdLst>
              <a:ahLst/>
              <a:cxnLst>
                <a:cxn ang="0">
                  <a:pos x="T0" y="T1"/>
                </a:cxn>
                <a:cxn ang="0">
                  <a:pos x="T2" y="T3"/>
                </a:cxn>
                <a:cxn ang="0">
                  <a:pos x="T4" y="T5"/>
                </a:cxn>
                <a:cxn ang="0">
                  <a:pos x="T6" y="T7"/>
                </a:cxn>
                <a:cxn ang="0">
                  <a:pos x="T8" y="T9"/>
                </a:cxn>
              </a:cxnLst>
              <a:rect l="0" t="0" r="r" b="b"/>
              <a:pathLst>
                <a:path w="101" h="77">
                  <a:moveTo>
                    <a:pt x="61" y="69"/>
                  </a:moveTo>
                  <a:cubicBezTo>
                    <a:pt x="88" y="59"/>
                    <a:pt x="101" y="27"/>
                    <a:pt x="94" y="0"/>
                  </a:cubicBezTo>
                  <a:cubicBezTo>
                    <a:pt x="93" y="24"/>
                    <a:pt x="78" y="47"/>
                    <a:pt x="54" y="57"/>
                  </a:cubicBezTo>
                  <a:cubicBezTo>
                    <a:pt x="35" y="64"/>
                    <a:pt x="16" y="62"/>
                    <a:pt x="0" y="54"/>
                  </a:cubicBezTo>
                  <a:cubicBezTo>
                    <a:pt x="16" y="68"/>
                    <a:pt x="40" y="77"/>
                    <a:pt x="61" y="69"/>
                  </a:cubicBezTo>
                  <a:close/>
                </a:path>
              </a:pathLst>
            </a:custGeom>
            <a:solidFill>
              <a:srgbClr val="A2AE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2" name="Freeform 471"/>
            <p:cNvSpPr>
              <a:spLocks/>
            </p:cNvSpPr>
            <p:nvPr/>
          </p:nvSpPr>
          <p:spPr bwMode="auto">
            <a:xfrm>
              <a:off x="6608763" y="4713288"/>
              <a:ext cx="214313" cy="138113"/>
            </a:xfrm>
            <a:custGeom>
              <a:avLst/>
              <a:gdLst>
                <a:gd name="T0" fmla="*/ 57 w 103"/>
                <a:gd name="T1" fmla="*/ 60 h 66"/>
                <a:gd name="T2" fmla="*/ 100 w 103"/>
                <a:gd name="T3" fmla="*/ 0 h 66"/>
                <a:gd name="T4" fmla="*/ 54 w 103"/>
                <a:gd name="T5" fmla="*/ 49 h 66"/>
                <a:gd name="T6" fmla="*/ 0 w 103"/>
                <a:gd name="T7" fmla="*/ 42 h 66"/>
                <a:gd name="T8" fmla="*/ 57 w 103"/>
                <a:gd name="T9" fmla="*/ 60 h 66"/>
              </a:gdLst>
              <a:ahLst/>
              <a:cxnLst>
                <a:cxn ang="0">
                  <a:pos x="T0" y="T1"/>
                </a:cxn>
                <a:cxn ang="0">
                  <a:pos x="T2" y="T3"/>
                </a:cxn>
                <a:cxn ang="0">
                  <a:pos x="T4" y="T5"/>
                </a:cxn>
                <a:cxn ang="0">
                  <a:pos x="T6" y="T7"/>
                </a:cxn>
                <a:cxn ang="0">
                  <a:pos x="T8" y="T9"/>
                </a:cxn>
              </a:cxnLst>
              <a:rect l="0" t="0" r="r" b="b"/>
              <a:pathLst>
                <a:path w="103" h="66">
                  <a:moveTo>
                    <a:pt x="57" y="60"/>
                  </a:moveTo>
                  <a:cubicBezTo>
                    <a:pt x="85" y="54"/>
                    <a:pt x="103" y="28"/>
                    <a:pt x="100" y="0"/>
                  </a:cubicBezTo>
                  <a:cubicBezTo>
                    <a:pt x="96" y="24"/>
                    <a:pt x="80" y="43"/>
                    <a:pt x="54" y="49"/>
                  </a:cubicBezTo>
                  <a:cubicBezTo>
                    <a:pt x="35" y="54"/>
                    <a:pt x="15" y="52"/>
                    <a:pt x="0" y="42"/>
                  </a:cubicBezTo>
                  <a:cubicBezTo>
                    <a:pt x="13" y="58"/>
                    <a:pt x="35" y="66"/>
                    <a:pt x="57" y="60"/>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3" name="Oval 472"/>
            <p:cNvSpPr>
              <a:spLocks noChangeArrowheads="1"/>
            </p:cNvSpPr>
            <p:nvPr/>
          </p:nvSpPr>
          <p:spPr bwMode="auto">
            <a:xfrm>
              <a:off x="5751513" y="4765676"/>
              <a:ext cx="196850" cy="195263"/>
            </a:xfrm>
            <a:prstGeom prst="ellipse">
              <a:avLst/>
            </a:prstGeom>
            <a:solidFill>
              <a:srgbClr val="C0CA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4" name="Freeform 473"/>
            <p:cNvSpPr>
              <a:spLocks/>
            </p:cNvSpPr>
            <p:nvPr/>
          </p:nvSpPr>
          <p:spPr bwMode="auto">
            <a:xfrm>
              <a:off x="5759451" y="4770438"/>
              <a:ext cx="165100" cy="93663"/>
            </a:xfrm>
            <a:custGeom>
              <a:avLst/>
              <a:gdLst>
                <a:gd name="T0" fmla="*/ 37 w 79"/>
                <a:gd name="T1" fmla="*/ 3 h 45"/>
                <a:gd name="T2" fmla="*/ 0 w 79"/>
                <a:gd name="T3" fmla="*/ 45 h 45"/>
                <a:gd name="T4" fmla="*/ 40 w 79"/>
                <a:gd name="T5" fmla="*/ 12 h 45"/>
                <a:gd name="T6" fmla="*/ 79 w 79"/>
                <a:gd name="T7" fmla="*/ 21 h 45"/>
                <a:gd name="T8" fmla="*/ 37 w 79"/>
                <a:gd name="T9" fmla="*/ 3 h 45"/>
              </a:gdLst>
              <a:ahLst/>
              <a:cxnLst>
                <a:cxn ang="0">
                  <a:pos x="T0" y="T1"/>
                </a:cxn>
                <a:cxn ang="0">
                  <a:pos x="T2" y="T3"/>
                </a:cxn>
                <a:cxn ang="0">
                  <a:pos x="T4" y="T5"/>
                </a:cxn>
                <a:cxn ang="0">
                  <a:pos x="T6" y="T7"/>
                </a:cxn>
                <a:cxn ang="0">
                  <a:pos x="T8" y="T9"/>
                </a:cxn>
              </a:cxnLst>
              <a:rect l="0" t="0" r="r" b="b"/>
              <a:pathLst>
                <a:path w="79" h="45">
                  <a:moveTo>
                    <a:pt x="37" y="3"/>
                  </a:moveTo>
                  <a:cubicBezTo>
                    <a:pt x="16" y="6"/>
                    <a:pt x="0" y="24"/>
                    <a:pt x="0" y="45"/>
                  </a:cubicBezTo>
                  <a:cubicBezTo>
                    <a:pt x="5" y="27"/>
                    <a:pt x="21" y="15"/>
                    <a:pt x="40" y="12"/>
                  </a:cubicBezTo>
                  <a:cubicBezTo>
                    <a:pt x="55" y="10"/>
                    <a:pt x="69" y="12"/>
                    <a:pt x="79" y="21"/>
                  </a:cubicBezTo>
                  <a:cubicBezTo>
                    <a:pt x="70" y="8"/>
                    <a:pt x="54" y="0"/>
                    <a:pt x="37" y="3"/>
                  </a:cubicBezTo>
                  <a:close/>
                </a:path>
              </a:pathLst>
            </a:custGeom>
            <a:solidFill>
              <a:srgbClr val="A2AE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5" name="Freeform 474"/>
            <p:cNvSpPr>
              <a:spLocks/>
            </p:cNvSpPr>
            <p:nvPr/>
          </p:nvSpPr>
          <p:spPr bwMode="auto">
            <a:xfrm>
              <a:off x="5751513" y="4756151"/>
              <a:ext cx="165100" cy="87313"/>
            </a:xfrm>
            <a:custGeom>
              <a:avLst/>
              <a:gdLst>
                <a:gd name="T0" fmla="*/ 39 w 79"/>
                <a:gd name="T1" fmla="*/ 2 h 42"/>
                <a:gd name="T2" fmla="*/ 0 w 79"/>
                <a:gd name="T3" fmla="*/ 42 h 42"/>
                <a:gd name="T4" fmla="*/ 40 w 79"/>
                <a:gd name="T5" fmla="*/ 6 h 42"/>
                <a:gd name="T6" fmla="*/ 79 w 79"/>
                <a:gd name="T7" fmla="*/ 18 h 42"/>
                <a:gd name="T8" fmla="*/ 39 w 79"/>
                <a:gd name="T9" fmla="*/ 2 h 42"/>
              </a:gdLst>
              <a:ahLst/>
              <a:cxnLst>
                <a:cxn ang="0">
                  <a:pos x="T0" y="T1"/>
                </a:cxn>
                <a:cxn ang="0">
                  <a:pos x="T2" y="T3"/>
                </a:cxn>
                <a:cxn ang="0">
                  <a:pos x="T4" y="T5"/>
                </a:cxn>
                <a:cxn ang="0">
                  <a:pos x="T6" y="T7"/>
                </a:cxn>
                <a:cxn ang="0">
                  <a:pos x="T8" y="T9"/>
                </a:cxn>
              </a:cxnLst>
              <a:rect l="0" t="0" r="r" b="b"/>
              <a:pathLst>
                <a:path w="79" h="42">
                  <a:moveTo>
                    <a:pt x="39" y="2"/>
                  </a:moveTo>
                  <a:cubicBezTo>
                    <a:pt x="17" y="5"/>
                    <a:pt x="0" y="21"/>
                    <a:pt x="0" y="42"/>
                  </a:cubicBezTo>
                  <a:cubicBezTo>
                    <a:pt x="5" y="24"/>
                    <a:pt x="20" y="9"/>
                    <a:pt x="40" y="6"/>
                  </a:cubicBezTo>
                  <a:cubicBezTo>
                    <a:pt x="55" y="4"/>
                    <a:pt x="69" y="9"/>
                    <a:pt x="79" y="18"/>
                  </a:cubicBezTo>
                  <a:cubicBezTo>
                    <a:pt x="70" y="4"/>
                    <a:pt x="55" y="0"/>
                    <a:pt x="39" y="2"/>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6" name="Freeform 475"/>
            <p:cNvSpPr>
              <a:spLocks/>
            </p:cNvSpPr>
            <p:nvPr/>
          </p:nvSpPr>
          <p:spPr bwMode="auto">
            <a:xfrm>
              <a:off x="5797551" y="4862513"/>
              <a:ext cx="160338" cy="122238"/>
            </a:xfrm>
            <a:custGeom>
              <a:avLst/>
              <a:gdLst>
                <a:gd name="T0" fmla="*/ 47 w 77"/>
                <a:gd name="T1" fmla="*/ 53 h 59"/>
                <a:gd name="T2" fmla="*/ 72 w 77"/>
                <a:gd name="T3" fmla="*/ 0 h 59"/>
                <a:gd name="T4" fmla="*/ 41 w 77"/>
                <a:gd name="T5" fmla="*/ 43 h 59"/>
                <a:gd name="T6" fmla="*/ 0 w 77"/>
                <a:gd name="T7" fmla="*/ 41 h 59"/>
                <a:gd name="T8" fmla="*/ 47 w 77"/>
                <a:gd name="T9" fmla="*/ 53 h 59"/>
              </a:gdLst>
              <a:ahLst/>
              <a:cxnLst>
                <a:cxn ang="0">
                  <a:pos x="T0" y="T1"/>
                </a:cxn>
                <a:cxn ang="0">
                  <a:pos x="T2" y="T3"/>
                </a:cxn>
                <a:cxn ang="0">
                  <a:pos x="T4" y="T5"/>
                </a:cxn>
                <a:cxn ang="0">
                  <a:pos x="T6" y="T7"/>
                </a:cxn>
                <a:cxn ang="0">
                  <a:pos x="T8" y="T9"/>
                </a:cxn>
              </a:cxnLst>
              <a:rect l="0" t="0" r="r" b="b"/>
              <a:pathLst>
                <a:path w="77" h="59">
                  <a:moveTo>
                    <a:pt x="47" y="53"/>
                  </a:moveTo>
                  <a:cubicBezTo>
                    <a:pt x="67" y="45"/>
                    <a:pt x="77" y="20"/>
                    <a:pt x="72" y="0"/>
                  </a:cubicBezTo>
                  <a:cubicBezTo>
                    <a:pt x="71" y="19"/>
                    <a:pt x="60" y="36"/>
                    <a:pt x="41" y="43"/>
                  </a:cubicBezTo>
                  <a:cubicBezTo>
                    <a:pt x="27" y="49"/>
                    <a:pt x="13" y="47"/>
                    <a:pt x="0" y="41"/>
                  </a:cubicBezTo>
                  <a:cubicBezTo>
                    <a:pt x="12" y="52"/>
                    <a:pt x="31" y="59"/>
                    <a:pt x="47" y="53"/>
                  </a:cubicBezTo>
                  <a:close/>
                </a:path>
              </a:pathLst>
            </a:custGeom>
            <a:solidFill>
              <a:srgbClr val="A2AE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7" name="Freeform 476"/>
            <p:cNvSpPr>
              <a:spLocks/>
            </p:cNvSpPr>
            <p:nvPr/>
          </p:nvSpPr>
          <p:spPr bwMode="auto">
            <a:xfrm>
              <a:off x="5778501" y="4852988"/>
              <a:ext cx="163513" cy="104775"/>
            </a:xfrm>
            <a:custGeom>
              <a:avLst/>
              <a:gdLst>
                <a:gd name="T0" fmla="*/ 44 w 78"/>
                <a:gd name="T1" fmla="*/ 46 h 50"/>
                <a:gd name="T2" fmla="*/ 76 w 78"/>
                <a:gd name="T3" fmla="*/ 0 h 50"/>
                <a:gd name="T4" fmla="*/ 41 w 78"/>
                <a:gd name="T5" fmla="*/ 37 h 50"/>
                <a:gd name="T6" fmla="*/ 0 w 78"/>
                <a:gd name="T7" fmla="*/ 32 h 50"/>
                <a:gd name="T8" fmla="*/ 44 w 78"/>
                <a:gd name="T9" fmla="*/ 46 h 50"/>
              </a:gdLst>
              <a:ahLst/>
              <a:cxnLst>
                <a:cxn ang="0">
                  <a:pos x="T0" y="T1"/>
                </a:cxn>
                <a:cxn ang="0">
                  <a:pos x="T2" y="T3"/>
                </a:cxn>
                <a:cxn ang="0">
                  <a:pos x="T4" y="T5"/>
                </a:cxn>
                <a:cxn ang="0">
                  <a:pos x="T6" y="T7"/>
                </a:cxn>
                <a:cxn ang="0">
                  <a:pos x="T8" y="T9"/>
                </a:cxn>
              </a:cxnLst>
              <a:rect l="0" t="0" r="r" b="b"/>
              <a:pathLst>
                <a:path w="78" h="50">
                  <a:moveTo>
                    <a:pt x="44" y="46"/>
                  </a:moveTo>
                  <a:cubicBezTo>
                    <a:pt x="65" y="41"/>
                    <a:pt x="78" y="21"/>
                    <a:pt x="76" y="0"/>
                  </a:cubicBezTo>
                  <a:cubicBezTo>
                    <a:pt x="73" y="19"/>
                    <a:pt x="61" y="33"/>
                    <a:pt x="41" y="37"/>
                  </a:cubicBezTo>
                  <a:cubicBezTo>
                    <a:pt x="27" y="41"/>
                    <a:pt x="11" y="40"/>
                    <a:pt x="0" y="32"/>
                  </a:cubicBezTo>
                  <a:cubicBezTo>
                    <a:pt x="10" y="44"/>
                    <a:pt x="27" y="50"/>
                    <a:pt x="44" y="46"/>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8" name="Oval 477"/>
            <p:cNvSpPr>
              <a:spLocks noChangeArrowheads="1"/>
            </p:cNvSpPr>
            <p:nvPr/>
          </p:nvSpPr>
          <p:spPr bwMode="auto">
            <a:xfrm>
              <a:off x="6311901" y="4613276"/>
              <a:ext cx="150813" cy="150813"/>
            </a:xfrm>
            <a:prstGeom prst="ellipse">
              <a:avLst/>
            </a:prstGeom>
            <a:solidFill>
              <a:srgbClr val="C0CA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9" name="Freeform 478"/>
            <p:cNvSpPr>
              <a:spLocks/>
            </p:cNvSpPr>
            <p:nvPr/>
          </p:nvSpPr>
          <p:spPr bwMode="auto">
            <a:xfrm>
              <a:off x="6318251" y="4618038"/>
              <a:ext cx="127000" cy="73025"/>
            </a:xfrm>
            <a:custGeom>
              <a:avLst/>
              <a:gdLst>
                <a:gd name="T0" fmla="*/ 28 w 61"/>
                <a:gd name="T1" fmla="*/ 2 h 35"/>
                <a:gd name="T2" fmla="*/ 0 w 61"/>
                <a:gd name="T3" fmla="*/ 35 h 35"/>
                <a:gd name="T4" fmla="*/ 31 w 61"/>
                <a:gd name="T5" fmla="*/ 9 h 35"/>
                <a:gd name="T6" fmla="*/ 61 w 61"/>
                <a:gd name="T7" fmla="*/ 16 h 35"/>
                <a:gd name="T8" fmla="*/ 28 w 61"/>
                <a:gd name="T9" fmla="*/ 2 h 35"/>
              </a:gdLst>
              <a:ahLst/>
              <a:cxnLst>
                <a:cxn ang="0">
                  <a:pos x="T0" y="T1"/>
                </a:cxn>
                <a:cxn ang="0">
                  <a:pos x="T2" y="T3"/>
                </a:cxn>
                <a:cxn ang="0">
                  <a:pos x="T4" y="T5"/>
                </a:cxn>
                <a:cxn ang="0">
                  <a:pos x="T6" y="T7"/>
                </a:cxn>
                <a:cxn ang="0">
                  <a:pos x="T8" y="T9"/>
                </a:cxn>
              </a:cxnLst>
              <a:rect l="0" t="0" r="r" b="b"/>
              <a:pathLst>
                <a:path w="61" h="35">
                  <a:moveTo>
                    <a:pt x="28" y="2"/>
                  </a:moveTo>
                  <a:cubicBezTo>
                    <a:pt x="12" y="4"/>
                    <a:pt x="0" y="18"/>
                    <a:pt x="0" y="35"/>
                  </a:cubicBezTo>
                  <a:cubicBezTo>
                    <a:pt x="4" y="21"/>
                    <a:pt x="16" y="11"/>
                    <a:pt x="31" y="9"/>
                  </a:cubicBezTo>
                  <a:cubicBezTo>
                    <a:pt x="42" y="7"/>
                    <a:pt x="53" y="9"/>
                    <a:pt x="61" y="16"/>
                  </a:cubicBezTo>
                  <a:cubicBezTo>
                    <a:pt x="54" y="6"/>
                    <a:pt x="42" y="0"/>
                    <a:pt x="28" y="2"/>
                  </a:cubicBezTo>
                  <a:close/>
                </a:path>
              </a:pathLst>
            </a:custGeom>
            <a:solidFill>
              <a:srgbClr val="A2AE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80" name="Freeform 479"/>
            <p:cNvSpPr>
              <a:spLocks/>
            </p:cNvSpPr>
            <p:nvPr/>
          </p:nvSpPr>
          <p:spPr bwMode="auto">
            <a:xfrm>
              <a:off x="6311901" y="4605338"/>
              <a:ext cx="127000" cy="68263"/>
            </a:xfrm>
            <a:custGeom>
              <a:avLst/>
              <a:gdLst>
                <a:gd name="T0" fmla="*/ 30 w 61"/>
                <a:gd name="T1" fmla="*/ 2 h 33"/>
                <a:gd name="T2" fmla="*/ 0 w 61"/>
                <a:gd name="T3" fmla="*/ 33 h 33"/>
                <a:gd name="T4" fmla="*/ 31 w 61"/>
                <a:gd name="T5" fmla="*/ 5 h 33"/>
                <a:gd name="T6" fmla="*/ 61 w 61"/>
                <a:gd name="T7" fmla="*/ 14 h 33"/>
                <a:gd name="T8" fmla="*/ 30 w 61"/>
                <a:gd name="T9" fmla="*/ 2 h 33"/>
              </a:gdLst>
              <a:ahLst/>
              <a:cxnLst>
                <a:cxn ang="0">
                  <a:pos x="T0" y="T1"/>
                </a:cxn>
                <a:cxn ang="0">
                  <a:pos x="T2" y="T3"/>
                </a:cxn>
                <a:cxn ang="0">
                  <a:pos x="T4" y="T5"/>
                </a:cxn>
                <a:cxn ang="0">
                  <a:pos x="T6" y="T7"/>
                </a:cxn>
                <a:cxn ang="0">
                  <a:pos x="T8" y="T9"/>
                </a:cxn>
              </a:cxnLst>
              <a:rect l="0" t="0" r="r" b="b"/>
              <a:pathLst>
                <a:path w="61" h="33">
                  <a:moveTo>
                    <a:pt x="30" y="2"/>
                  </a:moveTo>
                  <a:cubicBezTo>
                    <a:pt x="13" y="4"/>
                    <a:pt x="0" y="16"/>
                    <a:pt x="0" y="33"/>
                  </a:cubicBezTo>
                  <a:cubicBezTo>
                    <a:pt x="4" y="18"/>
                    <a:pt x="15" y="7"/>
                    <a:pt x="31" y="5"/>
                  </a:cubicBezTo>
                  <a:cubicBezTo>
                    <a:pt x="42" y="3"/>
                    <a:pt x="53" y="7"/>
                    <a:pt x="61" y="14"/>
                  </a:cubicBezTo>
                  <a:cubicBezTo>
                    <a:pt x="54" y="4"/>
                    <a:pt x="43" y="0"/>
                    <a:pt x="30" y="2"/>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81" name="Freeform 480"/>
            <p:cNvSpPr>
              <a:spLocks/>
            </p:cNvSpPr>
            <p:nvPr/>
          </p:nvSpPr>
          <p:spPr bwMode="auto">
            <a:xfrm>
              <a:off x="6346826" y="4686301"/>
              <a:ext cx="123825" cy="96838"/>
            </a:xfrm>
            <a:custGeom>
              <a:avLst/>
              <a:gdLst>
                <a:gd name="T0" fmla="*/ 36 w 59"/>
                <a:gd name="T1" fmla="*/ 42 h 46"/>
                <a:gd name="T2" fmla="*/ 56 w 59"/>
                <a:gd name="T3" fmla="*/ 0 h 46"/>
                <a:gd name="T4" fmla="*/ 32 w 59"/>
                <a:gd name="T5" fmla="*/ 34 h 46"/>
                <a:gd name="T6" fmla="*/ 0 w 59"/>
                <a:gd name="T7" fmla="*/ 32 h 46"/>
                <a:gd name="T8" fmla="*/ 36 w 59"/>
                <a:gd name="T9" fmla="*/ 42 h 46"/>
              </a:gdLst>
              <a:ahLst/>
              <a:cxnLst>
                <a:cxn ang="0">
                  <a:pos x="T0" y="T1"/>
                </a:cxn>
                <a:cxn ang="0">
                  <a:pos x="T2" y="T3"/>
                </a:cxn>
                <a:cxn ang="0">
                  <a:pos x="T4" y="T5"/>
                </a:cxn>
                <a:cxn ang="0">
                  <a:pos x="T6" y="T7"/>
                </a:cxn>
                <a:cxn ang="0">
                  <a:pos x="T8" y="T9"/>
                </a:cxn>
              </a:cxnLst>
              <a:rect l="0" t="0" r="r" b="b"/>
              <a:pathLst>
                <a:path w="59" h="46">
                  <a:moveTo>
                    <a:pt x="36" y="42"/>
                  </a:moveTo>
                  <a:cubicBezTo>
                    <a:pt x="52" y="35"/>
                    <a:pt x="59" y="16"/>
                    <a:pt x="56" y="0"/>
                  </a:cubicBezTo>
                  <a:cubicBezTo>
                    <a:pt x="55" y="15"/>
                    <a:pt x="46" y="29"/>
                    <a:pt x="32" y="34"/>
                  </a:cubicBezTo>
                  <a:cubicBezTo>
                    <a:pt x="21" y="38"/>
                    <a:pt x="9" y="37"/>
                    <a:pt x="0" y="32"/>
                  </a:cubicBezTo>
                  <a:cubicBezTo>
                    <a:pt x="9" y="41"/>
                    <a:pt x="24" y="46"/>
                    <a:pt x="36" y="42"/>
                  </a:cubicBezTo>
                  <a:close/>
                </a:path>
              </a:pathLst>
            </a:custGeom>
            <a:solidFill>
              <a:srgbClr val="A2AE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82" name="Freeform 481"/>
            <p:cNvSpPr>
              <a:spLocks/>
            </p:cNvSpPr>
            <p:nvPr/>
          </p:nvSpPr>
          <p:spPr bwMode="auto">
            <a:xfrm>
              <a:off x="6332538" y="4681538"/>
              <a:ext cx="127000" cy="82550"/>
            </a:xfrm>
            <a:custGeom>
              <a:avLst/>
              <a:gdLst>
                <a:gd name="T0" fmla="*/ 34 w 61"/>
                <a:gd name="T1" fmla="*/ 36 h 39"/>
                <a:gd name="T2" fmla="*/ 59 w 61"/>
                <a:gd name="T3" fmla="*/ 0 h 39"/>
                <a:gd name="T4" fmla="*/ 32 w 61"/>
                <a:gd name="T5" fmla="*/ 29 h 39"/>
                <a:gd name="T6" fmla="*/ 0 w 61"/>
                <a:gd name="T7" fmla="*/ 24 h 39"/>
                <a:gd name="T8" fmla="*/ 34 w 61"/>
                <a:gd name="T9" fmla="*/ 36 h 39"/>
              </a:gdLst>
              <a:ahLst/>
              <a:cxnLst>
                <a:cxn ang="0">
                  <a:pos x="T0" y="T1"/>
                </a:cxn>
                <a:cxn ang="0">
                  <a:pos x="T2" y="T3"/>
                </a:cxn>
                <a:cxn ang="0">
                  <a:pos x="T4" y="T5"/>
                </a:cxn>
                <a:cxn ang="0">
                  <a:pos x="T6" y="T7"/>
                </a:cxn>
                <a:cxn ang="0">
                  <a:pos x="T8" y="T9"/>
                </a:cxn>
              </a:cxnLst>
              <a:rect l="0" t="0" r="r" b="b"/>
              <a:pathLst>
                <a:path w="61" h="39">
                  <a:moveTo>
                    <a:pt x="34" y="36"/>
                  </a:moveTo>
                  <a:cubicBezTo>
                    <a:pt x="50" y="31"/>
                    <a:pt x="61" y="16"/>
                    <a:pt x="59" y="0"/>
                  </a:cubicBezTo>
                  <a:cubicBezTo>
                    <a:pt x="57" y="14"/>
                    <a:pt x="47" y="25"/>
                    <a:pt x="32" y="29"/>
                  </a:cubicBezTo>
                  <a:cubicBezTo>
                    <a:pt x="21" y="31"/>
                    <a:pt x="8" y="30"/>
                    <a:pt x="0" y="24"/>
                  </a:cubicBezTo>
                  <a:cubicBezTo>
                    <a:pt x="8" y="34"/>
                    <a:pt x="21" y="39"/>
                    <a:pt x="34" y="36"/>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83" name="Freeform 482"/>
            <p:cNvSpPr>
              <a:spLocks/>
            </p:cNvSpPr>
            <p:nvPr/>
          </p:nvSpPr>
          <p:spPr bwMode="auto">
            <a:xfrm>
              <a:off x="7454901" y="4743451"/>
              <a:ext cx="357188" cy="304800"/>
            </a:xfrm>
            <a:custGeom>
              <a:avLst/>
              <a:gdLst>
                <a:gd name="T0" fmla="*/ 161 w 171"/>
                <a:gd name="T1" fmla="*/ 50 h 146"/>
                <a:gd name="T2" fmla="*/ 103 w 171"/>
                <a:gd name="T3" fmla="*/ 133 h 146"/>
                <a:gd name="T4" fmla="*/ 10 w 171"/>
                <a:gd name="T5" fmla="*/ 96 h 146"/>
                <a:gd name="T6" fmla="*/ 67 w 171"/>
                <a:gd name="T7" fmla="*/ 13 h 146"/>
                <a:gd name="T8" fmla="*/ 161 w 171"/>
                <a:gd name="T9" fmla="*/ 50 h 146"/>
              </a:gdLst>
              <a:ahLst/>
              <a:cxnLst>
                <a:cxn ang="0">
                  <a:pos x="T0" y="T1"/>
                </a:cxn>
                <a:cxn ang="0">
                  <a:pos x="T2" y="T3"/>
                </a:cxn>
                <a:cxn ang="0">
                  <a:pos x="T4" y="T5"/>
                </a:cxn>
                <a:cxn ang="0">
                  <a:pos x="T6" y="T7"/>
                </a:cxn>
                <a:cxn ang="0">
                  <a:pos x="T8" y="T9"/>
                </a:cxn>
              </a:cxnLst>
              <a:rect l="0" t="0" r="r" b="b"/>
              <a:pathLst>
                <a:path w="171" h="146">
                  <a:moveTo>
                    <a:pt x="161" y="50"/>
                  </a:moveTo>
                  <a:cubicBezTo>
                    <a:pt x="171" y="84"/>
                    <a:pt x="145" y="121"/>
                    <a:pt x="103" y="133"/>
                  </a:cubicBezTo>
                  <a:cubicBezTo>
                    <a:pt x="62" y="146"/>
                    <a:pt x="20" y="129"/>
                    <a:pt x="10" y="96"/>
                  </a:cubicBezTo>
                  <a:cubicBezTo>
                    <a:pt x="0" y="62"/>
                    <a:pt x="26" y="25"/>
                    <a:pt x="67" y="13"/>
                  </a:cubicBezTo>
                  <a:cubicBezTo>
                    <a:pt x="109" y="0"/>
                    <a:pt x="151" y="17"/>
                    <a:pt x="161" y="50"/>
                  </a:cubicBezTo>
                  <a:close/>
                </a:path>
              </a:pathLst>
            </a:custGeom>
            <a:solidFill>
              <a:srgbClr val="C0CA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84" name="Freeform 483"/>
            <p:cNvSpPr>
              <a:spLocks/>
            </p:cNvSpPr>
            <p:nvPr/>
          </p:nvSpPr>
          <p:spPr bwMode="auto">
            <a:xfrm>
              <a:off x="7470776" y="4764088"/>
              <a:ext cx="265113" cy="177800"/>
            </a:xfrm>
            <a:custGeom>
              <a:avLst/>
              <a:gdLst>
                <a:gd name="T0" fmla="*/ 52 w 127"/>
                <a:gd name="T1" fmla="*/ 12 h 85"/>
                <a:gd name="T2" fmla="*/ 8 w 127"/>
                <a:gd name="T3" fmla="*/ 85 h 85"/>
                <a:gd name="T4" fmla="*/ 61 w 127"/>
                <a:gd name="T5" fmla="*/ 22 h 85"/>
                <a:gd name="T6" fmla="*/ 127 w 127"/>
                <a:gd name="T7" fmla="*/ 15 h 85"/>
                <a:gd name="T8" fmla="*/ 52 w 127"/>
                <a:gd name="T9" fmla="*/ 12 h 85"/>
              </a:gdLst>
              <a:ahLst/>
              <a:cxnLst>
                <a:cxn ang="0">
                  <a:pos x="T0" y="T1"/>
                </a:cxn>
                <a:cxn ang="0">
                  <a:pos x="T2" y="T3"/>
                </a:cxn>
                <a:cxn ang="0">
                  <a:pos x="T4" y="T5"/>
                </a:cxn>
                <a:cxn ang="0">
                  <a:pos x="T6" y="T7"/>
                </a:cxn>
                <a:cxn ang="0">
                  <a:pos x="T8" y="T9"/>
                </a:cxn>
              </a:cxnLst>
              <a:rect l="0" t="0" r="r" b="b"/>
              <a:pathLst>
                <a:path w="127" h="85">
                  <a:moveTo>
                    <a:pt x="52" y="12"/>
                  </a:moveTo>
                  <a:cubicBezTo>
                    <a:pt x="18" y="26"/>
                    <a:pt x="0" y="58"/>
                    <a:pt x="8" y="85"/>
                  </a:cubicBezTo>
                  <a:cubicBezTo>
                    <a:pt x="9" y="59"/>
                    <a:pt x="30" y="36"/>
                    <a:pt x="61" y="22"/>
                  </a:cubicBezTo>
                  <a:cubicBezTo>
                    <a:pt x="84" y="13"/>
                    <a:pt x="107" y="9"/>
                    <a:pt x="127" y="15"/>
                  </a:cubicBezTo>
                  <a:cubicBezTo>
                    <a:pt x="107" y="3"/>
                    <a:pt x="78" y="0"/>
                    <a:pt x="52" y="12"/>
                  </a:cubicBezTo>
                  <a:close/>
                </a:path>
              </a:pathLst>
            </a:custGeom>
            <a:solidFill>
              <a:srgbClr val="A2AE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85" name="Freeform 484"/>
            <p:cNvSpPr>
              <a:spLocks/>
            </p:cNvSpPr>
            <p:nvPr/>
          </p:nvSpPr>
          <p:spPr bwMode="auto">
            <a:xfrm>
              <a:off x="7450138" y="4745038"/>
              <a:ext cx="265113" cy="171450"/>
            </a:xfrm>
            <a:custGeom>
              <a:avLst/>
              <a:gdLst>
                <a:gd name="T0" fmla="*/ 55 w 127"/>
                <a:gd name="T1" fmla="*/ 12 h 82"/>
                <a:gd name="T2" fmla="*/ 8 w 127"/>
                <a:gd name="T3" fmla="*/ 82 h 82"/>
                <a:gd name="T4" fmla="*/ 59 w 127"/>
                <a:gd name="T5" fmla="*/ 17 h 82"/>
                <a:gd name="T6" fmla="*/ 127 w 127"/>
                <a:gd name="T7" fmla="*/ 13 h 82"/>
                <a:gd name="T8" fmla="*/ 55 w 127"/>
                <a:gd name="T9" fmla="*/ 12 h 82"/>
              </a:gdLst>
              <a:ahLst/>
              <a:cxnLst>
                <a:cxn ang="0">
                  <a:pos x="T0" y="T1"/>
                </a:cxn>
                <a:cxn ang="0">
                  <a:pos x="T2" y="T3"/>
                </a:cxn>
                <a:cxn ang="0">
                  <a:pos x="T4" y="T5"/>
                </a:cxn>
                <a:cxn ang="0">
                  <a:pos x="T6" y="T7"/>
                </a:cxn>
                <a:cxn ang="0">
                  <a:pos x="T8" y="T9"/>
                </a:cxn>
              </a:cxnLst>
              <a:rect l="0" t="0" r="r" b="b"/>
              <a:pathLst>
                <a:path w="127" h="82">
                  <a:moveTo>
                    <a:pt x="55" y="12"/>
                  </a:moveTo>
                  <a:cubicBezTo>
                    <a:pt x="21" y="27"/>
                    <a:pt x="0" y="55"/>
                    <a:pt x="8" y="82"/>
                  </a:cubicBezTo>
                  <a:cubicBezTo>
                    <a:pt x="9" y="56"/>
                    <a:pt x="28" y="30"/>
                    <a:pt x="59" y="17"/>
                  </a:cubicBezTo>
                  <a:cubicBezTo>
                    <a:pt x="82" y="7"/>
                    <a:pt x="107" y="6"/>
                    <a:pt x="127" y="13"/>
                  </a:cubicBezTo>
                  <a:cubicBezTo>
                    <a:pt x="107" y="0"/>
                    <a:pt x="81" y="1"/>
                    <a:pt x="55" y="12"/>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86" name="Freeform 485"/>
            <p:cNvSpPr>
              <a:spLocks/>
            </p:cNvSpPr>
            <p:nvPr/>
          </p:nvSpPr>
          <p:spPr bwMode="auto">
            <a:xfrm>
              <a:off x="7581901" y="4845051"/>
              <a:ext cx="242888" cy="203200"/>
            </a:xfrm>
            <a:custGeom>
              <a:avLst/>
              <a:gdLst>
                <a:gd name="T0" fmla="*/ 80 w 116"/>
                <a:gd name="T1" fmla="*/ 81 h 97"/>
                <a:gd name="T2" fmla="*/ 101 w 116"/>
                <a:gd name="T3" fmla="*/ 0 h 97"/>
                <a:gd name="T4" fmla="*/ 67 w 116"/>
                <a:gd name="T5" fmla="*/ 72 h 97"/>
                <a:gd name="T6" fmla="*/ 0 w 116"/>
                <a:gd name="T7" fmla="*/ 88 h 97"/>
                <a:gd name="T8" fmla="*/ 80 w 116"/>
                <a:gd name="T9" fmla="*/ 81 h 97"/>
              </a:gdLst>
              <a:ahLst/>
              <a:cxnLst>
                <a:cxn ang="0">
                  <a:pos x="T0" y="T1"/>
                </a:cxn>
                <a:cxn ang="0">
                  <a:pos x="T2" y="T3"/>
                </a:cxn>
                <a:cxn ang="0">
                  <a:pos x="T4" y="T5"/>
                </a:cxn>
                <a:cxn ang="0">
                  <a:pos x="T6" y="T7"/>
                </a:cxn>
                <a:cxn ang="0">
                  <a:pos x="T8" y="T9"/>
                </a:cxn>
              </a:cxnLst>
              <a:rect l="0" t="0" r="r" b="b"/>
              <a:pathLst>
                <a:path w="116" h="97">
                  <a:moveTo>
                    <a:pt x="80" y="81"/>
                  </a:moveTo>
                  <a:cubicBezTo>
                    <a:pt x="110" y="61"/>
                    <a:pt x="116" y="25"/>
                    <a:pt x="101" y="0"/>
                  </a:cubicBezTo>
                  <a:cubicBezTo>
                    <a:pt x="107" y="25"/>
                    <a:pt x="94" y="53"/>
                    <a:pt x="67" y="72"/>
                  </a:cubicBezTo>
                  <a:cubicBezTo>
                    <a:pt x="47" y="85"/>
                    <a:pt x="22" y="91"/>
                    <a:pt x="0" y="88"/>
                  </a:cubicBezTo>
                  <a:cubicBezTo>
                    <a:pt x="23" y="97"/>
                    <a:pt x="57" y="96"/>
                    <a:pt x="80" y="81"/>
                  </a:cubicBezTo>
                  <a:close/>
                </a:path>
              </a:pathLst>
            </a:custGeom>
            <a:solidFill>
              <a:srgbClr val="A2AE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87" name="Freeform 486"/>
            <p:cNvSpPr>
              <a:spLocks/>
            </p:cNvSpPr>
            <p:nvPr/>
          </p:nvSpPr>
          <p:spPr bwMode="auto">
            <a:xfrm>
              <a:off x="7540626" y="4841876"/>
              <a:ext cx="257175" cy="185738"/>
            </a:xfrm>
            <a:custGeom>
              <a:avLst/>
              <a:gdLst>
                <a:gd name="T0" fmla="*/ 76 w 123"/>
                <a:gd name="T1" fmla="*/ 75 h 89"/>
                <a:gd name="T2" fmla="*/ 111 w 123"/>
                <a:gd name="T3" fmla="*/ 0 h 89"/>
                <a:gd name="T4" fmla="*/ 69 w 123"/>
                <a:gd name="T5" fmla="*/ 65 h 89"/>
                <a:gd name="T6" fmla="*/ 0 w 123"/>
                <a:gd name="T7" fmla="*/ 78 h 89"/>
                <a:gd name="T8" fmla="*/ 76 w 123"/>
                <a:gd name="T9" fmla="*/ 75 h 89"/>
              </a:gdLst>
              <a:ahLst/>
              <a:cxnLst>
                <a:cxn ang="0">
                  <a:pos x="T0" y="T1"/>
                </a:cxn>
                <a:cxn ang="0">
                  <a:pos x="T2" y="T3"/>
                </a:cxn>
                <a:cxn ang="0">
                  <a:pos x="T4" y="T5"/>
                </a:cxn>
                <a:cxn ang="0">
                  <a:pos x="T6" y="T7"/>
                </a:cxn>
                <a:cxn ang="0">
                  <a:pos x="T8" y="T9"/>
                </a:cxn>
              </a:cxnLst>
              <a:rect l="0" t="0" r="r" b="b"/>
              <a:pathLst>
                <a:path w="123" h="89">
                  <a:moveTo>
                    <a:pt x="76" y="75"/>
                  </a:moveTo>
                  <a:cubicBezTo>
                    <a:pt x="108" y="58"/>
                    <a:pt x="123" y="26"/>
                    <a:pt x="111" y="0"/>
                  </a:cubicBezTo>
                  <a:cubicBezTo>
                    <a:pt x="114" y="26"/>
                    <a:pt x="99" y="49"/>
                    <a:pt x="69" y="65"/>
                  </a:cubicBezTo>
                  <a:cubicBezTo>
                    <a:pt x="47" y="77"/>
                    <a:pt x="21" y="83"/>
                    <a:pt x="0" y="78"/>
                  </a:cubicBezTo>
                  <a:cubicBezTo>
                    <a:pt x="21" y="89"/>
                    <a:pt x="51" y="89"/>
                    <a:pt x="76" y="75"/>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88" name="Oval 487"/>
            <p:cNvSpPr>
              <a:spLocks noChangeArrowheads="1"/>
            </p:cNvSpPr>
            <p:nvPr/>
          </p:nvSpPr>
          <p:spPr bwMode="auto">
            <a:xfrm>
              <a:off x="8261351" y="2668588"/>
              <a:ext cx="319088" cy="404813"/>
            </a:xfrm>
            <a:prstGeom prst="ellipse">
              <a:avLst/>
            </a:prstGeom>
            <a:solidFill>
              <a:srgbClr val="C0CA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89" name="Freeform 488"/>
            <p:cNvSpPr>
              <a:spLocks/>
            </p:cNvSpPr>
            <p:nvPr/>
          </p:nvSpPr>
          <p:spPr bwMode="auto">
            <a:xfrm>
              <a:off x="8274051" y="2678113"/>
              <a:ext cx="271463" cy="196850"/>
            </a:xfrm>
            <a:custGeom>
              <a:avLst/>
              <a:gdLst>
                <a:gd name="T0" fmla="*/ 61 w 130"/>
                <a:gd name="T1" fmla="*/ 5 h 94"/>
                <a:gd name="T2" fmla="*/ 0 w 130"/>
                <a:gd name="T3" fmla="*/ 94 h 94"/>
                <a:gd name="T4" fmla="*/ 66 w 130"/>
                <a:gd name="T5" fmla="*/ 25 h 94"/>
                <a:gd name="T6" fmla="*/ 130 w 130"/>
                <a:gd name="T7" fmla="*/ 44 h 94"/>
                <a:gd name="T8" fmla="*/ 61 w 130"/>
                <a:gd name="T9" fmla="*/ 5 h 94"/>
              </a:gdLst>
              <a:ahLst/>
              <a:cxnLst>
                <a:cxn ang="0">
                  <a:pos x="T0" y="T1"/>
                </a:cxn>
                <a:cxn ang="0">
                  <a:pos x="T2" y="T3"/>
                </a:cxn>
                <a:cxn ang="0">
                  <a:pos x="T4" y="T5"/>
                </a:cxn>
                <a:cxn ang="0">
                  <a:pos x="T6" y="T7"/>
                </a:cxn>
                <a:cxn ang="0">
                  <a:pos x="T8" y="T9"/>
                </a:cxn>
              </a:cxnLst>
              <a:rect l="0" t="0" r="r" b="b"/>
              <a:pathLst>
                <a:path w="130" h="94">
                  <a:moveTo>
                    <a:pt x="61" y="5"/>
                  </a:moveTo>
                  <a:cubicBezTo>
                    <a:pt x="26" y="11"/>
                    <a:pt x="0" y="50"/>
                    <a:pt x="0" y="94"/>
                  </a:cubicBezTo>
                  <a:cubicBezTo>
                    <a:pt x="8" y="56"/>
                    <a:pt x="34" y="31"/>
                    <a:pt x="66" y="25"/>
                  </a:cubicBezTo>
                  <a:cubicBezTo>
                    <a:pt x="90" y="20"/>
                    <a:pt x="113" y="25"/>
                    <a:pt x="130" y="44"/>
                  </a:cubicBezTo>
                  <a:cubicBezTo>
                    <a:pt x="115" y="16"/>
                    <a:pt x="89" y="0"/>
                    <a:pt x="61" y="5"/>
                  </a:cubicBezTo>
                  <a:close/>
                </a:path>
              </a:pathLst>
            </a:custGeom>
            <a:solidFill>
              <a:srgbClr val="99A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90" name="Freeform 489"/>
            <p:cNvSpPr>
              <a:spLocks/>
            </p:cNvSpPr>
            <p:nvPr/>
          </p:nvSpPr>
          <p:spPr bwMode="auto">
            <a:xfrm>
              <a:off x="8261351" y="2644776"/>
              <a:ext cx="271463" cy="184150"/>
            </a:xfrm>
            <a:custGeom>
              <a:avLst/>
              <a:gdLst>
                <a:gd name="T0" fmla="*/ 63 w 130"/>
                <a:gd name="T1" fmla="*/ 5 h 88"/>
                <a:gd name="T2" fmla="*/ 0 w 130"/>
                <a:gd name="T3" fmla="*/ 88 h 88"/>
                <a:gd name="T4" fmla="*/ 66 w 130"/>
                <a:gd name="T5" fmla="*/ 14 h 88"/>
                <a:gd name="T6" fmla="*/ 130 w 130"/>
                <a:gd name="T7" fmla="*/ 38 h 88"/>
                <a:gd name="T8" fmla="*/ 63 w 130"/>
                <a:gd name="T9" fmla="*/ 5 h 88"/>
              </a:gdLst>
              <a:ahLst/>
              <a:cxnLst>
                <a:cxn ang="0">
                  <a:pos x="T0" y="T1"/>
                </a:cxn>
                <a:cxn ang="0">
                  <a:pos x="T2" y="T3"/>
                </a:cxn>
                <a:cxn ang="0">
                  <a:pos x="T4" y="T5"/>
                </a:cxn>
                <a:cxn ang="0">
                  <a:pos x="T6" y="T7"/>
                </a:cxn>
                <a:cxn ang="0">
                  <a:pos x="T8" y="T9"/>
                </a:cxn>
              </a:cxnLst>
              <a:rect l="0" t="0" r="r" b="b"/>
              <a:pathLst>
                <a:path w="130" h="88">
                  <a:moveTo>
                    <a:pt x="63" y="5"/>
                  </a:moveTo>
                  <a:cubicBezTo>
                    <a:pt x="28" y="12"/>
                    <a:pt x="0" y="44"/>
                    <a:pt x="0" y="88"/>
                  </a:cubicBezTo>
                  <a:cubicBezTo>
                    <a:pt x="8" y="50"/>
                    <a:pt x="33" y="20"/>
                    <a:pt x="66" y="14"/>
                  </a:cubicBezTo>
                  <a:cubicBezTo>
                    <a:pt x="90" y="9"/>
                    <a:pt x="113" y="19"/>
                    <a:pt x="130" y="38"/>
                  </a:cubicBezTo>
                  <a:cubicBezTo>
                    <a:pt x="115" y="10"/>
                    <a:pt x="91" y="0"/>
                    <a:pt x="63" y="5"/>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91" name="Freeform 490"/>
            <p:cNvSpPr>
              <a:spLocks/>
            </p:cNvSpPr>
            <p:nvPr/>
          </p:nvSpPr>
          <p:spPr bwMode="auto">
            <a:xfrm>
              <a:off x="8335963" y="2868613"/>
              <a:ext cx="263525" cy="257175"/>
            </a:xfrm>
            <a:custGeom>
              <a:avLst/>
              <a:gdLst>
                <a:gd name="T0" fmla="*/ 77 w 126"/>
                <a:gd name="T1" fmla="*/ 110 h 123"/>
                <a:gd name="T2" fmla="*/ 118 w 126"/>
                <a:gd name="T3" fmla="*/ 0 h 123"/>
                <a:gd name="T4" fmla="*/ 67 w 126"/>
                <a:gd name="T5" fmla="*/ 91 h 123"/>
                <a:gd name="T6" fmla="*/ 0 w 126"/>
                <a:gd name="T7" fmla="*/ 85 h 123"/>
                <a:gd name="T8" fmla="*/ 77 w 126"/>
                <a:gd name="T9" fmla="*/ 110 h 123"/>
              </a:gdLst>
              <a:ahLst/>
              <a:cxnLst>
                <a:cxn ang="0">
                  <a:pos x="T0" y="T1"/>
                </a:cxn>
                <a:cxn ang="0">
                  <a:pos x="T2" y="T3"/>
                </a:cxn>
                <a:cxn ang="0">
                  <a:pos x="T4" y="T5"/>
                </a:cxn>
                <a:cxn ang="0">
                  <a:pos x="T6" y="T7"/>
                </a:cxn>
                <a:cxn ang="0">
                  <a:pos x="T8" y="T9"/>
                </a:cxn>
              </a:cxnLst>
              <a:rect l="0" t="0" r="r" b="b"/>
              <a:pathLst>
                <a:path w="126" h="123">
                  <a:moveTo>
                    <a:pt x="77" y="110"/>
                  </a:moveTo>
                  <a:cubicBezTo>
                    <a:pt x="110" y="94"/>
                    <a:pt x="126" y="43"/>
                    <a:pt x="118" y="0"/>
                  </a:cubicBezTo>
                  <a:cubicBezTo>
                    <a:pt x="117" y="39"/>
                    <a:pt x="98" y="76"/>
                    <a:pt x="67" y="91"/>
                  </a:cubicBezTo>
                  <a:cubicBezTo>
                    <a:pt x="44" y="102"/>
                    <a:pt x="20" y="99"/>
                    <a:pt x="0" y="85"/>
                  </a:cubicBezTo>
                  <a:cubicBezTo>
                    <a:pt x="20" y="108"/>
                    <a:pt x="50" y="123"/>
                    <a:pt x="77" y="110"/>
                  </a:cubicBezTo>
                  <a:close/>
                </a:path>
              </a:pathLst>
            </a:custGeom>
            <a:solidFill>
              <a:srgbClr val="99A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92" name="Freeform 491"/>
            <p:cNvSpPr>
              <a:spLocks/>
            </p:cNvSpPr>
            <p:nvPr/>
          </p:nvSpPr>
          <p:spPr bwMode="auto">
            <a:xfrm>
              <a:off x="8304213" y="2852738"/>
              <a:ext cx="268288" cy="219075"/>
            </a:xfrm>
            <a:custGeom>
              <a:avLst/>
              <a:gdLst>
                <a:gd name="T0" fmla="*/ 72 w 128"/>
                <a:gd name="T1" fmla="*/ 96 h 105"/>
                <a:gd name="T2" fmla="*/ 125 w 128"/>
                <a:gd name="T3" fmla="*/ 0 h 105"/>
                <a:gd name="T4" fmla="*/ 68 w 128"/>
                <a:gd name="T5" fmla="*/ 78 h 105"/>
                <a:gd name="T6" fmla="*/ 0 w 128"/>
                <a:gd name="T7" fmla="*/ 66 h 105"/>
                <a:gd name="T8" fmla="*/ 72 w 128"/>
                <a:gd name="T9" fmla="*/ 96 h 105"/>
              </a:gdLst>
              <a:ahLst/>
              <a:cxnLst>
                <a:cxn ang="0">
                  <a:pos x="T0" y="T1"/>
                </a:cxn>
                <a:cxn ang="0">
                  <a:pos x="T2" y="T3"/>
                </a:cxn>
                <a:cxn ang="0">
                  <a:pos x="T4" y="T5"/>
                </a:cxn>
                <a:cxn ang="0">
                  <a:pos x="T6" y="T7"/>
                </a:cxn>
                <a:cxn ang="0">
                  <a:pos x="T8" y="T9"/>
                </a:cxn>
              </a:cxnLst>
              <a:rect l="0" t="0" r="r" b="b"/>
              <a:pathLst>
                <a:path w="128" h="105">
                  <a:moveTo>
                    <a:pt x="72" y="96"/>
                  </a:moveTo>
                  <a:cubicBezTo>
                    <a:pt x="106" y="86"/>
                    <a:pt x="128" y="44"/>
                    <a:pt x="125" y="0"/>
                  </a:cubicBezTo>
                  <a:cubicBezTo>
                    <a:pt x="120" y="39"/>
                    <a:pt x="99" y="68"/>
                    <a:pt x="68" y="78"/>
                  </a:cubicBezTo>
                  <a:cubicBezTo>
                    <a:pt x="44" y="85"/>
                    <a:pt x="18" y="83"/>
                    <a:pt x="0" y="66"/>
                  </a:cubicBezTo>
                  <a:cubicBezTo>
                    <a:pt x="17" y="92"/>
                    <a:pt x="44" y="105"/>
                    <a:pt x="72" y="96"/>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93" name="Freeform 492"/>
            <p:cNvSpPr>
              <a:spLocks/>
            </p:cNvSpPr>
            <p:nvPr/>
          </p:nvSpPr>
          <p:spPr bwMode="auto">
            <a:xfrm>
              <a:off x="6273801" y="3178176"/>
              <a:ext cx="298450" cy="269875"/>
            </a:xfrm>
            <a:custGeom>
              <a:avLst/>
              <a:gdLst>
                <a:gd name="T0" fmla="*/ 49 w 143"/>
                <a:gd name="T1" fmla="*/ 22 h 129"/>
                <a:gd name="T2" fmla="*/ 19 w 143"/>
                <a:gd name="T3" fmla="*/ 129 h 129"/>
                <a:gd name="T4" fmla="*/ 64 w 143"/>
                <a:gd name="T5" fmla="*/ 35 h 129"/>
                <a:gd name="T6" fmla="*/ 143 w 143"/>
                <a:gd name="T7" fmla="*/ 14 h 129"/>
                <a:gd name="T8" fmla="*/ 49 w 143"/>
                <a:gd name="T9" fmla="*/ 22 h 129"/>
              </a:gdLst>
              <a:ahLst/>
              <a:cxnLst>
                <a:cxn ang="0">
                  <a:pos x="T0" y="T1"/>
                </a:cxn>
                <a:cxn ang="0">
                  <a:pos x="T2" y="T3"/>
                </a:cxn>
                <a:cxn ang="0">
                  <a:pos x="T4" y="T5"/>
                </a:cxn>
                <a:cxn ang="0">
                  <a:pos x="T6" y="T7"/>
                </a:cxn>
                <a:cxn ang="0">
                  <a:pos x="T8" y="T9"/>
                </a:cxn>
              </a:cxnLst>
              <a:rect l="0" t="0" r="r" b="b"/>
              <a:pathLst>
                <a:path w="143" h="129">
                  <a:moveTo>
                    <a:pt x="49" y="22"/>
                  </a:moveTo>
                  <a:cubicBezTo>
                    <a:pt x="13" y="47"/>
                    <a:pt x="0" y="93"/>
                    <a:pt x="19" y="129"/>
                  </a:cubicBezTo>
                  <a:cubicBezTo>
                    <a:pt x="12" y="94"/>
                    <a:pt x="30" y="58"/>
                    <a:pt x="64" y="35"/>
                  </a:cubicBezTo>
                  <a:cubicBezTo>
                    <a:pt x="89" y="18"/>
                    <a:pt x="116" y="9"/>
                    <a:pt x="143" y="14"/>
                  </a:cubicBezTo>
                  <a:cubicBezTo>
                    <a:pt x="115" y="0"/>
                    <a:pt x="78" y="2"/>
                    <a:pt x="49" y="22"/>
                  </a:cubicBezTo>
                  <a:close/>
                </a:path>
              </a:pathLst>
            </a:custGeom>
            <a:solidFill>
              <a:srgbClr val="99A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94" name="Freeform 493"/>
            <p:cNvSpPr>
              <a:spLocks/>
            </p:cNvSpPr>
            <p:nvPr/>
          </p:nvSpPr>
          <p:spPr bwMode="auto">
            <a:xfrm>
              <a:off x="6246813" y="3148013"/>
              <a:ext cx="325438" cy="227013"/>
            </a:xfrm>
            <a:custGeom>
              <a:avLst/>
              <a:gdLst>
                <a:gd name="T0" fmla="*/ 67 w 156"/>
                <a:gd name="T1" fmla="*/ 14 h 108"/>
                <a:gd name="T2" fmla="*/ 11 w 156"/>
                <a:gd name="T3" fmla="*/ 108 h 108"/>
                <a:gd name="T4" fmla="*/ 72 w 156"/>
                <a:gd name="T5" fmla="*/ 21 h 108"/>
                <a:gd name="T6" fmla="*/ 156 w 156"/>
                <a:gd name="T7" fmla="*/ 21 h 108"/>
                <a:gd name="T8" fmla="*/ 67 w 156"/>
                <a:gd name="T9" fmla="*/ 14 h 108"/>
              </a:gdLst>
              <a:ahLst/>
              <a:cxnLst>
                <a:cxn ang="0">
                  <a:pos x="T0" y="T1"/>
                </a:cxn>
                <a:cxn ang="0">
                  <a:pos x="T2" y="T3"/>
                </a:cxn>
                <a:cxn ang="0">
                  <a:pos x="T4" y="T5"/>
                </a:cxn>
                <a:cxn ang="0">
                  <a:pos x="T6" y="T7"/>
                </a:cxn>
                <a:cxn ang="0">
                  <a:pos x="T8" y="T9"/>
                </a:cxn>
              </a:cxnLst>
              <a:rect l="0" t="0" r="r" b="b"/>
              <a:pathLst>
                <a:path w="156" h="108">
                  <a:moveTo>
                    <a:pt x="67" y="14"/>
                  </a:moveTo>
                  <a:cubicBezTo>
                    <a:pt x="26" y="31"/>
                    <a:pt x="0" y="69"/>
                    <a:pt x="11" y="108"/>
                  </a:cubicBezTo>
                  <a:cubicBezTo>
                    <a:pt x="11" y="72"/>
                    <a:pt x="34" y="37"/>
                    <a:pt x="72" y="21"/>
                  </a:cubicBezTo>
                  <a:cubicBezTo>
                    <a:pt x="100" y="9"/>
                    <a:pt x="131" y="10"/>
                    <a:pt x="156" y="21"/>
                  </a:cubicBezTo>
                  <a:cubicBezTo>
                    <a:pt x="131" y="1"/>
                    <a:pt x="99" y="0"/>
                    <a:pt x="67" y="14"/>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91" name="Oval 190"/>
          <p:cNvSpPr/>
          <p:nvPr/>
        </p:nvSpPr>
        <p:spPr>
          <a:xfrm>
            <a:off x="1488620" y="2752698"/>
            <a:ext cx="289692" cy="2896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192" name="TextBox 191"/>
          <p:cNvSpPr txBox="1"/>
          <p:nvPr/>
        </p:nvSpPr>
        <p:spPr>
          <a:xfrm>
            <a:off x="1486947" y="2774545"/>
            <a:ext cx="305212" cy="238527"/>
          </a:xfrm>
          <a:prstGeom prst="rect">
            <a:avLst/>
          </a:prstGeom>
          <a:noFill/>
        </p:spPr>
        <p:txBody>
          <a:bodyPr wrap="none" lIns="68580" tIns="34290" rIns="68580" bIns="34290" rtlCol="0">
            <a:spAutoFit/>
          </a:bodyPr>
          <a:lstStyle/>
          <a:p>
            <a:r>
              <a:rPr lang="id-ID" sz="1100" b="1" dirty="0">
                <a:solidFill>
                  <a:schemeClr val="bg1"/>
                </a:solidFill>
                <a:latin typeface="Raleway" panose="020B0003030101060003" pitchFamily="34" charset="0"/>
              </a:rPr>
              <a:t>01</a:t>
            </a:r>
          </a:p>
        </p:txBody>
      </p:sp>
      <p:sp>
        <p:nvSpPr>
          <p:cNvPr id="193" name="TextBox 192"/>
          <p:cNvSpPr txBox="1"/>
          <p:nvPr/>
        </p:nvSpPr>
        <p:spPr>
          <a:xfrm>
            <a:off x="1602771" y="2953275"/>
            <a:ext cx="1421813" cy="623248"/>
          </a:xfrm>
          <a:prstGeom prst="rect">
            <a:avLst/>
          </a:prstGeom>
          <a:noFill/>
        </p:spPr>
        <p:txBody>
          <a:bodyPr wrap="square" lIns="68580" tIns="34290" rIns="68580" bIns="34290" rtlCol="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dirty="0" smtClean="0">
                <a:solidFill>
                  <a:srgbClr val="2D4861"/>
                </a:solidFill>
                <a:latin typeface="EuropeC"/>
                <a:cs typeface="EuropeC"/>
              </a:rPr>
              <a:t>By signing in Unihotel.org </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dirty="0" smtClean="0">
                <a:solidFill>
                  <a:srgbClr val="2D4861"/>
                </a:solidFill>
                <a:latin typeface="EuropeC"/>
                <a:cs typeface="EuropeC"/>
              </a:rPr>
              <a:t>free of charge</a:t>
            </a:r>
            <a:endParaRPr lang="en-US" sz="1200" dirty="0">
              <a:solidFill>
                <a:srgbClr val="2D4861"/>
              </a:solidFill>
              <a:latin typeface="EuropeC"/>
              <a:cs typeface="EuropeC"/>
            </a:endParaRPr>
          </a:p>
        </p:txBody>
      </p:sp>
      <p:sp>
        <p:nvSpPr>
          <p:cNvPr id="226" name="Oval 225"/>
          <p:cNvSpPr/>
          <p:nvPr/>
        </p:nvSpPr>
        <p:spPr>
          <a:xfrm>
            <a:off x="4210751" y="803654"/>
            <a:ext cx="289692" cy="289692"/>
          </a:xfrm>
          <a:prstGeom prst="ellipse">
            <a:avLst/>
          </a:prstGeom>
          <a:solidFill>
            <a:srgbClr val="40C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227" name="TextBox 226"/>
          <p:cNvSpPr txBox="1"/>
          <p:nvPr/>
        </p:nvSpPr>
        <p:spPr>
          <a:xfrm>
            <a:off x="4209078" y="825502"/>
            <a:ext cx="305212" cy="238527"/>
          </a:xfrm>
          <a:prstGeom prst="rect">
            <a:avLst/>
          </a:prstGeom>
          <a:noFill/>
        </p:spPr>
        <p:txBody>
          <a:bodyPr wrap="none" lIns="68580" tIns="34290" rIns="68580" bIns="34290" rtlCol="0">
            <a:spAutoFit/>
          </a:bodyPr>
          <a:lstStyle/>
          <a:p>
            <a:r>
              <a:rPr lang="id-ID" sz="1100" b="1" dirty="0" smtClean="0">
                <a:solidFill>
                  <a:schemeClr val="bg1"/>
                </a:solidFill>
                <a:latin typeface="Raleway" panose="020B0003030101060003" pitchFamily="34" charset="0"/>
              </a:rPr>
              <a:t>0</a:t>
            </a:r>
            <a:r>
              <a:rPr lang="ru-RU" sz="1100" b="1" dirty="0" smtClean="0">
                <a:solidFill>
                  <a:schemeClr val="bg1"/>
                </a:solidFill>
                <a:latin typeface="Raleway" panose="020B0003030101060003" pitchFamily="34" charset="0"/>
              </a:rPr>
              <a:t>2</a:t>
            </a:r>
            <a:endParaRPr lang="id-ID" sz="1100" b="1" dirty="0">
              <a:solidFill>
                <a:schemeClr val="bg1"/>
              </a:solidFill>
              <a:latin typeface="Raleway" panose="020B0003030101060003" pitchFamily="34" charset="0"/>
            </a:endParaRPr>
          </a:p>
        </p:txBody>
      </p:sp>
      <p:sp>
        <p:nvSpPr>
          <p:cNvPr id="228" name="TextBox 227"/>
          <p:cNvSpPr txBox="1"/>
          <p:nvPr/>
        </p:nvSpPr>
        <p:spPr>
          <a:xfrm>
            <a:off x="4560847" y="244954"/>
            <a:ext cx="3206813" cy="438582"/>
          </a:xfrm>
          <a:prstGeom prst="rect">
            <a:avLst/>
          </a:prstGeom>
          <a:noFill/>
        </p:spPr>
        <p:txBody>
          <a:bodyPr wrap="square" lIns="68580" tIns="34290" rIns="68580" bIns="34290" rtlCol="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dirty="0" smtClean="0">
                <a:solidFill>
                  <a:srgbClr val="2D4861"/>
                </a:solidFill>
                <a:latin typeface="EuropeC"/>
                <a:cs typeface="EuropeC"/>
              </a:rPr>
              <a:t>You get the opportunity to enter the unified hotels catalogue using the </a:t>
            </a:r>
            <a:r>
              <a:rPr lang="en-US" sz="1200" b="1" dirty="0" smtClean="0">
                <a:solidFill>
                  <a:srgbClr val="2D4861"/>
                </a:solidFill>
                <a:latin typeface="EuropeC"/>
                <a:cs typeface="EuropeC"/>
              </a:rPr>
              <a:t>hotel</a:t>
            </a:r>
            <a:r>
              <a:rPr lang="en-US" sz="1200" dirty="0" smtClean="0">
                <a:solidFill>
                  <a:srgbClr val="2D4861"/>
                </a:solidFill>
                <a:latin typeface="EuropeC"/>
                <a:cs typeface="EuropeC"/>
              </a:rPr>
              <a:t> </a:t>
            </a:r>
            <a:r>
              <a:rPr lang="en-US" sz="1200" b="1" dirty="0" smtClean="0">
                <a:solidFill>
                  <a:srgbClr val="2D4861"/>
                </a:solidFill>
                <a:latin typeface="EuropeC"/>
                <a:cs typeface="EuropeC"/>
              </a:rPr>
              <a:t>ID-numbe</a:t>
            </a:r>
            <a:r>
              <a:rPr lang="en-US" sz="1200" dirty="0" smtClean="0">
                <a:solidFill>
                  <a:srgbClr val="2D4861"/>
                </a:solidFill>
                <a:latin typeface="EuropeC"/>
                <a:cs typeface="EuropeC"/>
              </a:rPr>
              <a:t>r</a:t>
            </a:r>
            <a:endParaRPr lang="en-US" sz="1200" dirty="0">
              <a:solidFill>
                <a:srgbClr val="2D4861"/>
              </a:solidFill>
              <a:latin typeface="EuropeC"/>
              <a:cs typeface="EuropeC"/>
            </a:endParaRPr>
          </a:p>
        </p:txBody>
      </p:sp>
      <p:sp>
        <p:nvSpPr>
          <p:cNvPr id="292" name="Oval 291"/>
          <p:cNvSpPr/>
          <p:nvPr/>
        </p:nvSpPr>
        <p:spPr>
          <a:xfrm>
            <a:off x="4027171" y="2068468"/>
            <a:ext cx="289692" cy="289692"/>
          </a:xfrm>
          <a:prstGeom prst="ellipse">
            <a:avLst/>
          </a:prstGeom>
          <a:solidFill>
            <a:srgbClr val="40C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293" name="TextBox 292"/>
          <p:cNvSpPr txBox="1"/>
          <p:nvPr/>
        </p:nvSpPr>
        <p:spPr>
          <a:xfrm>
            <a:off x="4025498" y="2090315"/>
            <a:ext cx="305212" cy="238527"/>
          </a:xfrm>
          <a:prstGeom prst="rect">
            <a:avLst/>
          </a:prstGeom>
          <a:noFill/>
        </p:spPr>
        <p:txBody>
          <a:bodyPr wrap="none" lIns="68580" tIns="34290" rIns="68580" bIns="34290" rtlCol="0">
            <a:spAutoFit/>
          </a:bodyPr>
          <a:lstStyle/>
          <a:p>
            <a:r>
              <a:rPr lang="id-ID" sz="1100" b="1" dirty="0" smtClean="0">
                <a:solidFill>
                  <a:schemeClr val="bg1"/>
                </a:solidFill>
                <a:latin typeface="Raleway" panose="020B0003030101060003" pitchFamily="34" charset="0"/>
              </a:rPr>
              <a:t>0</a:t>
            </a:r>
            <a:r>
              <a:rPr lang="ru-RU" sz="1100" b="1" dirty="0" smtClean="0">
                <a:solidFill>
                  <a:schemeClr val="bg1"/>
                </a:solidFill>
                <a:latin typeface="Raleway" panose="020B0003030101060003" pitchFamily="34" charset="0"/>
              </a:rPr>
              <a:t>3</a:t>
            </a:r>
            <a:endParaRPr lang="id-ID" sz="1100" b="1" dirty="0">
              <a:solidFill>
                <a:schemeClr val="bg1"/>
              </a:solidFill>
              <a:latin typeface="Raleway" panose="020B0003030101060003" pitchFamily="34" charset="0"/>
            </a:endParaRPr>
          </a:p>
        </p:txBody>
      </p:sp>
      <p:sp>
        <p:nvSpPr>
          <p:cNvPr id="294" name="TextBox 293"/>
          <p:cNvSpPr txBox="1"/>
          <p:nvPr/>
        </p:nvSpPr>
        <p:spPr>
          <a:xfrm>
            <a:off x="4161193" y="2472818"/>
            <a:ext cx="1559367" cy="807913"/>
          </a:xfrm>
          <a:prstGeom prst="rect">
            <a:avLst/>
          </a:prstGeom>
          <a:noFill/>
        </p:spPr>
        <p:txBody>
          <a:bodyPr wrap="square" lIns="68580" tIns="34290" rIns="68580" bIns="34290" rtlCol="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dirty="0" smtClean="0">
                <a:solidFill>
                  <a:srgbClr val="2D4861"/>
                </a:solidFill>
                <a:latin typeface="EuropeC"/>
                <a:cs typeface="EuropeC"/>
              </a:rPr>
              <a:t>Accessible to all search engines, catalogues and platforms worldwide</a:t>
            </a:r>
            <a:r>
              <a:rPr lang="ru-RU" sz="1200" dirty="0" smtClean="0">
                <a:solidFill>
                  <a:srgbClr val="0A0A0A"/>
                </a:solidFill>
                <a:latin typeface="EuropeC" charset="0"/>
              </a:rPr>
              <a:t>.</a:t>
            </a:r>
            <a:endParaRPr lang="ru-RU" sz="1200" dirty="0">
              <a:solidFill>
                <a:srgbClr val="0A0A0A"/>
              </a:solidFill>
              <a:latin typeface="EuropeC" charset="0"/>
            </a:endParaRPr>
          </a:p>
        </p:txBody>
      </p:sp>
      <p:sp>
        <p:nvSpPr>
          <p:cNvPr id="296" name="Oval 295"/>
          <p:cNvSpPr/>
          <p:nvPr/>
        </p:nvSpPr>
        <p:spPr>
          <a:xfrm>
            <a:off x="7500027" y="3099554"/>
            <a:ext cx="289692" cy="289692"/>
          </a:xfrm>
          <a:prstGeom prst="ellipse">
            <a:avLst/>
          </a:prstGeom>
          <a:solidFill>
            <a:srgbClr val="40C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297" name="TextBox 296"/>
          <p:cNvSpPr txBox="1"/>
          <p:nvPr/>
        </p:nvSpPr>
        <p:spPr>
          <a:xfrm>
            <a:off x="7498354" y="3121402"/>
            <a:ext cx="305660" cy="238527"/>
          </a:xfrm>
          <a:prstGeom prst="rect">
            <a:avLst/>
          </a:prstGeom>
          <a:noFill/>
        </p:spPr>
        <p:txBody>
          <a:bodyPr wrap="none" lIns="68580" tIns="34290" rIns="68580" bIns="34290" rtlCol="0">
            <a:spAutoFit/>
          </a:bodyPr>
          <a:lstStyle/>
          <a:p>
            <a:r>
              <a:rPr lang="id-ID" sz="1100" b="1" dirty="0" smtClean="0">
                <a:solidFill>
                  <a:schemeClr val="bg1"/>
                </a:solidFill>
                <a:latin typeface="Raleway" panose="020B0003030101060003" pitchFamily="34" charset="0"/>
              </a:rPr>
              <a:t>0</a:t>
            </a:r>
            <a:r>
              <a:rPr lang="ru-RU" sz="1100" b="1" dirty="0" smtClean="0">
                <a:solidFill>
                  <a:schemeClr val="bg1"/>
                </a:solidFill>
                <a:latin typeface="Raleway" panose="020B0003030101060003" pitchFamily="34" charset="0"/>
              </a:rPr>
              <a:t>4</a:t>
            </a:r>
            <a:endParaRPr lang="id-ID" sz="1100" b="1" dirty="0">
              <a:solidFill>
                <a:schemeClr val="bg1"/>
              </a:solidFill>
              <a:latin typeface="Raleway" panose="020B0003030101060003" pitchFamily="34" charset="0"/>
            </a:endParaRPr>
          </a:p>
        </p:txBody>
      </p:sp>
      <p:sp>
        <p:nvSpPr>
          <p:cNvPr id="298" name="TextBox 297"/>
          <p:cNvSpPr txBox="1"/>
          <p:nvPr/>
        </p:nvSpPr>
        <p:spPr>
          <a:xfrm>
            <a:off x="6787445" y="3427345"/>
            <a:ext cx="2244154" cy="992579"/>
          </a:xfrm>
          <a:prstGeom prst="rect">
            <a:avLst/>
          </a:prstGeom>
          <a:noFill/>
        </p:spPr>
        <p:txBody>
          <a:bodyPr wrap="square" lIns="68580" tIns="34290" rIns="68580" bIns="34290" rtlCol="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dirty="0" smtClean="0">
                <a:solidFill>
                  <a:srgbClr val="2D4861"/>
                </a:solidFill>
                <a:latin typeface="EuropeC"/>
                <a:cs typeface="EuropeC"/>
              </a:rPr>
              <a:t>This is a sort of </a:t>
            </a:r>
            <a:r>
              <a:rPr lang="en-US" sz="1200" dirty="0" smtClean="0">
                <a:solidFill>
                  <a:srgbClr val="E11E4F"/>
                </a:solidFill>
                <a:latin typeface="EuropeC"/>
                <a:cs typeface="EuropeC"/>
              </a:rPr>
              <a:t>unification of hotels with global identification system </a:t>
            </a:r>
            <a:r>
              <a:rPr lang="en-US" sz="1200" dirty="0" smtClean="0">
                <a:solidFill>
                  <a:srgbClr val="2D4861"/>
                </a:solidFill>
                <a:latin typeface="EuropeC"/>
                <a:cs typeface="EuropeC"/>
              </a:rPr>
              <a:t>similar to the existing IATA - International Air Transport Association. </a:t>
            </a:r>
            <a:endParaRPr lang="en-US" sz="1200" dirty="0">
              <a:solidFill>
                <a:srgbClr val="2D4861"/>
              </a:solidFill>
              <a:latin typeface="EuropeC"/>
              <a:cs typeface="EuropeC"/>
            </a:endParaRPr>
          </a:p>
        </p:txBody>
      </p:sp>
      <p:sp>
        <p:nvSpPr>
          <p:cNvPr id="279" name="Freeform 25"/>
          <p:cNvSpPr>
            <a:spLocks noChangeAspect="1" noEditPoints="1"/>
          </p:cNvSpPr>
          <p:nvPr/>
        </p:nvSpPr>
        <p:spPr bwMode="auto">
          <a:xfrm>
            <a:off x="1965649" y="2188200"/>
            <a:ext cx="900524" cy="647999"/>
          </a:xfrm>
          <a:custGeom>
            <a:avLst/>
            <a:gdLst>
              <a:gd name="T0" fmla="*/ 96 w 120"/>
              <a:gd name="T1" fmla="*/ 32 h 80"/>
              <a:gd name="T2" fmla="*/ 96 w 120"/>
              <a:gd name="T3" fmla="*/ 32 h 80"/>
              <a:gd name="T4" fmla="*/ 96 w 120"/>
              <a:gd name="T5" fmla="*/ 32 h 80"/>
              <a:gd name="T6" fmla="*/ 64 w 120"/>
              <a:gd name="T7" fmla="*/ 0 h 80"/>
              <a:gd name="T8" fmla="*/ 33 w 120"/>
              <a:gd name="T9" fmla="*/ 24 h 80"/>
              <a:gd name="T10" fmla="*/ 28 w 120"/>
              <a:gd name="T11" fmla="*/ 24 h 80"/>
              <a:gd name="T12" fmla="*/ 0 w 120"/>
              <a:gd name="T13" fmla="*/ 52 h 80"/>
              <a:gd name="T14" fmla="*/ 28 w 120"/>
              <a:gd name="T15" fmla="*/ 80 h 80"/>
              <a:gd name="T16" fmla="*/ 96 w 120"/>
              <a:gd name="T17" fmla="*/ 80 h 80"/>
              <a:gd name="T18" fmla="*/ 120 w 120"/>
              <a:gd name="T19" fmla="*/ 56 h 80"/>
              <a:gd name="T20" fmla="*/ 96 w 120"/>
              <a:gd name="T21" fmla="*/ 32 h 80"/>
              <a:gd name="T22" fmla="*/ 96 w 120"/>
              <a:gd name="T23" fmla="*/ 72 h 80"/>
              <a:gd name="T24" fmla="*/ 71 w 120"/>
              <a:gd name="T25" fmla="*/ 72 h 80"/>
              <a:gd name="T26" fmla="*/ 71 w 120"/>
              <a:gd name="T27" fmla="*/ 58 h 80"/>
              <a:gd name="T28" fmla="*/ 80 w 120"/>
              <a:gd name="T29" fmla="*/ 58 h 80"/>
              <a:gd name="T30" fmla="*/ 62 w 120"/>
              <a:gd name="T31" fmla="*/ 36 h 80"/>
              <a:gd name="T32" fmla="*/ 45 w 120"/>
              <a:gd name="T33" fmla="*/ 58 h 80"/>
              <a:gd name="T34" fmla="*/ 54 w 120"/>
              <a:gd name="T35" fmla="*/ 58 h 80"/>
              <a:gd name="T36" fmla="*/ 54 w 120"/>
              <a:gd name="T37" fmla="*/ 72 h 80"/>
              <a:gd name="T38" fmla="*/ 28 w 120"/>
              <a:gd name="T39" fmla="*/ 72 h 80"/>
              <a:gd name="T40" fmla="*/ 8 w 120"/>
              <a:gd name="T41" fmla="*/ 52 h 80"/>
              <a:gd name="T42" fmla="*/ 28 w 120"/>
              <a:gd name="T43" fmla="*/ 32 h 80"/>
              <a:gd name="T44" fmla="*/ 35 w 120"/>
              <a:gd name="T45" fmla="*/ 33 h 80"/>
              <a:gd name="T46" fmla="*/ 38 w 120"/>
              <a:gd name="T47" fmla="*/ 33 h 80"/>
              <a:gd name="T48" fmla="*/ 40 w 120"/>
              <a:gd name="T49" fmla="*/ 30 h 80"/>
              <a:gd name="T50" fmla="*/ 64 w 120"/>
              <a:gd name="T51" fmla="*/ 8 h 80"/>
              <a:gd name="T52" fmla="*/ 88 w 120"/>
              <a:gd name="T53" fmla="*/ 32 h 80"/>
              <a:gd name="T54" fmla="*/ 88 w 120"/>
              <a:gd name="T55" fmla="*/ 36 h 80"/>
              <a:gd name="T56" fmla="*/ 89 w 120"/>
              <a:gd name="T57" fmla="*/ 39 h 80"/>
              <a:gd name="T58" fmla="*/ 93 w 120"/>
              <a:gd name="T59" fmla="*/ 40 h 80"/>
              <a:gd name="T60" fmla="*/ 96 w 120"/>
              <a:gd name="T61" fmla="*/ 40 h 80"/>
              <a:gd name="T62" fmla="*/ 112 w 120"/>
              <a:gd name="T63" fmla="*/ 56 h 80"/>
              <a:gd name="T64" fmla="*/ 96 w 120"/>
              <a:gd name="T65" fmla="*/ 7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80">
                <a:moveTo>
                  <a:pt x="96" y="32"/>
                </a:moveTo>
                <a:cubicBezTo>
                  <a:pt x="96" y="32"/>
                  <a:pt x="96" y="32"/>
                  <a:pt x="96" y="32"/>
                </a:cubicBezTo>
                <a:cubicBezTo>
                  <a:pt x="96" y="32"/>
                  <a:pt x="96" y="32"/>
                  <a:pt x="96" y="32"/>
                </a:cubicBezTo>
                <a:cubicBezTo>
                  <a:pt x="96" y="14"/>
                  <a:pt x="82" y="0"/>
                  <a:pt x="64" y="0"/>
                </a:cubicBezTo>
                <a:cubicBezTo>
                  <a:pt x="49" y="0"/>
                  <a:pt x="36" y="10"/>
                  <a:pt x="33" y="24"/>
                </a:cubicBezTo>
                <a:cubicBezTo>
                  <a:pt x="31" y="24"/>
                  <a:pt x="30" y="24"/>
                  <a:pt x="28" y="24"/>
                </a:cubicBezTo>
                <a:cubicBezTo>
                  <a:pt x="13" y="24"/>
                  <a:pt x="0" y="37"/>
                  <a:pt x="0" y="52"/>
                </a:cubicBezTo>
                <a:cubicBezTo>
                  <a:pt x="0" y="67"/>
                  <a:pt x="13" y="80"/>
                  <a:pt x="28" y="80"/>
                </a:cubicBezTo>
                <a:cubicBezTo>
                  <a:pt x="96" y="80"/>
                  <a:pt x="96" y="80"/>
                  <a:pt x="96" y="80"/>
                </a:cubicBezTo>
                <a:cubicBezTo>
                  <a:pt x="109" y="80"/>
                  <a:pt x="120" y="69"/>
                  <a:pt x="120" y="56"/>
                </a:cubicBezTo>
                <a:cubicBezTo>
                  <a:pt x="120" y="43"/>
                  <a:pt x="109" y="32"/>
                  <a:pt x="96" y="32"/>
                </a:cubicBezTo>
                <a:close/>
                <a:moveTo>
                  <a:pt x="96" y="72"/>
                </a:moveTo>
                <a:cubicBezTo>
                  <a:pt x="71" y="72"/>
                  <a:pt x="71" y="72"/>
                  <a:pt x="71" y="72"/>
                </a:cubicBezTo>
                <a:cubicBezTo>
                  <a:pt x="71" y="58"/>
                  <a:pt x="71" y="58"/>
                  <a:pt x="71" y="58"/>
                </a:cubicBezTo>
                <a:cubicBezTo>
                  <a:pt x="80" y="58"/>
                  <a:pt x="80" y="58"/>
                  <a:pt x="80" y="58"/>
                </a:cubicBezTo>
                <a:cubicBezTo>
                  <a:pt x="62" y="36"/>
                  <a:pt x="62" y="36"/>
                  <a:pt x="62" y="36"/>
                </a:cubicBezTo>
                <a:cubicBezTo>
                  <a:pt x="45" y="58"/>
                  <a:pt x="45" y="58"/>
                  <a:pt x="45" y="58"/>
                </a:cubicBezTo>
                <a:cubicBezTo>
                  <a:pt x="54" y="58"/>
                  <a:pt x="54" y="58"/>
                  <a:pt x="54" y="58"/>
                </a:cubicBezTo>
                <a:cubicBezTo>
                  <a:pt x="54" y="72"/>
                  <a:pt x="54" y="72"/>
                  <a:pt x="54" y="72"/>
                </a:cubicBezTo>
                <a:cubicBezTo>
                  <a:pt x="28" y="72"/>
                  <a:pt x="28" y="72"/>
                  <a:pt x="28" y="72"/>
                </a:cubicBezTo>
                <a:cubicBezTo>
                  <a:pt x="17" y="72"/>
                  <a:pt x="8" y="63"/>
                  <a:pt x="8" y="52"/>
                </a:cubicBezTo>
                <a:cubicBezTo>
                  <a:pt x="8" y="41"/>
                  <a:pt x="17" y="32"/>
                  <a:pt x="28" y="32"/>
                </a:cubicBezTo>
                <a:cubicBezTo>
                  <a:pt x="30" y="32"/>
                  <a:pt x="32" y="32"/>
                  <a:pt x="35" y="33"/>
                </a:cubicBezTo>
                <a:cubicBezTo>
                  <a:pt x="36" y="34"/>
                  <a:pt x="37" y="34"/>
                  <a:pt x="38" y="33"/>
                </a:cubicBezTo>
                <a:cubicBezTo>
                  <a:pt x="39" y="32"/>
                  <a:pt x="40" y="31"/>
                  <a:pt x="40" y="30"/>
                </a:cubicBezTo>
                <a:cubicBezTo>
                  <a:pt x="41" y="17"/>
                  <a:pt x="51" y="8"/>
                  <a:pt x="64" y="8"/>
                </a:cubicBezTo>
                <a:cubicBezTo>
                  <a:pt x="77" y="8"/>
                  <a:pt x="88" y="19"/>
                  <a:pt x="88" y="32"/>
                </a:cubicBezTo>
                <a:cubicBezTo>
                  <a:pt x="88" y="33"/>
                  <a:pt x="88" y="34"/>
                  <a:pt x="88" y="36"/>
                </a:cubicBezTo>
                <a:cubicBezTo>
                  <a:pt x="87" y="37"/>
                  <a:pt x="88" y="39"/>
                  <a:pt x="89" y="39"/>
                </a:cubicBezTo>
                <a:cubicBezTo>
                  <a:pt x="90" y="40"/>
                  <a:pt x="91" y="41"/>
                  <a:pt x="93" y="40"/>
                </a:cubicBezTo>
                <a:cubicBezTo>
                  <a:pt x="94" y="40"/>
                  <a:pt x="95" y="40"/>
                  <a:pt x="96" y="40"/>
                </a:cubicBezTo>
                <a:cubicBezTo>
                  <a:pt x="105" y="40"/>
                  <a:pt x="112" y="47"/>
                  <a:pt x="112" y="56"/>
                </a:cubicBezTo>
                <a:cubicBezTo>
                  <a:pt x="112" y="65"/>
                  <a:pt x="105" y="72"/>
                  <a:pt x="96" y="72"/>
                </a:cubicBezTo>
                <a:close/>
              </a:path>
            </a:pathLst>
          </a:custGeom>
          <a:solidFill>
            <a:srgbClr val="40C0C0"/>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280" name="Group 130"/>
          <p:cNvGrpSpPr>
            <a:grpSpLocks noChangeAspect="1"/>
          </p:cNvGrpSpPr>
          <p:nvPr/>
        </p:nvGrpSpPr>
        <p:grpSpPr>
          <a:xfrm>
            <a:off x="4491720" y="1657126"/>
            <a:ext cx="645962" cy="647999"/>
            <a:chOff x="1727201" y="319088"/>
            <a:chExt cx="503237" cy="504825"/>
          </a:xfrm>
          <a:solidFill>
            <a:srgbClr val="40C0C0"/>
          </a:solidFill>
        </p:grpSpPr>
        <p:sp>
          <p:nvSpPr>
            <p:cNvPr id="281" name="Freeform 15"/>
            <p:cNvSpPr>
              <a:spLocks/>
            </p:cNvSpPr>
            <p:nvPr/>
          </p:nvSpPr>
          <p:spPr bwMode="auto">
            <a:xfrm>
              <a:off x="1812925" y="406400"/>
              <a:ext cx="120650" cy="119062"/>
            </a:xfrm>
            <a:custGeom>
              <a:avLst/>
              <a:gdLst>
                <a:gd name="T0" fmla="*/ 30 w 32"/>
                <a:gd name="T1" fmla="*/ 0 h 32"/>
                <a:gd name="T2" fmla="*/ 0 w 32"/>
                <a:gd name="T3" fmla="*/ 30 h 32"/>
                <a:gd name="T4" fmla="*/ 2 w 32"/>
                <a:gd name="T5" fmla="*/ 32 h 32"/>
                <a:gd name="T6" fmla="*/ 4 w 32"/>
                <a:gd name="T7" fmla="*/ 30 h 32"/>
                <a:gd name="T8" fmla="*/ 30 w 32"/>
                <a:gd name="T9" fmla="*/ 4 h 32"/>
                <a:gd name="T10" fmla="*/ 32 w 32"/>
                <a:gd name="T11" fmla="*/ 2 h 32"/>
                <a:gd name="T12" fmla="*/ 30 w 32"/>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32" h="32">
                  <a:moveTo>
                    <a:pt x="30" y="0"/>
                  </a:moveTo>
                  <a:cubicBezTo>
                    <a:pt x="13" y="0"/>
                    <a:pt x="0" y="13"/>
                    <a:pt x="0" y="30"/>
                  </a:cubicBezTo>
                  <a:cubicBezTo>
                    <a:pt x="0" y="31"/>
                    <a:pt x="1" y="32"/>
                    <a:pt x="2" y="32"/>
                  </a:cubicBezTo>
                  <a:cubicBezTo>
                    <a:pt x="3" y="32"/>
                    <a:pt x="4" y="31"/>
                    <a:pt x="4" y="30"/>
                  </a:cubicBezTo>
                  <a:cubicBezTo>
                    <a:pt x="4" y="15"/>
                    <a:pt x="15" y="4"/>
                    <a:pt x="30" y="4"/>
                  </a:cubicBezTo>
                  <a:cubicBezTo>
                    <a:pt x="31" y="4"/>
                    <a:pt x="32" y="3"/>
                    <a:pt x="32" y="2"/>
                  </a:cubicBezTo>
                  <a:cubicBezTo>
                    <a:pt x="32" y="1"/>
                    <a:pt x="31" y="0"/>
                    <a:pt x="3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2" name="Freeform 16"/>
            <p:cNvSpPr>
              <a:spLocks noEditPoints="1"/>
            </p:cNvSpPr>
            <p:nvPr/>
          </p:nvSpPr>
          <p:spPr bwMode="auto">
            <a:xfrm>
              <a:off x="1727201" y="319088"/>
              <a:ext cx="503237" cy="504825"/>
            </a:xfrm>
            <a:custGeom>
              <a:avLst/>
              <a:gdLst>
                <a:gd name="T0" fmla="*/ 131 w 134"/>
                <a:gd name="T1" fmla="*/ 120 h 134"/>
                <a:gd name="T2" fmla="*/ 102 w 134"/>
                <a:gd name="T3" fmla="*/ 91 h 134"/>
                <a:gd name="T4" fmla="*/ 95 w 134"/>
                <a:gd name="T5" fmla="*/ 90 h 134"/>
                <a:gd name="T6" fmla="*/ 89 w 134"/>
                <a:gd name="T7" fmla="*/ 84 h 134"/>
                <a:gd name="T8" fmla="*/ 89 w 134"/>
                <a:gd name="T9" fmla="*/ 84 h 134"/>
                <a:gd name="T10" fmla="*/ 87 w 134"/>
                <a:gd name="T11" fmla="*/ 19 h 134"/>
                <a:gd name="T12" fmla="*/ 19 w 134"/>
                <a:gd name="T13" fmla="*/ 19 h 134"/>
                <a:gd name="T14" fmla="*/ 19 w 134"/>
                <a:gd name="T15" fmla="*/ 87 h 134"/>
                <a:gd name="T16" fmla="*/ 84 w 134"/>
                <a:gd name="T17" fmla="*/ 89 h 134"/>
                <a:gd name="T18" fmla="*/ 84 w 134"/>
                <a:gd name="T19" fmla="*/ 89 h 134"/>
                <a:gd name="T20" fmla="*/ 90 w 134"/>
                <a:gd name="T21" fmla="*/ 95 h 134"/>
                <a:gd name="T22" fmla="*/ 91 w 134"/>
                <a:gd name="T23" fmla="*/ 102 h 134"/>
                <a:gd name="T24" fmla="*/ 120 w 134"/>
                <a:gd name="T25" fmla="*/ 131 h 134"/>
                <a:gd name="T26" fmla="*/ 130 w 134"/>
                <a:gd name="T27" fmla="*/ 130 h 134"/>
                <a:gd name="T28" fmla="*/ 131 w 134"/>
                <a:gd name="T29" fmla="*/ 120 h 134"/>
                <a:gd name="T30" fmla="*/ 81 w 134"/>
                <a:gd name="T31" fmla="*/ 81 h 134"/>
                <a:gd name="T32" fmla="*/ 24 w 134"/>
                <a:gd name="T33" fmla="*/ 81 h 134"/>
                <a:gd name="T34" fmla="*/ 24 w 134"/>
                <a:gd name="T35" fmla="*/ 24 h 134"/>
                <a:gd name="T36" fmla="*/ 81 w 134"/>
                <a:gd name="T37" fmla="*/ 24 h 134"/>
                <a:gd name="T38" fmla="*/ 81 w 134"/>
                <a:gd name="T39" fmla="*/ 8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34">
                  <a:moveTo>
                    <a:pt x="131" y="120"/>
                  </a:moveTo>
                  <a:cubicBezTo>
                    <a:pt x="102" y="91"/>
                    <a:pt x="102" y="91"/>
                    <a:pt x="102" y="91"/>
                  </a:cubicBezTo>
                  <a:cubicBezTo>
                    <a:pt x="100" y="89"/>
                    <a:pt x="98" y="89"/>
                    <a:pt x="95" y="90"/>
                  </a:cubicBezTo>
                  <a:cubicBezTo>
                    <a:pt x="89" y="84"/>
                    <a:pt x="89" y="84"/>
                    <a:pt x="89" y="84"/>
                  </a:cubicBezTo>
                  <a:cubicBezTo>
                    <a:pt x="89" y="84"/>
                    <a:pt x="89" y="84"/>
                    <a:pt x="89" y="84"/>
                  </a:cubicBezTo>
                  <a:cubicBezTo>
                    <a:pt x="105" y="65"/>
                    <a:pt x="104" y="36"/>
                    <a:pt x="87" y="19"/>
                  </a:cubicBezTo>
                  <a:cubicBezTo>
                    <a:pt x="68" y="0"/>
                    <a:pt x="38" y="0"/>
                    <a:pt x="19" y="19"/>
                  </a:cubicBezTo>
                  <a:cubicBezTo>
                    <a:pt x="0" y="37"/>
                    <a:pt x="0" y="68"/>
                    <a:pt x="19" y="87"/>
                  </a:cubicBezTo>
                  <a:cubicBezTo>
                    <a:pt x="37" y="104"/>
                    <a:pt x="65" y="105"/>
                    <a:pt x="84" y="89"/>
                  </a:cubicBezTo>
                  <a:cubicBezTo>
                    <a:pt x="84" y="89"/>
                    <a:pt x="84" y="89"/>
                    <a:pt x="84" y="89"/>
                  </a:cubicBezTo>
                  <a:cubicBezTo>
                    <a:pt x="90" y="95"/>
                    <a:pt x="90" y="95"/>
                    <a:pt x="90" y="95"/>
                  </a:cubicBezTo>
                  <a:cubicBezTo>
                    <a:pt x="89" y="98"/>
                    <a:pt x="89" y="100"/>
                    <a:pt x="91" y="102"/>
                  </a:cubicBezTo>
                  <a:cubicBezTo>
                    <a:pt x="120" y="131"/>
                    <a:pt x="120" y="131"/>
                    <a:pt x="120" y="131"/>
                  </a:cubicBezTo>
                  <a:cubicBezTo>
                    <a:pt x="122" y="134"/>
                    <a:pt x="127" y="133"/>
                    <a:pt x="130" y="130"/>
                  </a:cubicBezTo>
                  <a:cubicBezTo>
                    <a:pt x="133" y="127"/>
                    <a:pt x="134" y="122"/>
                    <a:pt x="131" y="120"/>
                  </a:cubicBezTo>
                  <a:close/>
                  <a:moveTo>
                    <a:pt x="81" y="81"/>
                  </a:moveTo>
                  <a:cubicBezTo>
                    <a:pt x="65" y="97"/>
                    <a:pt x="40" y="97"/>
                    <a:pt x="24" y="81"/>
                  </a:cubicBezTo>
                  <a:cubicBezTo>
                    <a:pt x="9" y="65"/>
                    <a:pt x="9" y="40"/>
                    <a:pt x="24" y="24"/>
                  </a:cubicBezTo>
                  <a:cubicBezTo>
                    <a:pt x="40" y="9"/>
                    <a:pt x="65" y="9"/>
                    <a:pt x="81" y="24"/>
                  </a:cubicBezTo>
                  <a:cubicBezTo>
                    <a:pt x="97" y="40"/>
                    <a:pt x="97" y="65"/>
                    <a:pt x="81"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283" name="Group 304"/>
          <p:cNvGrpSpPr>
            <a:grpSpLocks noChangeAspect="1"/>
          </p:cNvGrpSpPr>
          <p:nvPr/>
        </p:nvGrpSpPr>
        <p:grpSpPr>
          <a:xfrm>
            <a:off x="3968113" y="218432"/>
            <a:ext cx="563649" cy="575999"/>
            <a:chOff x="5480051" y="8412163"/>
            <a:chExt cx="384175" cy="373063"/>
          </a:xfrm>
          <a:solidFill>
            <a:srgbClr val="40C0C0"/>
          </a:solidFill>
        </p:grpSpPr>
        <p:sp>
          <p:nvSpPr>
            <p:cNvPr id="284" name="Freeform 5"/>
            <p:cNvSpPr>
              <a:spLocks noEditPoints="1"/>
            </p:cNvSpPr>
            <p:nvPr/>
          </p:nvSpPr>
          <p:spPr bwMode="auto">
            <a:xfrm>
              <a:off x="5480051" y="8412163"/>
              <a:ext cx="384175" cy="373063"/>
            </a:xfrm>
            <a:custGeom>
              <a:avLst/>
              <a:gdLst>
                <a:gd name="T0" fmla="*/ 88 w 102"/>
                <a:gd name="T1" fmla="*/ 10 h 99"/>
                <a:gd name="T2" fmla="*/ 64 w 102"/>
                <a:gd name="T3" fmla="*/ 0 h 99"/>
                <a:gd name="T4" fmla="*/ 40 w 102"/>
                <a:gd name="T5" fmla="*/ 10 h 99"/>
                <a:gd name="T6" fmla="*/ 32 w 102"/>
                <a:gd name="T7" fmla="*/ 46 h 99"/>
                <a:gd name="T8" fmla="*/ 5 w 102"/>
                <a:gd name="T9" fmla="*/ 73 h 99"/>
                <a:gd name="T10" fmla="*/ 0 w 102"/>
                <a:gd name="T11" fmla="*/ 86 h 99"/>
                <a:gd name="T12" fmla="*/ 6 w 102"/>
                <a:gd name="T13" fmla="*/ 97 h 99"/>
                <a:gd name="T14" fmla="*/ 8 w 102"/>
                <a:gd name="T15" fmla="*/ 99 h 99"/>
                <a:gd name="T16" fmla="*/ 12 w 102"/>
                <a:gd name="T17" fmla="*/ 98 h 99"/>
                <a:gd name="T18" fmla="*/ 31 w 102"/>
                <a:gd name="T19" fmla="*/ 95 h 99"/>
                <a:gd name="T20" fmla="*/ 38 w 102"/>
                <a:gd name="T21" fmla="*/ 94 h 99"/>
                <a:gd name="T22" fmla="*/ 38 w 102"/>
                <a:gd name="T23" fmla="*/ 87 h 99"/>
                <a:gd name="T24" fmla="*/ 38 w 102"/>
                <a:gd name="T25" fmla="*/ 84 h 99"/>
                <a:gd name="T26" fmla="*/ 42 w 102"/>
                <a:gd name="T27" fmla="*/ 84 h 99"/>
                <a:gd name="T28" fmla="*/ 47 w 102"/>
                <a:gd name="T29" fmla="*/ 84 h 99"/>
                <a:gd name="T30" fmla="*/ 49 w 102"/>
                <a:gd name="T31" fmla="*/ 79 h 99"/>
                <a:gd name="T32" fmla="*/ 53 w 102"/>
                <a:gd name="T33" fmla="*/ 66 h 99"/>
                <a:gd name="T34" fmla="*/ 64 w 102"/>
                <a:gd name="T35" fmla="*/ 68 h 99"/>
                <a:gd name="T36" fmla="*/ 88 w 102"/>
                <a:gd name="T37" fmla="*/ 58 h 99"/>
                <a:gd name="T38" fmla="*/ 88 w 102"/>
                <a:gd name="T39" fmla="*/ 10 h 99"/>
                <a:gd name="T40" fmla="*/ 83 w 102"/>
                <a:gd name="T41" fmla="*/ 52 h 99"/>
                <a:gd name="T42" fmla="*/ 64 w 102"/>
                <a:gd name="T43" fmla="*/ 60 h 99"/>
                <a:gd name="T44" fmla="*/ 51 w 102"/>
                <a:gd name="T45" fmla="*/ 56 h 99"/>
                <a:gd name="T46" fmla="*/ 47 w 102"/>
                <a:gd name="T47" fmla="*/ 59 h 99"/>
                <a:gd name="T48" fmla="*/ 42 w 102"/>
                <a:gd name="T49" fmla="*/ 76 h 99"/>
                <a:gd name="T50" fmla="*/ 30 w 102"/>
                <a:gd name="T51" fmla="*/ 76 h 99"/>
                <a:gd name="T52" fmla="*/ 30 w 102"/>
                <a:gd name="T53" fmla="*/ 87 h 99"/>
                <a:gd name="T54" fmla="*/ 11 w 102"/>
                <a:gd name="T55" fmla="*/ 90 h 99"/>
                <a:gd name="T56" fmla="*/ 11 w 102"/>
                <a:gd name="T57" fmla="*/ 79 h 99"/>
                <a:gd name="T58" fmla="*/ 42 w 102"/>
                <a:gd name="T59" fmla="*/ 47 h 99"/>
                <a:gd name="T60" fmla="*/ 46 w 102"/>
                <a:gd name="T61" fmla="*/ 15 h 99"/>
                <a:gd name="T62" fmla="*/ 64 w 102"/>
                <a:gd name="T63" fmla="*/ 8 h 99"/>
                <a:gd name="T64" fmla="*/ 83 w 102"/>
                <a:gd name="T65" fmla="*/ 15 h 99"/>
                <a:gd name="T66" fmla="*/ 83 w 102"/>
                <a:gd name="T67" fmla="*/ 5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2" h="99">
                  <a:moveTo>
                    <a:pt x="88" y="10"/>
                  </a:moveTo>
                  <a:cubicBezTo>
                    <a:pt x="82" y="3"/>
                    <a:pt x="73" y="0"/>
                    <a:pt x="64" y="0"/>
                  </a:cubicBezTo>
                  <a:cubicBezTo>
                    <a:pt x="55" y="0"/>
                    <a:pt x="47" y="3"/>
                    <a:pt x="40" y="10"/>
                  </a:cubicBezTo>
                  <a:cubicBezTo>
                    <a:pt x="31" y="19"/>
                    <a:pt x="28" y="33"/>
                    <a:pt x="32" y="46"/>
                  </a:cubicBezTo>
                  <a:cubicBezTo>
                    <a:pt x="5" y="73"/>
                    <a:pt x="5" y="73"/>
                    <a:pt x="5" y="73"/>
                  </a:cubicBezTo>
                  <a:cubicBezTo>
                    <a:pt x="0" y="78"/>
                    <a:pt x="0" y="83"/>
                    <a:pt x="0" y="86"/>
                  </a:cubicBezTo>
                  <a:cubicBezTo>
                    <a:pt x="0" y="92"/>
                    <a:pt x="5" y="96"/>
                    <a:pt x="6" y="97"/>
                  </a:cubicBezTo>
                  <a:cubicBezTo>
                    <a:pt x="8" y="99"/>
                    <a:pt x="8" y="99"/>
                    <a:pt x="8" y="99"/>
                  </a:cubicBezTo>
                  <a:cubicBezTo>
                    <a:pt x="12" y="98"/>
                    <a:pt x="12" y="98"/>
                    <a:pt x="12" y="98"/>
                  </a:cubicBezTo>
                  <a:cubicBezTo>
                    <a:pt x="31" y="95"/>
                    <a:pt x="31" y="95"/>
                    <a:pt x="31" y="95"/>
                  </a:cubicBezTo>
                  <a:cubicBezTo>
                    <a:pt x="38" y="94"/>
                    <a:pt x="38" y="94"/>
                    <a:pt x="38" y="94"/>
                  </a:cubicBezTo>
                  <a:cubicBezTo>
                    <a:pt x="38" y="87"/>
                    <a:pt x="38" y="87"/>
                    <a:pt x="38" y="87"/>
                  </a:cubicBezTo>
                  <a:cubicBezTo>
                    <a:pt x="38" y="84"/>
                    <a:pt x="38" y="84"/>
                    <a:pt x="38" y="84"/>
                  </a:cubicBezTo>
                  <a:cubicBezTo>
                    <a:pt x="42" y="84"/>
                    <a:pt x="42" y="84"/>
                    <a:pt x="42" y="84"/>
                  </a:cubicBezTo>
                  <a:cubicBezTo>
                    <a:pt x="47" y="84"/>
                    <a:pt x="47" y="84"/>
                    <a:pt x="47" y="84"/>
                  </a:cubicBezTo>
                  <a:cubicBezTo>
                    <a:pt x="49" y="79"/>
                    <a:pt x="49" y="79"/>
                    <a:pt x="49" y="79"/>
                  </a:cubicBezTo>
                  <a:cubicBezTo>
                    <a:pt x="53" y="66"/>
                    <a:pt x="53" y="66"/>
                    <a:pt x="53" y="66"/>
                  </a:cubicBezTo>
                  <a:cubicBezTo>
                    <a:pt x="57" y="67"/>
                    <a:pt x="61" y="68"/>
                    <a:pt x="64" y="68"/>
                  </a:cubicBezTo>
                  <a:cubicBezTo>
                    <a:pt x="73" y="68"/>
                    <a:pt x="82" y="64"/>
                    <a:pt x="88" y="58"/>
                  </a:cubicBezTo>
                  <a:cubicBezTo>
                    <a:pt x="102" y="45"/>
                    <a:pt x="102" y="23"/>
                    <a:pt x="88" y="10"/>
                  </a:cubicBezTo>
                  <a:close/>
                  <a:moveTo>
                    <a:pt x="83" y="52"/>
                  </a:moveTo>
                  <a:cubicBezTo>
                    <a:pt x="78" y="57"/>
                    <a:pt x="71" y="60"/>
                    <a:pt x="64" y="60"/>
                  </a:cubicBezTo>
                  <a:cubicBezTo>
                    <a:pt x="60" y="60"/>
                    <a:pt x="55" y="58"/>
                    <a:pt x="51" y="56"/>
                  </a:cubicBezTo>
                  <a:cubicBezTo>
                    <a:pt x="47" y="59"/>
                    <a:pt x="47" y="59"/>
                    <a:pt x="47" y="59"/>
                  </a:cubicBezTo>
                  <a:cubicBezTo>
                    <a:pt x="42" y="76"/>
                    <a:pt x="42" y="76"/>
                    <a:pt x="42" y="76"/>
                  </a:cubicBezTo>
                  <a:cubicBezTo>
                    <a:pt x="30" y="76"/>
                    <a:pt x="30" y="76"/>
                    <a:pt x="30" y="76"/>
                  </a:cubicBezTo>
                  <a:cubicBezTo>
                    <a:pt x="30" y="87"/>
                    <a:pt x="30" y="87"/>
                    <a:pt x="30" y="87"/>
                  </a:cubicBezTo>
                  <a:cubicBezTo>
                    <a:pt x="11" y="90"/>
                    <a:pt x="11" y="90"/>
                    <a:pt x="11" y="90"/>
                  </a:cubicBezTo>
                  <a:cubicBezTo>
                    <a:pt x="11" y="90"/>
                    <a:pt x="4" y="85"/>
                    <a:pt x="11" y="79"/>
                  </a:cubicBezTo>
                  <a:cubicBezTo>
                    <a:pt x="16" y="74"/>
                    <a:pt x="35" y="54"/>
                    <a:pt x="42" y="47"/>
                  </a:cubicBezTo>
                  <a:cubicBezTo>
                    <a:pt x="36" y="37"/>
                    <a:pt x="37" y="24"/>
                    <a:pt x="46" y="15"/>
                  </a:cubicBezTo>
                  <a:cubicBezTo>
                    <a:pt x="51" y="10"/>
                    <a:pt x="58" y="8"/>
                    <a:pt x="64" y="8"/>
                  </a:cubicBezTo>
                  <a:cubicBezTo>
                    <a:pt x="71" y="8"/>
                    <a:pt x="78" y="10"/>
                    <a:pt x="83" y="15"/>
                  </a:cubicBezTo>
                  <a:cubicBezTo>
                    <a:pt x="93" y="25"/>
                    <a:pt x="93" y="42"/>
                    <a:pt x="83"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5" name="Freeform 6"/>
            <p:cNvSpPr>
              <a:spLocks noEditPoints="1"/>
            </p:cNvSpPr>
            <p:nvPr/>
          </p:nvSpPr>
          <p:spPr bwMode="auto">
            <a:xfrm>
              <a:off x="5683251" y="8480425"/>
              <a:ext cx="98425" cy="93663"/>
            </a:xfrm>
            <a:custGeom>
              <a:avLst/>
              <a:gdLst>
                <a:gd name="T0" fmla="*/ 4 w 26"/>
                <a:gd name="T1" fmla="*/ 5 h 25"/>
                <a:gd name="T2" fmla="*/ 4 w 26"/>
                <a:gd name="T3" fmla="*/ 21 h 25"/>
                <a:gd name="T4" fmla="*/ 13 w 26"/>
                <a:gd name="T5" fmla="*/ 25 h 25"/>
                <a:gd name="T6" fmla="*/ 21 w 26"/>
                <a:gd name="T7" fmla="*/ 21 h 25"/>
                <a:gd name="T8" fmla="*/ 21 w 26"/>
                <a:gd name="T9" fmla="*/ 5 h 25"/>
                <a:gd name="T10" fmla="*/ 4 w 26"/>
                <a:gd name="T11" fmla="*/ 5 h 25"/>
                <a:gd name="T12" fmla="*/ 19 w 26"/>
                <a:gd name="T13" fmla="*/ 19 h 25"/>
                <a:gd name="T14" fmla="*/ 7 w 26"/>
                <a:gd name="T15" fmla="*/ 19 h 25"/>
                <a:gd name="T16" fmla="*/ 7 w 26"/>
                <a:gd name="T17" fmla="*/ 7 h 25"/>
                <a:gd name="T18" fmla="*/ 13 w 26"/>
                <a:gd name="T19" fmla="*/ 5 h 25"/>
                <a:gd name="T20" fmla="*/ 19 w 26"/>
                <a:gd name="T21" fmla="*/ 7 h 25"/>
                <a:gd name="T22" fmla="*/ 19 w 26"/>
                <a:gd name="T23" fmla="*/ 1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5">
                  <a:moveTo>
                    <a:pt x="4" y="5"/>
                  </a:moveTo>
                  <a:cubicBezTo>
                    <a:pt x="0" y="9"/>
                    <a:pt x="0" y="17"/>
                    <a:pt x="4" y="21"/>
                  </a:cubicBezTo>
                  <a:cubicBezTo>
                    <a:pt x="7" y="24"/>
                    <a:pt x="10" y="25"/>
                    <a:pt x="13" y="25"/>
                  </a:cubicBezTo>
                  <a:cubicBezTo>
                    <a:pt x="16" y="25"/>
                    <a:pt x="19" y="24"/>
                    <a:pt x="21" y="21"/>
                  </a:cubicBezTo>
                  <a:cubicBezTo>
                    <a:pt x="26" y="17"/>
                    <a:pt x="26" y="9"/>
                    <a:pt x="21" y="5"/>
                  </a:cubicBezTo>
                  <a:cubicBezTo>
                    <a:pt x="17" y="0"/>
                    <a:pt x="9" y="0"/>
                    <a:pt x="4" y="5"/>
                  </a:cubicBezTo>
                  <a:close/>
                  <a:moveTo>
                    <a:pt x="19" y="19"/>
                  </a:moveTo>
                  <a:cubicBezTo>
                    <a:pt x="16" y="22"/>
                    <a:pt x="10" y="22"/>
                    <a:pt x="7" y="19"/>
                  </a:cubicBezTo>
                  <a:cubicBezTo>
                    <a:pt x="4" y="16"/>
                    <a:pt x="4" y="10"/>
                    <a:pt x="7" y="7"/>
                  </a:cubicBezTo>
                  <a:cubicBezTo>
                    <a:pt x="9" y="6"/>
                    <a:pt x="11" y="5"/>
                    <a:pt x="13" y="5"/>
                  </a:cubicBezTo>
                  <a:cubicBezTo>
                    <a:pt x="15" y="5"/>
                    <a:pt x="17" y="6"/>
                    <a:pt x="19" y="7"/>
                  </a:cubicBezTo>
                  <a:cubicBezTo>
                    <a:pt x="22" y="10"/>
                    <a:pt x="22" y="16"/>
                    <a:pt x="19"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286" name="Freeform 15"/>
          <p:cNvSpPr>
            <a:spLocks noChangeAspect="1" noEditPoints="1"/>
          </p:cNvSpPr>
          <p:nvPr/>
        </p:nvSpPr>
        <p:spPr bwMode="auto">
          <a:xfrm>
            <a:off x="6577507" y="2624695"/>
            <a:ext cx="758665" cy="753891"/>
          </a:xfrm>
          <a:custGeom>
            <a:avLst/>
            <a:gdLst>
              <a:gd name="T0" fmla="*/ 129 w 159"/>
              <a:gd name="T1" fmla="*/ 99 h 158"/>
              <a:gd name="T2" fmla="*/ 129 w 159"/>
              <a:gd name="T3" fmla="*/ 69 h 158"/>
              <a:gd name="T4" fmla="*/ 90 w 159"/>
              <a:gd name="T5" fmla="*/ 69 h 158"/>
              <a:gd name="T6" fmla="*/ 90 w 159"/>
              <a:gd name="T7" fmla="*/ 59 h 158"/>
              <a:gd name="T8" fmla="*/ 119 w 159"/>
              <a:gd name="T9" fmla="*/ 59 h 158"/>
              <a:gd name="T10" fmla="*/ 119 w 159"/>
              <a:gd name="T11" fmla="*/ 0 h 158"/>
              <a:gd name="T12" fmla="*/ 50 w 159"/>
              <a:gd name="T13" fmla="*/ 0 h 158"/>
              <a:gd name="T14" fmla="*/ 50 w 159"/>
              <a:gd name="T15" fmla="*/ 59 h 158"/>
              <a:gd name="T16" fmla="*/ 80 w 159"/>
              <a:gd name="T17" fmla="*/ 59 h 158"/>
              <a:gd name="T18" fmla="*/ 80 w 159"/>
              <a:gd name="T19" fmla="*/ 69 h 158"/>
              <a:gd name="T20" fmla="*/ 30 w 159"/>
              <a:gd name="T21" fmla="*/ 69 h 158"/>
              <a:gd name="T22" fmla="*/ 30 w 159"/>
              <a:gd name="T23" fmla="*/ 99 h 158"/>
              <a:gd name="T24" fmla="*/ 0 w 159"/>
              <a:gd name="T25" fmla="*/ 99 h 158"/>
              <a:gd name="T26" fmla="*/ 0 w 159"/>
              <a:gd name="T27" fmla="*/ 158 h 158"/>
              <a:gd name="T28" fmla="*/ 70 w 159"/>
              <a:gd name="T29" fmla="*/ 158 h 158"/>
              <a:gd name="T30" fmla="*/ 70 w 159"/>
              <a:gd name="T31" fmla="*/ 99 h 158"/>
              <a:gd name="T32" fmla="*/ 40 w 159"/>
              <a:gd name="T33" fmla="*/ 99 h 158"/>
              <a:gd name="T34" fmla="*/ 40 w 159"/>
              <a:gd name="T35" fmla="*/ 79 h 158"/>
              <a:gd name="T36" fmla="*/ 119 w 159"/>
              <a:gd name="T37" fmla="*/ 79 h 158"/>
              <a:gd name="T38" fmla="*/ 119 w 159"/>
              <a:gd name="T39" fmla="*/ 99 h 158"/>
              <a:gd name="T40" fmla="*/ 90 w 159"/>
              <a:gd name="T41" fmla="*/ 99 h 158"/>
              <a:gd name="T42" fmla="*/ 90 w 159"/>
              <a:gd name="T43" fmla="*/ 158 h 158"/>
              <a:gd name="T44" fmla="*/ 159 w 159"/>
              <a:gd name="T45" fmla="*/ 158 h 158"/>
              <a:gd name="T46" fmla="*/ 159 w 159"/>
              <a:gd name="T47" fmla="*/ 99 h 158"/>
              <a:gd name="T48" fmla="*/ 129 w 159"/>
              <a:gd name="T49" fmla="*/ 99 h 158"/>
              <a:gd name="T50" fmla="*/ 60 w 159"/>
              <a:gd name="T51" fmla="*/ 108 h 158"/>
              <a:gd name="T52" fmla="*/ 60 w 159"/>
              <a:gd name="T53" fmla="*/ 118 h 158"/>
              <a:gd name="T54" fmla="*/ 10 w 159"/>
              <a:gd name="T55" fmla="*/ 118 h 158"/>
              <a:gd name="T56" fmla="*/ 10 w 159"/>
              <a:gd name="T57" fmla="*/ 108 h 158"/>
              <a:gd name="T58" fmla="*/ 60 w 159"/>
              <a:gd name="T59" fmla="*/ 108 h 158"/>
              <a:gd name="T60" fmla="*/ 60 w 159"/>
              <a:gd name="T61" fmla="*/ 19 h 158"/>
              <a:gd name="T62" fmla="*/ 60 w 159"/>
              <a:gd name="T63" fmla="*/ 9 h 158"/>
              <a:gd name="T64" fmla="*/ 109 w 159"/>
              <a:gd name="T65" fmla="*/ 9 h 158"/>
              <a:gd name="T66" fmla="*/ 109 w 159"/>
              <a:gd name="T67" fmla="*/ 19 h 158"/>
              <a:gd name="T68" fmla="*/ 60 w 159"/>
              <a:gd name="T69" fmla="*/ 19 h 158"/>
              <a:gd name="T70" fmla="*/ 149 w 159"/>
              <a:gd name="T71" fmla="*/ 118 h 158"/>
              <a:gd name="T72" fmla="*/ 100 w 159"/>
              <a:gd name="T73" fmla="*/ 118 h 158"/>
              <a:gd name="T74" fmla="*/ 100 w 159"/>
              <a:gd name="T75" fmla="*/ 108 h 158"/>
              <a:gd name="T76" fmla="*/ 149 w 159"/>
              <a:gd name="T77" fmla="*/ 108 h 158"/>
              <a:gd name="T78" fmla="*/ 149 w 159"/>
              <a:gd name="T79" fmla="*/ 11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9" h="158">
                <a:moveTo>
                  <a:pt x="129" y="99"/>
                </a:moveTo>
                <a:lnTo>
                  <a:pt x="129" y="69"/>
                </a:lnTo>
                <a:lnTo>
                  <a:pt x="90" y="69"/>
                </a:lnTo>
                <a:lnTo>
                  <a:pt x="90" y="59"/>
                </a:lnTo>
                <a:lnTo>
                  <a:pt x="119" y="59"/>
                </a:lnTo>
                <a:lnTo>
                  <a:pt x="119" y="0"/>
                </a:lnTo>
                <a:lnTo>
                  <a:pt x="50" y="0"/>
                </a:lnTo>
                <a:lnTo>
                  <a:pt x="50" y="59"/>
                </a:lnTo>
                <a:lnTo>
                  <a:pt x="80" y="59"/>
                </a:lnTo>
                <a:lnTo>
                  <a:pt x="80" y="69"/>
                </a:lnTo>
                <a:lnTo>
                  <a:pt x="30" y="69"/>
                </a:lnTo>
                <a:lnTo>
                  <a:pt x="30" y="99"/>
                </a:lnTo>
                <a:lnTo>
                  <a:pt x="0" y="99"/>
                </a:lnTo>
                <a:lnTo>
                  <a:pt x="0" y="158"/>
                </a:lnTo>
                <a:lnTo>
                  <a:pt x="70" y="158"/>
                </a:lnTo>
                <a:lnTo>
                  <a:pt x="70" y="99"/>
                </a:lnTo>
                <a:lnTo>
                  <a:pt x="40" y="99"/>
                </a:lnTo>
                <a:lnTo>
                  <a:pt x="40" y="79"/>
                </a:lnTo>
                <a:lnTo>
                  <a:pt x="119" y="79"/>
                </a:lnTo>
                <a:lnTo>
                  <a:pt x="119" y="99"/>
                </a:lnTo>
                <a:lnTo>
                  <a:pt x="90" y="99"/>
                </a:lnTo>
                <a:lnTo>
                  <a:pt x="90" y="158"/>
                </a:lnTo>
                <a:lnTo>
                  <a:pt x="159" y="158"/>
                </a:lnTo>
                <a:lnTo>
                  <a:pt x="159" y="99"/>
                </a:lnTo>
                <a:lnTo>
                  <a:pt x="129" y="99"/>
                </a:lnTo>
                <a:close/>
                <a:moveTo>
                  <a:pt x="60" y="108"/>
                </a:moveTo>
                <a:lnTo>
                  <a:pt x="60" y="118"/>
                </a:lnTo>
                <a:lnTo>
                  <a:pt x="10" y="118"/>
                </a:lnTo>
                <a:lnTo>
                  <a:pt x="10" y="108"/>
                </a:lnTo>
                <a:lnTo>
                  <a:pt x="60" y="108"/>
                </a:lnTo>
                <a:close/>
                <a:moveTo>
                  <a:pt x="60" y="19"/>
                </a:moveTo>
                <a:lnTo>
                  <a:pt x="60" y="9"/>
                </a:lnTo>
                <a:lnTo>
                  <a:pt x="109" y="9"/>
                </a:lnTo>
                <a:lnTo>
                  <a:pt x="109" y="19"/>
                </a:lnTo>
                <a:lnTo>
                  <a:pt x="60" y="19"/>
                </a:lnTo>
                <a:close/>
                <a:moveTo>
                  <a:pt x="149" y="118"/>
                </a:moveTo>
                <a:lnTo>
                  <a:pt x="100" y="118"/>
                </a:lnTo>
                <a:lnTo>
                  <a:pt x="100" y="108"/>
                </a:lnTo>
                <a:lnTo>
                  <a:pt x="149" y="108"/>
                </a:lnTo>
                <a:lnTo>
                  <a:pt x="149" y="118"/>
                </a:lnTo>
                <a:close/>
              </a:path>
            </a:pathLst>
          </a:custGeom>
          <a:solidFill>
            <a:srgbClr val="40C0C0"/>
          </a:solidFill>
          <a:ln>
            <a:noFill/>
          </a:ln>
        </p:spPr>
        <p:txBody>
          <a:bodyPr vert="horz" wrap="square" lIns="91440" tIns="45720" rIns="91440" bIns="45720" numCol="1" anchor="t" anchorCtr="0" compatLnSpc="1">
            <a:prstTxWarp prst="textNoShape">
              <a:avLst/>
            </a:prstTxWarp>
          </a:bodyPr>
          <a:lstStyle/>
          <a:p>
            <a:endParaRPr lang="id-ID"/>
          </a:p>
        </p:txBody>
      </p:sp>
      <p:pic>
        <p:nvPicPr>
          <p:cNvPr id="244" name="Изображение 243" descr="uh_logo_hor.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880" y="153974"/>
            <a:ext cx="1987649" cy="575993"/>
          </a:xfrm>
          <a:prstGeom prst="rect">
            <a:avLst/>
          </a:prstGeom>
        </p:spPr>
      </p:pic>
    </p:spTree>
    <p:extLst>
      <p:ext uri="{BB962C8B-B14F-4D97-AF65-F5344CB8AC3E}">
        <p14:creationId xmlns:p14="http://schemas.microsoft.com/office/powerpoint/2010/main" val="1408485631"/>
      </p:ext>
    </p:extLst>
  </p:cSld>
  <p:clrMapOvr>
    <a:masterClrMapping/>
  </p:clrMapOvr>
  <mc:AlternateContent xmlns:mc="http://schemas.openxmlformats.org/markup-compatibility/2006" xmlns:p14="http://schemas.microsoft.com/office/powerpoint/2010/main">
    <mc:Choice Requires="p14">
      <p:transition spd="slow" p14:dur="2000" advClick="0" advTm="17000">
        <p14:prism isInverted="1"/>
      </p:transition>
    </mc:Choice>
    <mc:Fallback xmlns="">
      <p:transition spd="slow" advClick="0" advTm="17000">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fade">
                                      <p:cBhvr>
                                        <p:cTn id="7" dur="1000"/>
                                        <p:tgtEl>
                                          <p:spTgt spid="140"/>
                                        </p:tgtEl>
                                      </p:cBhvr>
                                    </p:animEffect>
                                    <p:anim calcmode="lin" valueType="num">
                                      <p:cBhvr>
                                        <p:cTn id="8" dur="1000" fill="hold"/>
                                        <p:tgtEl>
                                          <p:spTgt spid="140"/>
                                        </p:tgtEl>
                                        <p:attrNameLst>
                                          <p:attrName>ppt_x</p:attrName>
                                        </p:attrNameLst>
                                      </p:cBhvr>
                                      <p:tavLst>
                                        <p:tav tm="0">
                                          <p:val>
                                            <p:strVal val="#ppt_x"/>
                                          </p:val>
                                        </p:tav>
                                        <p:tav tm="100000">
                                          <p:val>
                                            <p:strVal val="#ppt_x"/>
                                          </p:val>
                                        </p:tav>
                                      </p:tavLst>
                                    </p:anim>
                                    <p:anim calcmode="lin" valueType="num">
                                      <p:cBhvr>
                                        <p:cTn id="9" dur="1000" fill="hold"/>
                                        <p:tgtEl>
                                          <p:spTgt spid="140"/>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400"/>
                                        </p:tgtEl>
                                        <p:attrNameLst>
                                          <p:attrName>style.visibility</p:attrName>
                                        </p:attrNameLst>
                                      </p:cBhvr>
                                      <p:to>
                                        <p:strVal val="visible"/>
                                      </p:to>
                                    </p:set>
                                    <p:animEffect transition="in" filter="fade">
                                      <p:cBhvr>
                                        <p:cTn id="12" dur="500"/>
                                        <p:tgtEl>
                                          <p:spTgt spid="400"/>
                                        </p:tgtEl>
                                      </p:cBhvr>
                                    </p:animEffect>
                                  </p:childTnLst>
                                </p:cTn>
                              </p:par>
                              <p:par>
                                <p:cTn id="13" presetID="10" presetClass="entr" presetSubtype="0" fill="hold" nodeType="withEffect">
                                  <p:stCondLst>
                                    <p:cond delay="0"/>
                                  </p:stCondLst>
                                  <p:childTnLst>
                                    <p:set>
                                      <p:cBhvr>
                                        <p:cTn id="14" dur="1" fill="hold">
                                          <p:stCondLst>
                                            <p:cond delay="0"/>
                                          </p:stCondLst>
                                        </p:cTn>
                                        <p:tgtEl>
                                          <p:spTgt spid="100"/>
                                        </p:tgtEl>
                                        <p:attrNameLst>
                                          <p:attrName>style.visibility</p:attrName>
                                        </p:attrNameLst>
                                      </p:cBhvr>
                                      <p:to>
                                        <p:strVal val="visible"/>
                                      </p:to>
                                    </p:set>
                                    <p:animEffect transition="in" filter="fade">
                                      <p:cBhvr>
                                        <p:cTn id="15" dur="500"/>
                                        <p:tgtEl>
                                          <p:spTgt spid="100"/>
                                        </p:tgtEl>
                                      </p:cBhvr>
                                    </p:animEffect>
                                  </p:childTnLst>
                                </p:cTn>
                              </p:par>
                            </p:childTnLst>
                          </p:cTn>
                        </p:par>
                        <p:par>
                          <p:cTn id="16" fill="hold">
                            <p:stCondLst>
                              <p:cond delay="1000"/>
                            </p:stCondLst>
                            <p:childTnLst>
                              <p:par>
                                <p:cTn id="17" presetID="22" presetClass="entr" presetSubtype="4" fill="hold" nodeType="afterEffect">
                                  <p:stCondLst>
                                    <p:cond delay="0"/>
                                  </p:stCondLst>
                                  <p:childTnLst>
                                    <p:set>
                                      <p:cBhvr>
                                        <p:cTn id="18" dur="1" fill="hold">
                                          <p:stCondLst>
                                            <p:cond delay="0"/>
                                          </p:stCondLst>
                                        </p:cTn>
                                        <p:tgtEl>
                                          <p:spTgt spid="142"/>
                                        </p:tgtEl>
                                        <p:attrNameLst>
                                          <p:attrName>style.visibility</p:attrName>
                                        </p:attrNameLst>
                                      </p:cBhvr>
                                      <p:to>
                                        <p:strVal val="visible"/>
                                      </p:to>
                                    </p:set>
                                    <p:animEffect transition="in" filter="wipe(down)">
                                      <p:cBhvr>
                                        <p:cTn id="19" dur="500"/>
                                        <p:tgtEl>
                                          <p:spTgt spid="14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1"/>
                                        </p:tgtEl>
                                        <p:attrNameLst>
                                          <p:attrName>style.visibility</p:attrName>
                                        </p:attrNameLst>
                                      </p:cBhvr>
                                      <p:to>
                                        <p:strVal val="visible"/>
                                      </p:to>
                                    </p:set>
                                    <p:animEffect transition="in" filter="fade">
                                      <p:cBhvr>
                                        <p:cTn id="22" dur="500"/>
                                        <p:tgtEl>
                                          <p:spTgt spid="191"/>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192"/>
                                        </p:tgtEl>
                                        <p:attrNameLst>
                                          <p:attrName>style.visibility</p:attrName>
                                        </p:attrNameLst>
                                      </p:cBhvr>
                                      <p:to>
                                        <p:strVal val="visible"/>
                                      </p:to>
                                    </p:set>
                                    <p:anim calcmode="lin" valueType="num">
                                      <p:cBhvr>
                                        <p:cTn id="26" dur="500" fill="hold"/>
                                        <p:tgtEl>
                                          <p:spTgt spid="192"/>
                                        </p:tgtEl>
                                        <p:attrNameLst>
                                          <p:attrName>ppt_w</p:attrName>
                                        </p:attrNameLst>
                                      </p:cBhvr>
                                      <p:tavLst>
                                        <p:tav tm="0">
                                          <p:val>
                                            <p:fltVal val="0"/>
                                          </p:val>
                                        </p:tav>
                                        <p:tav tm="100000">
                                          <p:val>
                                            <p:strVal val="#ppt_w"/>
                                          </p:val>
                                        </p:tav>
                                      </p:tavLst>
                                    </p:anim>
                                    <p:anim calcmode="lin" valueType="num">
                                      <p:cBhvr>
                                        <p:cTn id="27" dur="500" fill="hold"/>
                                        <p:tgtEl>
                                          <p:spTgt spid="192"/>
                                        </p:tgtEl>
                                        <p:attrNameLst>
                                          <p:attrName>ppt_h</p:attrName>
                                        </p:attrNameLst>
                                      </p:cBhvr>
                                      <p:tavLst>
                                        <p:tav tm="0">
                                          <p:val>
                                            <p:fltVal val="0"/>
                                          </p:val>
                                        </p:tav>
                                        <p:tav tm="100000">
                                          <p:val>
                                            <p:strVal val="#ppt_h"/>
                                          </p:val>
                                        </p:tav>
                                      </p:tavLst>
                                    </p:anim>
                                    <p:animEffect transition="in" filter="fade">
                                      <p:cBhvr>
                                        <p:cTn id="28" dur="500"/>
                                        <p:tgtEl>
                                          <p:spTgt spid="19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3"/>
                                        </p:tgtEl>
                                        <p:attrNameLst>
                                          <p:attrName>style.visibility</p:attrName>
                                        </p:attrNameLst>
                                      </p:cBhvr>
                                      <p:to>
                                        <p:strVal val="visible"/>
                                      </p:to>
                                    </p:set>
                                    <p:animEffect transition="in" filter="fade">
                                      <p:cBhvr>
                                        <p:cTn id="31" dur="500"/>
                                        <p:tgtEl>
                                          <p:spTgt spid="193"/>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279"/>
                                        </p:tgtEl>
                                        <p:attrNameLst>
                                          <p:attrName>style.visibility</p:attrName>
                                        </p:attrNameLst>
                                      </p:cBhvr>
                                      <p:to>
                                        <p:strVal val="visible"/>
                                      </p:to>
                                    </p:set>
                                    <p:anim calcmode="lin" valueType="num">
                                      <p:cBhvr additive="base">
                                        <p:cTn id="35" dur="500" fill="hold"/>
                                        <p:tgtEl>
                                          <p:spTgt spid="279"/>
                                        </p:tgtEl>
                                        <p:attrNameLst>
                                          <p:attrName>ppt_x</p:attrName>
                                        </p:attrNameLst>
                                      </p:cBhvr>
                                      <p:tavLst>
                                        <p:tav tm="0">
                                          <p:val>
                                            <p:strVal val="#ppt_x"/>
                                          </p:val>
                                        </p:tav>
                                        <p:tav tm="100000">
                                          <p:val>
                                            <p:strVal val="#ppt_x"/>
                                          </p:val>
                                        </p:tav>
                                      </p:tavLst>
                                    </p:anim>
                                    <p:anim calcmode="lin" valueType="num">
                                      <p:cBhvr additive="base">
                                        <p:cTn id="36" dur="500" fill="hold"/>
                                        <p:tgtEl>
                                          <p:spTgt spid="279"/>
                                        </p:tgtEl>
                                        <p:attrNameLst>
                                          <p:attrName>ppt_y</p:attrName>
                                        </p:attrNameLst>
                                      </p:cBhvr>
                                      <p:tavLst>
                                        <p:tav tm="0">
                                          <p:val>
                                            <p:strVal val="1+#ppt_h/2"/>
                                          </p:val>
                                        </p:tav>
                                        <p:tav tm="100000">
                                          <p:val>
                                            <p:strVal val="#ppt_y"/>
                                          </p:val>
                                        </p:tav>
                                      </p:tavLst>
                                    </p:anim>
                                  </p:childTnLst>
                                </p:cTn>
                              </p:par>
                            </p:childTnLst>
                          </p:cTn>
                        </p:par>
                        <p:par>
                          <p:cTn id="37" fill="hold">
                            <p:stCondLst>
                              <p:cond delay="2500"/>
                            </p:stCondLst>
                            <p:childTnLst>
                              <p:par>
                                <p:cTn id="38" presetID="42" presetClass="path" presetSubtype="0" accel="50000" decel="50000" fill="hold" nodeType="afterEffect">
                                  <p:stCondLst>
                                    <p:cond delay="0"/>
                                  </p:stCondLst>
                                  <p:childTnLst>
                                    <p:animMotion origin="layout" path="M -3.54167E-6 2.22222E-6 L -3.54167E-6 -0.58935 " pathEditMode="relative" rAng="0" ptsTypes="AA">
                                      <p:cBhvr>
                                        <p:cTn id="39" dur="2000" fill="hold"/>
                                        <p:tgtEl>
                                          <p:spTgt spid="140"/>
                                        </p:tgtEl>
                                        <p:attrNameLst>
                                          <p:attrName>ppt_x</p:attrName>
                                          <p:attrName>ppt_y</p:attrName>
                                        </p:attrNameLst>
                                      </p:cBhvr>
                                      <p:rCtr x="0" y="-29468"/>
                                    </p:animMotion>
                                  </p:childTnLst>
                                </p:cTn>
                              </p:par>
                            </p:childTnLst>
                          </p:cTn>
                        </p:par>
                        <p:par>
                          <p:cTn id="40" fill="hold">
                            <p:stCondLst>
                              <p:cond delay="4500"/>
                            </p:stCondLst>
                            <p:childTnLst>
                              <p:par>
                                <p:cTn id="41" presetID="8" presetClass="emph" presetSubtype="0" fill="hold" nodeType="afterEffect">
                                  <p:stCondLst>
                                    <p:cond delay="0"/>
                                  </p:stCondLst>
                                  <p:childTnLst>
                                    <p:animRot by="5400000">
                                      <p:cBhvr>
                                        <p:cTn id="42" dur="1250" fill="hold"/>
                                        <p:tgtEl>
                                          <p:spTgt spid="140"/>
                                        </p:tgtEl>
                                        <p:attrNameLst>
                                          <p:attrName>r</p:attrName>
                                        </p:attrNameLst>
                                      </p:cBhvr>
                                    </p:animRot>
                                  </p:childTnLst>
                                </p:cTn>
                              </p:par>
                              <p:par>
                                <p:cTn id="43" presetID="22" presetClass="entr" presetSubtype="8" fill="hold" nodeType="withEffect">
                                  <p:stCondLst>
                                    <p:cond delay="0"/>
                                  </p:stCondLst>
                                  <p:childTnLst>
                                    <p:set>
                                      <p:cBhvr>
                                        <p:cTn id="44" dur="1" fill="hold">
                                          <p:stCondLst>
                                            <p:cond delay="0"/>
                                          </p:stCondLst>
                                        </p:cTn>
                                        <p:tgtEl>
                                          <p:spTgt spid="145"/>
                                        </p:tgtEl>
                                        <p:attrNameLst>
                                          <p:attrName>style.visibility</p:attrName>
                                        </p:attrNameLst>
                                      </p:cBhvr>
                                      <p:to>
                                        <p:strVal val="visible"/>
                                      </p:to>
                                    </p:set>
                                    <p:animEffect transition="in" filter="wipe(left)">
                                      <p:cBhvr>
                                        <p:cTn id="45" dur="500"/>
                                        <p:tgtEl>
                                          <p:spTgt spid="145"/>
                                        </p:tgtEl>
                                      </p:cBhvr>
                                    </p:animEffect>
                                  </p:childTnLst>
                                </p:cTn>
                              </p:par>
                            </p:childTnLst>
                          </p:cTn>
                        </p:par>
                        <p:par>
                          <p:cTn id="46" fill="hold">
                            <p:stCondLst>
                              <p:cond delay="5750"/>
                            </p:stCondLst>
                            <p:childTnLst>
                              <p:par>
                                <p:cTn id="47" presetID="42" presetClass="path" presetSubtype="0" accel="50000" decel="50000" fill="hold" nodeType="afterEffect">
                                  <p:stCondLst>
                                    <p:cond delay="0"/>
                                  </p:stCondLst>
                                  <p:childTnLst>
                                    <p:animMotion origin="layout" path="M -3.54167E-6 -0.58935 L 0.26029 -0.58935 " pathEditMode="relative" rAng="0" ptsTypes="AA">
                                      <p:cBhvr>
                                        <p:cTn id="48" dur="2000" fill="hold"/>
                                        <p:tgtEl>
                                          <p:spTgt spid="140"/>
                                        </p:tgtEl>
                                        <p:attrNameLst>
                                          <p:attrName>ppt_x</p:attrName>
                                          <p:attrName>ppt_y</p:attrName>
                                        </p:attrNameLst>
                                      </p:cBhvr>
                                      <p:rCtr x="13008" y="0"/>
                                    </p:animMotion>
                                  </p:childTnLst>
                                </p:cTn>
                              </p:par>
                            </p:childTnLst>
                          </p:cTn>
                        </p:par>
                        <p:par>
                          <p:cTn id="49" fill="hold">
                            <p:stCondLst>
                              <p:cond delay="7750"/>
                            </p:stCondLst>
                            <p:childTnLst>
                              <p:par>
                                <p:cTn id="50" presetID="8" presetClass="emph" presetSubtype="0" fill="hold" nodeType="afterEffect">
                                  <p:stCondLst>
                                    <p:cond delay="0"/>
                                  </p:stCondLst>
                                  <p:childTnLst>
                                    <p:animRot by="5400000">
                                      <p:cBhvr>
                                        <p:cTn id="51" dur="1250" fill="hold"/>
                                        <p:tgtEl>
                                          <p:spTgt spid="140"/>
                                        </p:tgtEl>
                                        <p:attrNameLst>
                                          <p:attrName>r</p:attrName>
                                        </p:attrNameLst>
                                      </p:cBhvr>
                                    </p:animRot>
                                  </p:childTnLst>
                                </p:cTn>
                              </p:par>
                              <p:par>
                                <p:cTn id="52" presetID="10" presetClass="entr" presetSubtype="0" fill="hold" grpId="0" nodeType="withEffect">
                                  <p:stCondLst>
                                    <p:cond delay="0"/>
                                  </p:stCondLst>
                                  <p:childTnLst>
                                    <p:set>
                                      <p:cBhvr>
                                        <p:cTn id="53" dur="1" fill="hold">
                                          <p:stCondLst>
                                            <p:cond delay="0"/>
                                          </p:stCondLst>
                                        </p:cTn>
                                        <p:tgtEl>
                                          <p:spTgt spid="226"/>
                                        </p:tgtEl>
                                        <p:attrNameLst>
                                          <p:attrName>style.visibility</p:attrName>
                                        </p:attrNameLst>
                                      </p:cBhvr>
                                      <p:to>
                                        <p:strVal val="visible"/>
                                      </p:to>
                                    </p:set>
                                    <p:animEffect transition="in" filter="fade">
                                      <p:cBhvr>
                                        <p:cTn id="54" dur="1250"/>
                                        <p:tgtEl>
                                          <p:spTgt spid="226"/>
                                        </p:tgtEl>
                                      </p:cBhvr>
                                    </p:animEffect>
                                  </p:childTnLst>
                                </p:cTn>
                              </p:par>
                            </p:childTnLst>
                          </p:cTn>
                        </p:par>
                        <p:par>
                          <p:cTn id="55" fill="hold">
                            <p:stCondLst>
                              <p:cond delay="9000"/>
                            </p:stCondLst>
                            <p:childTnLst>
                              <p:par>
                                <p:cTn id="56" presetID="53" presetClass="entr" presetSubtype="16" fill="hold" grpId="0" nodeType="afterEffect">
                                  <p:stCondLst>
                                    <p:cond delay="0"/>
                                  </p:stCondLst>
                                  <p:childTnLst>
                                    <p:set>
                                      <p:cBhvr>
                                        <p:cTn id="57" dur="1" fill="hold">
                                          <p:stCondLst>
                                            <p:cond delay="0"/>
                                          </p:stCondLst>
                                        </p:cTn>
                                        <p:tgtEl>
                                          <p:spTgt spid="227"/>
                                        </p:tgtEl>
                                        <p:attrNameLst>
                                          <p:attrName>style.visibility</p:attrName>
                                        </p:attrNameLst>
                                      </p:cBhvr>
                                      <p:to>
                                        <p:strVal val="visible"/>
                                      </p:to>
                                    </p:set>
                                    <p:anim calcmode="lin" valueType="num">
                                      <p:cBhvr>
                                        <p:cTn id="58" dur="500" fill="hold"/>
                                        <p:tgtEl>
                                          <p:spTgt spid="227"/>
                                        </p:tgtEl>
                                        <p:attrNameLst>
                                          <p:attrName>ppt_w</p:attrName>
                                        </p:attrNameLst>
                                      </p:cBhvr>
                                      <p:tavLst>
                                        <p:tav tm="0">
                                          <p:val>
                                            <p:fltVal val="0"/>
                                          </p:val>
                                        </p:tav>
                                        <p:tav tm="100000">
                                          <p:val>
                                            <p:strVal val="#ppt_w"/>
                                          </p:val>
                                        </p:tav>
                                      </p:tavLst>
                                    </p:anim>
                                    <p:anim calcmode="lin" valueType="num">
                                      <p:cBhvr>
                                        <p:cTn id="59" dur="500" fill="hold"/>
                                        <p:tgtEl>
                                          <p:spTgt spid="227"/>
                                        </p:tgtEl>
                                        <p:attrNameLst>
                                          <p:attrName>ppt_h</p:attrName>
                                        </p:attrNameLst>
                                      </p:cBhvr>
                                      <p:tavLst>
                                        <p:tav tm="0">
                                          <p:val>
                                            <p:fltVal val="0"/>
                                          </p:val>
                                        </p:tav>
                                        <p:tav tm="100000">
                                          <p:val>
                                            <p:strVal val="#ppt_h"/>
                                          </p:val>
                                        </p:tav>
                                      </p:tavLst>
                                    </p:anim>
                                    <p:animEffect transition="in" filter="fade">
                                      <p:cBhvr>
                                        <p:cTn id="60" dur="500"/>
                                        <p:tgtEl>
                                          <p:spTgt spid="22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28"/>
                                        </p:tgtEl>
                                        <p:attrNameLst>
                                          <p:attrName>style.visibility</p:attrName>
                                        </p:attrNameLst>
                                      </p:cBhvr>
                                      <p:to>
                                        <p:strVal val="visible"/>
                                      </p:to>
                                    </p:set>
                                    <p:animEffect transition="in" filter="fade">
                                      <p:cBhvr>
                                        <p:cTn id="63" dur="500"/>
                                        <p:tgtEl>
                                          <p:spTgt spid="228"/>
                                        </p:tgtEl>
                                      </p:cBhvr>
                                    </p:animEffect>
                                  </p:childTnLst>
                                </p:cTn>
                              </p:par>
                              <p:par>
                                <p:cTn id="64" presetID="53" presetClass="entr" presetSubtype="16" fill="hold" nodeType="withEffect">
                                  <p:stCondLst>
                                    <p:cond delay="0"/>
                                  </p:stCondLst>
                                  <p:childTnLst>
                                    <p:set>
                                      <p:cBhvr>
                                        <p:cTn id="65" dur="1" fill="hold">
                                          <p:stCondLst>
                                            <p:cond delay="0"/>
                                          </p:stCondLst>
                                        </p:cTn>
                                        <p:tgtEl>
                                          <p:spTgt spid="283"/>
                                        </p:tgtEl>
                                        <p:attrNameLst>
                                          <p:attrName>style.visibility</p:attrName>
                                        </p:attrNameLst>
                                      </p:cBhvr>
                                      <p:to>
                                        <p:strVal val="visible"/>
                                      </p:to>
                                    </p:set>
                                    <p:anim calcmode="lin" valueType="num">
                                      <p:cBhvr>
                                        <p:cTn id="66" dur="500" fill="hold"/>
                                        <p:tgtEl>
                                          <p:spTgt spid="283"/>
                                        </p:tgtEl>
                                        <p:attrNameLst>
                                          <p:attrName>ppt_w</p:attrName>
                                        </p:attrNameLst>
                                      </p:cBhvr>
                                      <p:tavLst>
                                        <p:tav tm="0">
                                          <p:val>
                                            <p:fltVal val="0"/>
                                          </p:val>
                                        </p:tav>
                                        <p:tav tm="100000">
                                          <p:val>
                                            <p:strVal val="#ppt_w"/>
                                          </p:val>
                                        </p:tav>
                                      </p:tavLst>
                                    </p:anim>
                                    <p:anim calcmode="lin" valueType="num">
                                      <p:cBhvr>
                                        <p:cTn id="67" dur="500" fill="hold"/>
                                        <p:tgtEl>
                                          <p:spTgt spid="283"/>
                                        </p:tgtEl>
                                        <p:attrNameLst>
                                          <p:attrName>ppt_h</p:attrName>
                                        </p:attrNameLst>
                                      </p:cBhvr>
                                      <p:tavLst>
                                        <p:tav tm="0">
                                          <p:val>
                                            <p:fltVal val="0"/>
                                          </p:val>
                                        </p:tav>
                                        <p:tav tm="100000">
                                          <p:val>
                                            <p:strVal val="#ppt_h"/>
                                          </p:val>
                                        </p:tav>
                                      </p:tavLst>
                                    </p:anim>
                                    <p:animEffect transition="in" filter="fade">
                                      <p:cBhvr>
                                        <p:cTn id="68" dur="500"/>
                                        <p:tgtEl>
                                          <p:spTgt spid="283"/>
                                        </p:tgtEl>
                                      </p:cBhvr>
                                    </p:animEffect>
                                  </p:childTnLst>
                                </p:cTn>
                              </p:par>
                              <p:par>
                                <p:cTn id="69" presetID="22" presetClass="entr" presetSubtype="1" fill="hold" nodeType="with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up)">
                                      <p:cBhvr>
                                        <p:cTn id="71" dur="500"/>
                                        <p:tgtEl>
                                          <p:spTgt spid="146"/>
                                        </p:tgtEl>
                                      </p:cBhvr>
                                    </p:animEffect>
                                  </p:childTnLst>
                                </p:cTn>
                              </p:par>
                            </p:childTnLst>
                          </p:cTn>
                        </p:par>
                        <p:par>
                          <p:cTn id="72" fill="hold">
                            <p:stCondLst>
                              <p:cond delay="9500"/>
                            </p:stCondLst>
                            <p:childTnLst>
                              <p:par>
                                <p:cTn id="73" presetID="42" presetClass="path" presetSubtype="0" accel="50000" decel="50000" fill="hold" nodeType="afterEffect">
                                  <p:stCondLst>
                                    <p:cond delay="0"/>
                                  </p:stCondLst>
                                  <p:childTnLst>
                                    <p:animMotion origin="layout" path="M 0.26029 -0.58935 L 0.25899 -0.00648 " pathEditMode="relative" rAng="0" ptsTypes="AA">
                                      <p:cBhvr>
                                        <p:cTn id="74" dur="2000" fill="hold"/>
                                        <p:tgtEl>
                                          <p:spTgt spid="140"/>
                                        </p:tgtEl>
                                        <p:attrNameLst>
                                          <p:attrName>ppt_x</p:attrName>
                                          <p:attrName>ppt_y</p:attrName>
                                        </p:attrNameLst>
                                      </p:cBhvr>
                                      <p:rCtr x="-65" y="29144"/>
                                    </p:animMotion>
                                  </p:childTnLst>
                                </p:cTn>
                              </p:par>
                            </p:childTnLst>
                          </p:cTn>
                        </p:par>
                        <p:par>
                          <p:cTn id="75" fill="hold">
                            <p:stCondLst>
                              <p:cond delay="11500"/>
                            </p:stCondLst>
                            <p:childTnLst>
                              <p:par>
                                <p:cTn id="76" presetID="8" presetClass="emph" presetSubtype="0" fill="hold" nodeType="afterEffect">
                                  <p:stCondLst>
                                    <p:cond delay="0"/>
                                  </p:stCondLst>
                                  <p:childTnLst>
                                    <p:animRot by="-5400000">
                                      <p:cBhvr>
                                        <p:cTn id="77" dur="1250" fill="hold"/>
                                        <p:tgtEl>
                                          <p:spTgt spid="140"/>
                                        </p:tgtEl>
                                        <p:attrNameLst>
                                          <p:attrName>r</p:attrName>
                                        </p:attrNameLst>
                                      </p:cBhvr>
                                    </p:animRot>
                                  </p:childTnLst>
                                </p:cTn>
                              </p:par>
                              <p:par>
                                <p:cTn id="78" presetID="10" presetClass="entr" presetSubtype="0" fill="hold" grpId="0" nodeType="withEffect">
                                  <p:stCondLst>
                                    <p:cond delay="0"/>
                                  </p:stCondLst>
                                  <p:childTnLst>
                                    <p:set>
                                      <p:cBhvr>
                                        <p:cTn id="79" dur="1" fill="hold">
                                          <p:stCondLst>
                                            <p:cond delay="0"/>
                                          </p:stCondLst>
                                        </p:cTn>
                                        <p:tgtEl>
                                          <p:spTgt spid="292"/>
                                        </p:tgtEl>
                                        <p:attrNameLst>
                                          <p:attrName>style.visibility</p:attrName>
                                        </p:attrNameLst>
                                      </p:cBhvr>
                                      <p:to>
                                        <p:strVal val="visible"/>
                                      </p:to>
                                    </p:set>
                                    <p:animEffect transition="in" filter="fade">
                                      <p:cBhvr>
                                        <p:cTn id="80" dur="1250"/>
                                        <p:tgtEl>
                                          <p:spTgt spid="292"/>
                                        </p:tgtEl>
                                      </p:cBhvr>
                                    </p:animEffect>
                                  </p:childTnLst>
                                </p:cTn>
                              </p:par>
                            </p:childTnLst>
                          </p:cTn>
                        </p:par>
                        <p:par>
                          <p:cTn id="81" fill="hold">
                            <p:stCondLst>
                              <p:cond delay="12750"/>
                            </p:stCondLst>
                            <p:childTnLst>
                              <p:par>
                                <p:cTn id="82" presetID="53" presetClass="entr" presetSubtype="16" fill="hold" grpId="0" nodeType="afterEffect">
                                  <p:stCondLst>
                                    <p:cond delay="0"/>
                                  </p:stCondLst>
                                  <p:childTnLst>
                                    <p:set>
                                      <p:cBhvr>
                                        <p:cTn id="83" dur="1" fill="hold">
                                          <p:stCondLst>
                                            <p:cond delay="0"/>
                                          </p:stCondLst>
                                        </p:cTn>
                                        <p:tgtEl>
                                          <p:spTgt spid="293"/>
                                        </p:tgtEl>
                                        <p:attrNameLst>
                                          <p:attrName>style.visibility</p:attrName>
                                        </p:attrNameLst>
                                      </p:cBhvr>
                                      <p:to>
                                        <p:strVal val="visible"/>
                                      </p:to>
                                    </p:set>
                                    <p:anim calcmode="lin" valueType="num">
                                      <p:cBhvr>
                                        <p:cTn id="84" dur="500" fill="hold"/>
                                        <p:tgtEl>
                                          <p:spTgt spid="293"/>
                                        </p:tgtEl>
                                        <p:attrNameLst>
                                          <p:attrName>ppt_w</p:attrName>
                                        </p:attrNameLst>
                                      </p:cBhvr>
                                      <p:tavLst>
                                        <p:tav tm="0">
                                          <p:val>
                                            <p:fltVal val="0"/>
                                          </p:val>
                                        </p:tav>
                                        <p:tav tm="100000">
                                          <p:val>
                                            <p:strVal val="#ppt_w"/>
                                          </p:val>
                                        </p:tav>
                                      </p:tavLst>
                                    </p:anim>
                                    <p:anim calcmode="lin" valueType="num">
                                      <p:cBhvr>
                                        <p:cTn id="85" dur="500" fill="hold"/>
                                        <p:tgtEl>
                                          <p:spTgt spid="293"/>
                                        </p:tgtEl>
                                        <p:attrNameLst>
                                          <p:attrName>ppt_h</p:attrName>
                                        </p:attrNameLst>
                                      </p:cBhvr>
                                      <p:tavLst>
                                        <p:tav tm="0">
                                          <p:val>
                                            <p:fltVal val="0"/>
                                          </p:val>
                                        </p:tav>
                                        <p:tav tm="100000">
                                          <p:val>
                                            <p:strVal val="#ppt_h"/>
                                          </p:val>
                                        </p:tav>
                                      </p:tavLst>
                                    </p:anim>
                                    <p:animEffect transition="in" filter="fade">
                                      <p:cBhvr>
                                        <p:cTn id="86" dur="500"/>
                                        <p:tgtEl>
                                          <p:spTgt spid="293"/>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94"/>
                                        </p:tgtEl>
                                        <p:attrNameLst>
                                          <p:attrName>style.visibility</p:attrName>
                                        </p:attrNameLst>
                                      </p:cBhvr>
                                      <p:to>
                                        <p:strVal val="visible"/>
                                      </p:to>
                                    </p:set>
                                    <p:animEffect transition="in" filter="fade">
                                      <p:cBhvr>
                                        <p:cTn id="89" dur="500"/>
                                        <p:tgtEl>
                                          <p:spTgt spid="294"/>
                                        </p:tgtEl>
                                      </p:cBhvr>
                                    </p:animEffect>
                                  </p:childTnLst>
                                </p:cTn>
                              </p:par>
                              <p:par>
                                <p:cTn id="90" presetID="53" presetClass="entr" presetSubtype="16" fill="hold" nodeType="withEffect">
                                  <p:stCondLst>
                                    <p:cond delay="0"/>
                                  </p:stCondLst>
                                  <p:childTnLst>
                                    <p:set>
                                      <p:cBhvr>
                                        <p:cTn id="91" dur="1" fill="hold">
                                          <p:stCondLst>
                                            <p:cond delay="0"/>
                                          </p:stCondLst>
                                        </p:cTn>
                                        <p:tgtEl>
                                          <p:spTgt spid="280"/>
                                        </p:tgtEl>
                                        <p:attrNameLst>
                                          <p:attrName>style.visibility</p:attrName>
                                        </p:attrNameLst>
                                      </p:cBhvr>
                                      <p:to>
                                        <p:strVal val="visible"/>
                                      </p:to>
                                    </p:set>
                                    <p:anim calcmode="lin" valueType="num">
                                      <p:cBhvr>
                                        <p:cTn id="92" dur="500" fill="hold"/>
                                        <p:tgtEl>
                                          <p:spTgt spid="280"/>
                                        </p:tgtEl>
                                        <p:attrNameLst>
                                          <p:attrName>ppt_w</p:attrName>
                                        </p:attrNameLst>
                                      </p:cBhvr>
                                      <p:tavLst>
                                        <p:tav tm="0">
                                          <p:val>
                                            <p:fltVal val="0"/>
                                          </p:val>
                                        </p:tav>
                                        <p:tav tm="100000">
                                          <p:val>
                                            <p:strVal val="#ppt_w"/>
                                          </p:val>
                                        </p:tav>
                                      </p:tavLst>
                                    </p:anim>
                                    <p:anim calcmode="lin" valueType="num">
                                      <p:cBhvr>
                                        <p:cTn id="93" dur="500" fill="hold"/>
                                        <p:tgtEl>
                                          <p:spTgt spid="280"/>
                                        </p:tgtEl>
                                        <p:attrNameLst>
                                          <p:attrName>ppt_h</p:attrName>
                                        </p:attrNameLst>
                                      </p:cBhvr>
                                      <p:tavLst>
                                        <p:tav tm="0">
                                          <p:val>
                                            <p:fltVal val="0"/>
                                          </p:val>
                                        </p:tav>
                                        <p:tav tm="100000">
                                          <p:val>
                                            <p:strVal val="#ppt_h"/>
                                          </p:val>
                                        </p:tav>
                                      </p:tavLst>
                                    </p:anim>
                                    <p:animEffect transition="in" filter="fade">
                                      <p:cBhvr>
                                        <p:cTn id="94" dur="500"/>
                                        <p:tgtEl>
                                          <p:spTgt spid="280"/>
                                        </p:tgtEl>
                                      </p:cBhvr>
                                    </p:animEffect>
                                  </p:childTnLst>
                                </p:cTn>
                              </p:par>
                              <p:par>
                                <p:cTn id="95" presetID="22" presetClass="entr" presetSubtype="8" fill="hold" nodeType="withEffect">
                                  <p:stCondLst>
                                    <p:cond delay="0"/>
                                  </p:stCondLst>
                                  <p:childTnLst>
                                    <p:set>
                                      <p:cBhvr>
                                        <p:cTn id="96" dur="1" fill="hold">
                                          <p:stCondLst>
                                            <p:cond delay="0"/>
                                          </p:stCondLst>
                                        </p:cTn>
                                        <p:tgtEl>
                                          <p:spTgt spid="188"/>
                                        </p:tgtEl>
                                        <p:attrNameLst>
                                          <p:attrName>style.visibility</p:attrName>
                                        </p:attrNameLst>
                                      </p:cBhvr>
                                      <p:to>
                                        <p:strVal val="visible"/>
                                      </p:to>
                                    </p:set>
                                    <p:animEffect transition="in" filter="wipe(left)">
                                      <p:cBhvr>
                                        <p:cTn id="97" dur="500"/>
                                        <p:tgtEl>
                                          <p:spTgt spid="188"/>
                                        </p:tgtEl>
                                      </p:cBhvr>
                                    </p:animEffect>
                                  </p:childTnLst>
                                </p:cTn>
                              </p:par>
                            </p:childTnLst>
                          </p:cTn>
                        </p:par>
                        <p:par>
                          <p:cTn id="98" fill="hold">
                            <p:stCondLst>
                              <p:cond delay="13250"/>
                            </p:stCondLst>
                            <p:childTnLst>
                              <p:par>
                                <p:cTn id="99" presetID="42" presetClass="path" presetSubtype="0" accel="50000" decel="50000" fill="hold" nodeType="afterEffect">
                                  <p:stCondLst>
                                    <p:cond delay="0"/>
                                  </p:stCondLst>
                                  <p:childTnLst>
                                    <p:animMotion origin="layout" path="M 0.25899 -0.00648 L 0.5698 -0.00648 " pathEditMode="relative" rAng="0" ptsTypes="AA">
                                      <p:cBhvr>
                                        <p:cTn id="100" dur="2000" fill="hold"/>
                                        <p:tgtEl>
                                          <p:spTgt spid="140"/>
                                        </p:tgtEl>
                                        <p:attrNameLst>
                                          <p:attrName>ppt_x</p:attrName>
                                          <p:attrName>ppt_y</p:attrName>
                                        </p:attrNameLst>
                                      </p:cBhvr>
                                      <p:rCtr x="15534" y="0"/>
                                    </p:animMotion>
                                  </p:childTnLst>
                                </p:cTn>
                              </p:par>
                            </p:childTnLst>
                          </p:cTn>
                        </p:par>
                        <p:par>
                          <p:cTn id="101" fill="hold">
                            <p:stCondLst>
                              <p:cond delay="15250"/>
                            </p:stCondLst>
                            <p:childTnLst>
                              <p:par>
                                <p:cTn id="102" presetID="8" presetClass="emph" presetSubtype="0" fill="hold" nodeType="afterEffect">
                                  <p:stCondLst>
                                    <p:cond delay="0"/>
                                  </p:stCondLst>
                                  <p:childTnLst>
                                    <p:animRot by="-5400000">
                                      <p:cBhvr>
                                        <p:cTn id="103" dur="1250" fill="hold"/>
                                        <p:tgtEl>
                                          <p:spTgt spid="140"/>
                                        </p:tgtEl>
                                        <p:attrNameLst>
                                          <p:attrName>r</p:attrName>
                                        </p:attrNameLst>
                                      </p:cBhvr>
                                    </p:animRot>
                                  </p:childTnLst>
                                </p:cTn>
                              </p:par>
                              <p:par>
                                <p:cTn id="104" presetID="10" presetClass="entr" presetSubtype="0" fill="hold" grpId="0" nodeType="withEffect">
                                  <p:stCondLst>
                                    <p:cond delay="0"/>
                                  </p:stCondLst>
                                  <p:childTnLst>
                                    <p:set>
                                      <p:cBhvr>
                                        <p:cTn id="105" dur="1" fill="hold">
                                          <p:stCondLst>
                                            <p:cond delay="0"/>
                                          </p:stCondLst>
                                        </p:cTn>
                                        <p:tgtEl>
                                          <p:spTgt spid="296"/>
                                        </p:tgtEl>
                                        <p:attrNameLst>
                                          <p:attrName>style.visibility</p:attrName>
                                        </p:attrNameLst>
                                      </p:cBhvr>
                                      <p:to>
                                        <p:strVal val="visible"/>
                                      </p:to>
                                    </p:set>
                                    <p:animEffect transition="in" filter="fade">
                                      <p:cBhvr>
                                        <p:cTn id="106" dur="1250"/>
                                        <p:tgtEl>
                                          <p:spTgt spid="296"/>
                                        </p:tgtEl>
                                      </p:cBhvr>
                                    </p:animEffect>
                                  </p:childTnLst>
                                </p:cTn>
                              </p:par>
                            </p:childTnLst>
                          </p:cTn>
                        </p:par>
                        <p:par>
                          <p:cTn id="107" fill="hold">
                            <p:stCondLst>
                              <p:cond delay="16500"/>
                            </p:stCondLst>
                            <p:childTnLst>
                              <p:par>
                                <p:cTn id="108" presetID="53" presetClass="entr" presetSubtype="16" fill="hold" grpId="0" nodeType="afterEffect">
                                  <p:stCondLst>
                                    <p:cond delay="0"/>
                                  </p:stCondLst>
                                  <p:childTnLst>
                                    <p:set>
                                      <p:cBhvr>
                                        <p:cTn id="109" dur="1" fill="hold">
                                          <p:stCondLst>
                                            <p:cond delay="0"/>
                                          </p:stCondLst>
                                        </p:cTn>
                                        <p:tgtEl>
                                          <p:spTgt spid="297"/>
                                        </p:tgtEl>
                                        <p:attrNameLst>
                                          <p:attrName>style.visibility</p:attrName>
                                        </p:attrNameLst>
                                      </p:cBhvr>
                                      <p:to>
                                        <p:strVal val="visible"/>
                                      </p:to>
                                    </p:set>
                                    <p:anim calcmode="lin" valueType="num">
                                      <p:cBhvr>
                                        <p:cTn id="110" dur="500" fill="hold"/>
                                        <p:tgtEl>
                                          <p:spTgt spid="297"/>
                                        </p:tgtEl>
                                        <p:attrNameLst>
                                          <p:attrName>ppt_w</p:attrName>
                                        </p:attrNameLst>
                                      </p:cBhvr>
                                      <p:tavLst>
                                        <p:tav tm="0">
                                          <p:val>
                                            <p:fltVal val="0"/>
                                          </p:val>
                                        </p:tav>
                                        <p:tav tm="100000">
                                          <p:val>
                                            <p:strVal val="#ppt_w"/>
                                          </p:val>
                                        </p:tav>
                                      </p:tavLst>
                                    </p:anim>
                                    <p:anim calcmode="lin" valueType="num">
                                      <p:cBhvr>
                                        <p:cTn id="111" dur="500" fill="hold"/>
                                        <p:tgtEl>
                                          <p:spTgt spid="297"/>
                                        </p:tgtEl>
                                        <p:attrNameLst>
                                          <p:attrName>ppt_h</p:attrName>
                                        </p:attrNameLst>
                                      </p:cBhvr>
                                      <p:tavLst>
                                        <p:tav tm="0">
                                          <p:val>
                                            <p:fltVal val="0"/>
                                          </p:val>
                                        </p:tav>
                                        <p:tav tm="100000">
                                          <p:val>
                                            <p:strVal val="#ppt_h"/>
                                          </p:val>
                                        </p:tav>
                                      </p:tavLst>
                                    </p:anim>
                                    <p:animEffect transition="in" filter="fade">
                                      <p:cBhvr>
                                        <p:cTn id="112" dur="500"/>
                                        <p:tgtEl>
                                          <p:spTgt spid="297"/>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298"/>
                                        </p:tgtEl>
                                        <p:attrNameLst>
                                          <p:attrName>style.visibility</p:attrName>
                                        </p:attrNameLst>
                                      </p:cBhvr>
                                      <p:to>
                                        <p:strVal val="visible"/>
                                      </p:to>
                                    </p:set>
                                    <p:animEffect transition="in" filter="fade">
                                      <p:cBhvr>
                                        <p:cTn id="115" dur="2000"/>
                                        <p:tgtEl>
                                          <p:spTgt spid="298"/>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286"/>
                                        </p:tgtEl>
                                        <p:attrNameLst>
                                          <p:attrName>style.visibility</p:attrName>
                                        </p:attrNameLst>
                                      </p:cBhvr>
                                      <p:to>
                                        <p:strVal val="visible"/>
                                      </p:to>
                                    </p:set>
                                    <p:anim calcmode="lin" valueType="num">
                                      <p:cBhvr>
                                        <p:cTn id="118" dur="500" fill="hold"/>
                                        <p:tgtEl>
                                          <p:spTgt spid="286"/>
                                        </p:tgtEl>
                                        <p:attrNameLst>
                                          <p:attrName>ppt_w</p:attrName>
                                        </p:attrNameLst>
                                      </p:cBhvr>
                                      <p:tavLst>
                                        <p:tav tm="0">
                                          <p:val>
                                            <p:fltVal val="0"/>
                                          </p:val>
                                        </p:tav>
                                        <p:tav tm="100000">
                                          <p:val>
                                            <p:strVal val="#ppt_w"/>
                                          </p:val>
                                        </p:tav>
                                      </p:tavLst>
                                    </p:anim>
                                    <p:anim calcmode="lin" valueType="num">
                                      <p:cBhvr>
                                        <p:cTn id="119" dur="500" fill="hold"/>
                                        <p:tgtEl>
                                          <p:spTgt spid="286"/>
                                        </p:tgtEl>
                                        <p:attrNameLst>
                                          <p:attrName>ppt_h</p:attrName>
                                        </p:attrNameLst>
                                      </p:cBhvr>
                                      <p:tavLst>
                                        <p:tav tm="0">
                                          <p:val>
                                            <p:fltVal val="0"/>
                                          </p:val>
                                        </p:tav>
                                        <p:tav tm="100000">
                                          <p:val>
                                            <p:strVal val="#ppt_h"/>
                                          </p:val>
                                        </p:tav>
                                      </p:tavLst>
                                    </p:anim>
                                    <p:animEffect transition="in" filter="fade">
                                      <p:cBhvr>
                                        <p:cTn id="120" dur="500"/>
                                        <p:tgtEl>
                                          <p:spTgt spid="286"/>
                                        </p:tgtEl>
                                      </p:cBhvr>
                                    </p:animEffect>
                                  </p:childTnLst>
                                </p:cTn>
                              </p:par>
                              <p:par>
                                <p:cTn id="121" presetID="22" presetClass="entr" presetSubtype="4" fill="hold" nodeType="withEffect">
                                  <p:stCondLst>
                                    <p:cond delay="0"/>
                                  </p:stCondLst>
                                  <p:childTnLst>
                                    <p:set>
                                      <p:cBhvr>
                                        <p:cTn id="122" dur="1" fill="hold">
                                          <p:stCondLst>
                                            <p:cond delay="0"/>
                                          </p:stCondLst>
                                        </p:cTn>
                                        <p:tgtEl>
                                          <p:spTgt spid="189"/>
                                        </p:tgtEl>
                                        <p:attrNameLst>
                                          <p:attrName>style.visibility</p:attrName>
                                        </p:attrNameLst>
                                      </p:cBhvr>
                                      <p:to>
                                        <p:strVal val="visible"/>
                                      </p:to>
                                    </p:set>
                                    <p:animEffect transition="in" filter="wipe(down)">
                                      <p:cBhvr>
                                        <p:cTn id="123" dur="500"/>
                                        <p:tgtEl>
                                          <p:spTgt spid="189"/>
                                        </p:tgtEl>
                                      </p:cBhvr>
                                    </p:animEffect>
                                  </p:childTnLst>
                                </p:cTn>
                              </p:par>
                            </p:childTnLst>
                          </p:cTn>
                        </p:par>
                        <p:par>
                          <p:cTn id="124" fill="hold">
                            <p:stCondLst>
                              <p:cond delay="18500"/>
                            </p:stCondLst>
                            <p:childTnLst>
                              <p:par>
                                <p:cTn id="125" presetID="42" presetClass="path" presetSubtype="0" accel="50000" decel="50000" fill="hold" nodeType="afterEffect">
                                  <p:stCondLst>
                                    <p:cond delay="0"/>
                                  </p:stCondLst>
                                  <p:childTnLst>
                                    <p:animMotion origin="layout" path="M 0.5698 -0.00648 L 0.57045 -0.49537 " pathEditMode="relative" rAng="0" ptsTypes="AA">
                                      <p:cBhvr>
                                        <p:cTn id="126" dur="2000" fill="hold"/>
                                        <p:tgtEl>
                                          <p:spTgt spid="140"/>
                                        </p:tgtEl>
                                        <p:attrNameLst>
                                          <p:attrName>ppt_x</p:attrName>
                                          <p:attrName>ppt_y</p:attrName>
                                        </p:attrNameLst>
                                      </p:cBhvr>
                                      <p:rCtr x="26" y="-24444"/>
                                    </p:animMotion>
                                  </p:childTnLst>
                                </p:cTn>
                              </p:par>
                            </p:childTnLst>
                          </p:cTn>
                        </p:par>
                        <p:par>
                          <p:cTn id="127" fill="hold">
                            <p:stCondLst>
                              <p:cond delay="20500"/>
                            </p:stCondLst>
                            <p:childTnLst>
                              <p:par>
                                <p:cTn id="128" presetID="8" presetClass="emph" presetSubtype="0" fill="hold" nodeType="afterEffect">
                                  <p:stCondLst>
                                    <p:cond delay="0"/>
                                  </p:stCondLst>
                                  <p:childTnLst>
                                    <p:animRot by="5400000">
                                      <p:cBhvr>
                                        <p:cTn id="129" dur="1250" fill="hold"/>
                                        <p:tgtEl>
                                          <p:spTgt spid="140"/>
                                        </p:tgtEl>
                                        <p:attrNameLst>
                                          <p:attrName>r</p:attrName>
                                        </p:attrNameLst>
                                      </p:cBhvr>
                                    </p:animRot>
                                  </p:childTnLst>
                                </p:cTn>
                              </p:par>
                            </p:childTnLst>
                          </p:cTn>
                        </p:par>
                        <p:par>
                          <p:cTn id="130" fill="hold">
                            <p:stCondLst>
                              <p:cond delay="21750"/>
                            </p:stCondLst>
                            <p:childTnLst>
                              <p:par>
                                <p:cTn id="131" presetID="42" presetClass="path" presetSubtype="0" accel="50000" decel="50000" fill="hold" nodeType="afterEffect">
                                  <p:stCondLst>
                                    <p:cond delay="0"/>
                                  </p:stCondLst>
                                  <p:childTnLst>
                                    <p:animMotion origin="layout" path="M 0.57045 -0.49537 L 0.7806 -0.49445 " pathEditMode="relative" rAng="0" ptsTypes="AA">
                                      <p:cBhvr>
                                        <p:cTn id="132" dur="2000" fill="hold"/>
                                        <p:tgtEl>
                                          <p:spTgt spid="140"/>
                                        </p:tgtEl>
                                        <p:attrNameLst>
                                          <p:attrName>ppt_x</p:attrName>
                                          <p:attrName>ppt_y</p:attrName>
                                        </p:attrNameLst>
                                      </p:cBhvr>
                                      <p:rCtr x="10508"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0" animBg="1"/>
      <p:bldP spid="192" grpId="0"/>
      <p:bldP spid="193" grpId="0"/>
      <p:bldP spid="226" grpId="0" animBg="1"/>
      <p:bldP spid="227" grpId="0"/>
      <p:bldP spid="228" grpId="0"/>
      <p:bldP spid="292" grpId="0" animBg="1"/>
      <p:bldP spid="293" grpId="0"/>
      <p:bldP spid="294" grpId="0"/>
      <p:bldP spid="296" grpId="0" animBg="1"/>
      <p:bldP spid="297" grpId="0"/>
      <p:bldP spid="298" grpId="0"/>
      <p:bldP spid="279" grpId="0" animBg="1"/>
      <p:bldP spid="2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 Placeholder 24"/>
          <p:cNvSpPr txBox="1">
            <a:spLocks/>
          </p:cNvSpPr>
          <p:nvPr/>
        </p:nvSpPr>
        <p:spPr>
          <a:xfrm>
            <a:off x="280133" y="4058434"/>
            <a:ext cx="8646764" cy="972998"/>
          </a:xfrm>
          <a:prstGeom prst="rect">
            <a:avLst/>
          </a:prstGeom>
        </p:spPr>
        <p:txBody>
          <a:bodyPr lIns="68580" tIns="34290" rIns="68580" bIns="3429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dirty="0" smtClean="0">
                <a:solidFill>
                  <a:srgbClr val="2D4861"/>
                </a:solidFill>
                <a:latin typeface="EuropeC"/>
                <a:cs typeface="EuropeC"/>
              </a:rPr>
              <a:t>And this significantly </a:t>
            </a:r>
            <a:r>
              <a:rPr lang="en-US" sz="1600" b="1" dirty="0" smtClean="0">
                <a:solidFill>
                  <a:schemeClr val="accent1"/>
                </a:solidFill>
                <a:latin typeface="EuropeC"/>
                <a:cs typeface="EuropeC"/>
              </a:rPr>
              <a:t>facilitates search, identification and entry of any hotel</a:t>
            </a:r>
            <a:r>
              <a:rPr lang="en-US" sz="1600" dirty="0" smtClean="0">
                <a:solidFill>
                  <a:srgbClr val="2D4861"/>
                </a:solidFill>
                <a:latin typeface="EuropeC"/>
                <a:cs typeface="EuropeC"/>
              </a:rPr>
              <a:t>, even the smallest one, into </a:t>
            </a:r>
            <a:r>
              <a:rPr lang="en-US" sz="1600" b="1" dirty="0" smtClean="0">
                <a:solidFill>
                  <a:srgbClr val="40C0C0"/>
                </a:solidFill>
                <a:latin typeface="EuropeC"/>
                <a:cs typeface="EuropeC"/>
              </a:rPr>
              <a:t>any search platform </a:t>
            </a:r>
            <a:r>
              <a:rPr lang="en-US" sz="1600" dirty="0" smtClean="0">
                <a:solidFill>
                  <a:srgbClr val="2D4861"/>
                </a:solidFill>
                <a:latin typeface="EuropeC"/>
                <a:cs typeface="EuropeC"/>
              </a:rPr>
              <a:t>anywhere in the world; and allows to </a:t>
            </a:r>
            <a:r>
              <a:rPr lang="en-US" sz="1600" b="1" dirty="0" smtClean="0">
                <a:solidFill>
                  <a:srgbClr val="40C0C0"/>
                </a:solidFill>
                <a:latin typeface="EuropeC"/>
                <a:cs typeface="EuropeC"/>
              </a:rPr>
              <a:t>use current data </a:t>
            </a:r>
            <a:r>
              <a:rPr lang="en-US" sz="1600" dirty="0" smtClean="0">
                <a:solidFill>
                  <a:srgbClr val="2D4861"/>
                </a:solidFill>
                <a:latin typeface="EuropeC"/>
                <a:cs typeface="EuropeC"/>
              </a:rPr>
              <a:t>on SPO's, prices and descriptions through global search systems</a:t>
            </a:r>
            <a:endParaRPr lang="en-US" sz="1600" dirty="0">
              <a:solidFill>
                <a:srgbClr val="2D4861"/>
              </a:solidFill>
              <a:latin typeface="EuropeC"/>
              <a:cs typeface="EuropeC"/>
            </a:endParaRPr>
          </a:p>
        </p:txBody>
      </p:sp>
      <p:sp>
        <p:nvSpPr>
          <p:cNvPr id="18" name="Freeform 5"/>
          <p:cNvSpPr>
            <a:spLocks/>
          </p:cNvSpPr>
          <p:nvPr/>
        </p:nvSpPr>
        <p:spPr bwMode="auto">
          <a:xfrm>
            <a:off x="4146180" y="2220892"/>
            <a:ext cx="1228441" cy="697319"/>
          </a:xfrm>
          <a:custGeom>
            <a:avLst/>
            <a:gdLst>
              <a:gd name="T0" fmla="*/ 1397 w 1397"/>
              <a:gd name="T1" fmla="*/ 793 h 793"/>
              <a:gd name="T2" fmla="*/ 605 w 1397"/>
              <a:gd name="T3" fmla="*/ 0 h 793"/>
              <a:gd name="T4" fmla="*/ 0 w 1397"/>
              <a:gd name="T5" fmla="*/ 0 h 793"/>
              <a:gd name="T6" fmla="*/ 792 w 1397"/>
              <a:gd name="T7" fmla="*/ 793 h 793"/>
              <a:gd name="T8" fmla="*/ 1397 w 1397"/>
              <a:gd name="T9" fmla="*/ 793 h 793"/>
            </a:gdLst>
            <a:ahLst/>
            <a:cxnLst>
              <a:cxn ang="0">
                <a:pos x="T0" y="T1"/>
              </a:cxn>
              <a:cxn ang="0">
                <a:pos x="T2" y="T3"/>
              </a:cxn>
              <a:cxn ang="0">
                <a:pos x="T4" y="T5"/>
              </a:cxn>
              <a:cxn ang="0">
                <a:pos x="T6" y="T7"/>
              </a:cxn>
              <a:cxn ang="0">
                <a:pos x="T8" y="T9"/>
              </a:cxn>
            </a:cxnLst>
            <a:rect l="0" t="0" r="r" b="b"/>
            <a:pathLst>
              <a:path w="1397" h="793">
                <a:moveTo>
                  <a:pt x="1397" y="793"/>
                </a:moveTo>
                <a:lnTo>
                  <a:pt x="605" y="0"/>
                </a:lnTo>
                <a:lnTo>
                  <a:pt x="0" y="0"/>
                </a:lnTo>
                <a:lnTo>
                  <a:pt x="792" y="793"/>
                </a:lnTo>
                <a:lnTo>
                  <a:pt x="1397" y="793"/>
                </a:lnTo>
                <a:close/>
              </a:path>
            </a:pathLst>
          </a:custGeom>
          <a:solidFill>
            <a:schemeClr val="tx2">
              <a:lumMod val="20000"/>
              <a:lumOff val="80000"/>
            </a:schemeClr>
          </a:solidFill>
          <a:ln>
            <a:noFill/>
          </a:ln>
        </p:spPr>
        <p:txBody>
          <a:bodyPr vert="horz" wrap="square" lIns="68580" tIns="34290" rIns="68580" bIns="34290" numCol="1" anchor="t" anchorCtr="0" compatLnSpc="1">
            <a:prstTxWarp prst="textNoShape">
              <a:avLst/>
            </a:prstTxWarp>
          </a:bodyPr>
          <a:lstStyle/>
          <a:p>
            <a:endParaRPr lang="id-ID"/>
          </a:p>
        </p:txBody>
      </p:sp>
      <p:sp>
        <p:nvSpPr>
          <p:cNvPr id="19" name="Freeform 6"/>
          <p:cNvSpPr>
            <a:spLocks/>
          </p:cNvSpPr>
          <p:nvPr/>
        </p:nvSpPr>
        <p:spPr bwMode="auto">
          <a:xfrm>
            <a:off x="3447982" y="2220892"/>
            <a:ext cx="1228441" cy="697319"/>
          </a:xfrm>
          <a:custGeom>
            <a:avLst/>
            <a:gdLst>
              <a:gd name="T0" fmla="*/ 1397 w 1397"/>
              <a:gd name="T1" fmla="*/ 793 h 793"/>
              <a:gd name="T2" fmla="*/ 605 w 1397"/>
              <a:gd name="T3" fmla="*/ 0 h 793"/>
              <a:gd name="T4" fmla="*/ 0 w 1397"/>
              <a:gd name="T5" fmla="*/ 0 h 793"/>
              <a:gd name="T6" fmla="*/ 792 w 1397"/>
              <a:gd name="T7" fmla="*/ 793 h 793"/>
              <a:gd name="T8" fmla="*/ 1397 w 1397"/>
              <a:gd name="T9" fmla="*/ 793 h 793"/>
            </a:gdLst>
            <a:ahLst/>
            <a:cxnLst>
              <a:cxn ang="0">
                <a:pos x="T0" y="T1"/>
              </a:cxn>
              <a:cxn ang="0">
                <a:pos x="T2" y="T3"/>
              </a:cxn>
              <a:cxn ang="0">
                <a:pos x="T4" y="T5"/>
              </a:cxn>
              <a:cxn ang="0">
                <a:pos x="T6" y="T7"/>
              </a:cxn>
              <a:cxn ang="0">
                <a:pos x="T8" y="T9"/>
              </a:cxn>
            </a:cxnLst>
            <a:rect l="0" t="0" r="r" b="b"/>
            <a:pathLst>
              <a:path w="1397" h="793">
                <a:moveTo>
                  <a:pt x="1397" y="793"/>
                </a:moveTo>
                <a:lnTo>
                  <a:pt x="605" y="0"/>
                </a:lnTo>
                <a:lnTo>
                  <a:pt x="0" y="0"/>
                </a:lnTo>
                <a:lnTo>
                  <a:pt x="792" y="793"/>
                </a:lnTo>
                <a:lnTo>
                  <a:pt x="1397" y="793"/>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id-ID"/>
          </a:p>
        </p:txBody>
      </p:sp>
      <p:sp>
        <p:nvSpPr>
          <p:cNvPr id="20" name="Freeform 7"/>
          <p:cNvSpPr>
            <a:spLocks/>
          </p:cNvSpPr>
          <p:nvPr/>
        </p:nvSpPr>
        <p:spPr bwMode="auto">
          <a:xfrm>
            <a:off x="2073499" y="1569299"/>
            <a:ext cx="1881792" cy="1348911"/>
          </a:xfrm>
          <a:custGeom>
            <a:avLst/>
            <a:gdLst>
              <a:gd name="T0" fmla="*/ 2140 w 2140"/>
              <a:gd name="T1" fmla="*/ 1534 h 1534"/>
              <a:gd name="T2" fmla="*/ 606 w 2140"/>
              <a:gd name="T3" fmla="*/ 0 h 1534"/>
              <a:gd name="T4" fmla="*/ 0 w 2140"/>
              <a:gd name="T5" fmla="*/ 0 h 1534"/>
              <a:gd name="T6" fmla="*/ 1532 w 2140"/>
              <a:gd name="T7" fmla="*/ 1534 h 1534"/>
              <a:gd name="T8" fmla="*/ 2140 w 2140"/>
              <a:gd name="T9" fmla="*/ 1534 h 1534"/>
            </a:gdLst>
            <a:ahLst/>
            <a:cxnLst>
              <a:cxn ang="0">
                <a:pos x="T0" y="T1"/>
              </a:cxn>
              <a:cxn ang="0">
                <a:pos x="T2" y="T3"/>
              </a:cxn>
              <a:cxn ang="0">
                <a:pos x="T4" y="T5"/>
              </a:cxn>
              <a:cxn ang="0">
                <a:pos x="T6" y="T7"/>
              </a:cxn>
              <a:cxn ang="0">
                <a:pos x="T8" y="T9"/>
              </a:cxn>
            </a:cxnLst>
            <a:rect l="0" t="0" r="r" b="b"/>
            <a:pathLst>
              <a:path w="2140" h="1534">
                <a:moveTo>
                  <a:pt x="2140" y="1534"/>
                </a:moveTo>
                <a:lnTo>
                  <a:pt x="606" y="0"/>
                </a:lnTo>
                <a:lnTo>
                  <a:pt x="0" y="0"/>
                </a:lnTo>
                <a:lnTo>
                  <a:pt x="1532" y="1534"/>
                </a:lnTo>
                <a:lnTo>
                  <a:pt x="2140" y="1534"/>
                </a:lnTo>
                <a:close/>
              </a:path>
            </a:pathLst>
          </a:custGeom>
          <a:solidFill>
            <a:schemeClr val="tx2">
              <a:lumMod val="20000"/>
              <a:lumOff val="80000"/>
            </a:schemeClr>
          </a:solidFill>
          <a:ln>
            <a:noFill/>
          </a:ln>
        </p:spPr>
        <p:txBody>
          <a:bodyPr vert="horz" wrap="square" lIns="68580" tIns="34290" rIns="68580" bIns="34290" numCol="1" anchor="t" anchorCtr="0" compatLnSpc="1">
            <a:prstTxWarp prst="textNoShape">
              <a:avLst/>
            </a:prstTxWarp>
          </a:bodyPr>
          <a:lstStyle/>
          <a:p>
            <a:endParaRPr lang="id-ID"/>
          </a:p>
        </p:txBody>
      </p:sp>
      <p:sp>
        <p:nvSpPr>
          <p:cNvPr id="21" name="Freeform 8"/>
          <p:cNvSpPr>
            <a:spLocks/>
          </p:cNvSpPr>
          <p:nvPr/>
        </p:nvSpPr>
        <p:spPr bwMode="auto">
          <a:xfrm>
            <a:off x="-296258" y="2383571"/>
            <a:ext cx="6930975" cy="378997"/>
          </a:xfrm>
          <a:custGeom>
            <a:avLst/>
            <a:gdLst>
              <a:gd name="T0" fmla="*/ 7721 w 7882"/>
              <a:gd name="T1" fmla="*/ 92 h 431"/>
              <a:gd name="T2" fmla="*/ 7192 w 7882"/>
              <a:gd name="T3" fmla="*/ 92 h 431"/>
              <a:gd name="T4" fmla="*/ 7192 w 7882"/>
              <a:gd name="T5" fmla="*/ 0 h 431"/>
              <a:gd name="T6" fmla="*/ 0 w 7882"/>
              <a:gd name="T7" fmla="*/ 0 h 431"/>
              <a:gd name="T8" fmla="*/ 0 w 7882"/>
              <a:gd name="T9" fmla="*/ 431 h 431"/>
              <a:gd name="T10" fmla="*/ 7173 w 7882"/>
              <a:gd name="T11" fmla="*/ 431 h 431"/>
              <a:gd name="T12" fmla="*/ 7192 w 7882"/>
              <a:gd name="T13" fmla="*/ 431 h 431"/>
              <a:gd name="T14" fmla="*/ 7693 w 7882"/>
              <a:gd name="T15" fmla="*/ 431 h 431"/>
              <a:gd name="T16" fmla="*/ 7882 w 7882"/>
              <a:gd name="T17" fmla="*/ 248 h 431"/>
              <a:gd name="T18" fmla="*/ 7721 w 7882"/>
              <a:gd name="T19" fmla="*/ 92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82" h="431">
                <a:moveTo>
                  <a:pt x="7721" y="92"/>
                </a:moveTo>
                <a:lnTo>
                  <a:pt x="7192" y="92"/>
                </a:lnTo>
                <a:lnTo>
                  <a:pt x="7192" y="0"/>
                </a:lnTo>
                <a:lnTo>
                  <a:pt x="0" y="0"/>
                </a:lnTo>
                <a:lnTo>
                  <a:pt x="0" y="431"/>
                </a:lnTo>
                <a:lnTo>
                  <a:pt x="7173" y="431"/>
                </a:lnTo>
                <a:lnTo>
                  <a:pt x="7192" y="431"/>
                </a:lnTo>
                <a:lnTo>
                  <a:pt x="7693" y="431"/>
                </a:lnTo>
                <a:lnTo>
                  <a:pt x="7882" y="248"/>
                </a:lnTo>
                <a:lnTo>
                  <a:pt x="7721" y="92"/>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id-ID"/>
          </a:p>
        </p:txBody>
      </p:sp>
      <p:sp>
        <p:nvSpPr>
          <p:cNvPr id="22" name="Freeform 9"/>
          <p:cNvSpPr>
            <a:spLocks/>
          </p:cNvSpPr>
          <p:nvPr/>
        </p:nvSpPr>
        <p:spPr bwMode="auto">
          <a:xfrm>
            <a:off x="-138855" y="1356499"/>
            <a:ext cx="2916778" cy="378997"/>
          </a:xfrm>
          <a:custGeom>
            <a:avLst/>
            <a:gdLst>
              <a:gd name="T0" fmla="*/ 2889 w 3317"/>
              <a:gd name="T1" fmla="*/ 0 h 431"/>
              <a:gd name="T2" fmla="*/ 2282 w 3317"/>
              <a:gd name="T3" fmla="*/ 0 h 431"/>
              <a:gd name="T4" fmla="*/ 0 w 3317"/>
              <a:gd name="T5" fmla="*/ 0 h 431"/>
              <a:gd name="T6" fmla="*/ 0 w 3317"/>
              <a:gd name="T7" fmla="*/ 431 h 431"/>
              <a:gd name="T8" fmla="*/ 2712 w 3317"/>
              <a:gd name="T9" fmla="*/ 431 h 431"/>
              <a:gd name="T10" fmla="*/ 3317 w 3317"/>
              <a:gd name="T11" fmla="*/ 431 h 431"/>
              <a:gd name="T12" fmla="*/ 2889 w 3317"/>
              <a:gd name="T13" fmla="*/ 0 h 431"/>
            </a:gdLst>
            <a:ahLst/>
            <a:cxnLst>
              <a:cxn ang="0">
                <a:pos x="T0" y="T1"/>
              </a:cxn>
              <a:cxn ang="0">
                <a:pos x="T2" y="T3"/>
              </a:cxn>
              <a:cxn ang="0">
                <a:pos x="T4" y="T5"/>
              </a:cxn>
              <a:cxn ang="0">
                <a:pos x="T6" y="T7"/>
              </a:cxn>
              <a:cxn ang="0">
                <a:pos x="T8" y="T9"/>
              </a:cxn>
              <a:cxn ang="0">
                <a:pos x="T10" y="T11"/>
              </a:cxn>
              <a:cxn ang="0">
                <a:pos x="T12" y="T13"/>
              </a:cxn>
            </a:cxnLst>
            <a:rect l="0" t="0" r="r" b="b"/>
            <a:pathLst>
              <a:path w="3317" h="431">
                <a:moveTo>
                  <a:pt x="2889" y="0"/>
                </a:moveTo>
                <a:lnTo>
                  <a:pt x="2282" y="0"/>
                </a:lnTo>
                <a:lnTo>
                  <a:pt x="0" y="0"/>
                </a:lnTo>
                <a:lnTo>
                  <a:pt x="0" y="431"/>
                </a:lnTo>
                <a:lnTo>
                  <a:pt x="2712" y="431"/>
                </a:lnTo>
                <a:lnTo>
                  <a:pt x="3317" y="431"/>
                </a:lnTo>
                <a:lnTo>
                  <a:pt x="2889" y="0"/>
                </a:lnTo>
                <a:close/>
              </a:path>
            </a:pathLst>
          </a:custGeom>
          <a:solidFill>
            <a:schemeClr val="tx2">
              <a:lumMod val="75000"/>
            </a:schemeClr>
          </a:solidFill>
          <a:ln>
            <a:noFill/>
          </a:ln>
        </p:spPr>
        <p:txBody>
          <a:bodyPr vert="horz" wrap="square" lIns="68580" tIns="34290" rIns="68580" bIns="34290" numCol="1" anchor="t" anchorCtr="0" compatLnSpc="1">
            <a:prstTxWarp prst="textNoShape">
              <a:avLst/>
            </a:prstTxWarp>
          </a:bodyPr>
          <a:lstStyle/>
          <a:p>
            <a:endParaRPr lang="id-ID"/>
          </a:p>
        </p:txBody>
      </p:sp>
      <p:sp>
        <p:nvSpPr>
          <p:cNvPr id="23" name="Freeform 10"/>
          <p:cNvSpPr>
            <a:spLocks/>
          </p:cNvSpPr>
          <p:nvPr/>
        </p:nvSpPr>
        <p:spPr bwMode="auto">
          <a:xfrm>
            <a:off x="2087639" y="2216495"/>
            <a:ext cx="1892345" cy="1360343"/>
          </a:xfrm>
          <a:custGeom>
            <a:avLst/>
            <a:gdLst>
              <a:gd name="T0" fmla="*/ 1544 w 2152"/>
              <a:gd name="T1" fmla="*/ 0 h 1547"/>
              <a:gd name="T2" fmla="*/ 0 w 2152"/>
              <a:gd name="T3" fmla="*/ 1547 h 1547"/>
              <a:gd name="T4" fmla="*/ 606 w 2152"/>
              <a:gd name="T5" fmla="*/ 1547 h 1547"/>
              <a:gd name="T6" fmla="*/ 2152 w 2152"/>
              <a:gd name="T7" fmla="*/ 0 h 1547"/>
              <a:gd name="T8" fmla="*/ 1544 w 2152"/>
              <a:gd name="T9" fmla="*/ 0 h 1547"/>
            </a:gdLst>
            <a:ahLst/>
            <a:cxnLst>
              <a:cxn ang="0">
                <a:pos x="T0" y="T1"/>
              </a:cxn>
              <a:cxn ang="0">
                <a:pos x="T2" y="T3"/>
              </a:cxn>
              <a:cxn ang="0">
                <a:pos x="T4" y="T5"/>
              </a:cxn>
              <a:cxn ang="0">
                <a:pos x="T6" y="T7"/>
              </a:cxn>
              <a:cxn ang="0">
                <a:pos x="T8" y="T9"/>
              </a:cxn>
            </a:cxnLst>
            <a:rect l="0" t="0" r="r" b="b"/>
            <a:pathLst>
              <a:path w="2152" h="1547">
                <a:moveTo>
                  <a:pt x="1544" y="0"/>
                </a:moveTo>
                <a:lnTo>
                  <a:pt x="0" y="1547"/>
                </a:lnTo>
                <a:lnTo>
                  <a:pt x="606" y="1547"/>
                </a:lnTo>
                <a:lnTo>
                  <a:pt x="2152" y="0"/>
                </a:lnTo>
                <a:lnTo>
                  <a:pt x="1544" y="0"/>
                </a:lnTo>
                <a:close/>
              </a:path>
            </a:pathLst>
          </a:custGeom>
          <a:solidFill>
            <a:schemeClr val="tx2">
              <a:lumMod val="60000"/>
              <a:lumOff val="40000"/>
            </a:schemeClr>
          </a:solidFill>
          <a:ln>
            <a:noFill/>
          </a:ln>
        </p:spPr>
        <p:txBody>
          <a:bodyPr vert="horz" wrap="square" lIns="68580" tIns="34290" rIns="68580" bIns="34290" numCol="1" anchor="t" anchorCtr="0" compatLnSpc="1">
            <a:prstTxWarp prst="textNoShape">
              <a:avLst/>
            </a:prstTxWarp>
          </a:bodyPr>
          <a:lstStyle/>
          <a:p>
            <a:endParaRPr lang="id-ID"/>
          </a:p>
        </p:txBody>
      </p:sp>
      <p:sp>
        <p:nvSpPr>
          <p:cNvPr id="24" name="Freeform 11"/>
          <p:cNvSpPr>
            <a:spLocks/>
          </p:cNvSpPr>
          <p:nvPr/>
        </p:nvSpPr>
        <p:spPr bwMode="auto">
          <a:xfrm>
            <a:off x="3447982" y="2220892"/>
            <a:ext cx="1228441" cy="697319"/>
          </a:xfrm>
          <a:custGeom>
            <a:avLst/>
            <a:gdLst>
              <a:gd name="T0" fmla="*/ 0 w 1397"/>
              <a:gd name="T1" fmla="*/ 793 h 793"/>
              <a:gd name="T2" fmla="*/ 789 w 1397"/>
              <a:gd name="T3" fmla="*/ 0 h 793"/>
              <a:gd name="T4" fmla="*/ 1397 w 1397"/>
              <a:gd name="T5" fmla="*/ 0 h 793"/>
              <a:gd name="T6" fmla="*/ 605 w 1397"/>
              <a:gd name="T7" fmla="*/ 793 h 793"/>
              <a:gd name="T8" fmla="*/ 0 w 1397"/>
              <a:gd name="T9" fmla="*/ 793 h 793"/>
            </a:gdLst>
            <a:ahLst/>
            <a:cxnLst>
              <a:cxn ang="0">
                <a:pos x="T0" y="T1"/>
              </a:cxn>
              <a:cxn ang="0">
                <a:pos x="T2" y="T3"/>
              </a:cxn>
              <a:cxn ang="0">
                <a:pos x="T4" y="T5"/>
              </a:cxn>
              <a:cxn ang="0">
                <a:pos x="T6" y="T7"/>
              </a:cxn>
              <a:cxn ang="0">
                <a:pos x="T8" y="T9"/>
              </a:cxn>
            </a:cxnLst>
            <a:rect l="0" t="0" r="r" b="b"/>
            <a:pathLst>
              <a:path w="1397" h="793">
                <a:moveTo>
                  <a:pt x="0" y="793"/>
                </a:moveTo>
                <a:lnTo>
                  <a:pt x="789" y="0"/>
                </a:lnTo>
                <a:lnTo>
                  <a:pt x="1397" y="0"/>
                </a:lnTo>
                <a:lnTo>
                  <a:pt x="605" y="793"/>
                </a:lnTo>
                <a:lnTo>
                  <a:pt x="0" y="793"/>
                </a:lnTo>
                <a:close/>
              </a:path>
            </a:pathLst>
          </a:custGeom>
          <a:solidFill>
            <a:schemeClr val="tx2">
              <a:lumMod val="75000"/>
            </a:schemeClr>
          </a:solidFill>
          <a:ln>
            <a:noFill/>
          </a:ln>
        </p:spPr>
        <p:txBody>
          <a:bodyPr vert="horz" wrap="square" lIns="68580" tIns="34290" rIns="68580" bIns="34290" numCol="1" anchor="t" anchorCtr="0" compatLnSpc="1">
            <a:prstTxWarp prst="textNoShape">
              <a:avLst/>
            </a:prstTxWarp>
          </a:bodyPr>
          <a:lstStyle/>
          <a:p>
            <a:endParaRPr lang="id-ID"/>
          </a:p>
        </p:txBody>
      </p:sp>
      <p:sp>
        <p:nvSpPr>
          <p:cNvPr id="25" name="Freeform 12"/>
          <p:cNvSpPr>
            <a:spLocks/>
          </p:cNvSpPr>
          <p:nvPr/>
        </p:nvSpPr>
        <p:spPr bwMode="auto">
          <a:xfrm>
            <a:off x="4146180" y="2220892"/>
            <a:ext cx="1228441" cy="697319"/>
          </a:xfrm>
          <a:custGeom>
            <a:avLst/>
            <a:gdLst>
              <a:gd name="T0" fmla="*/ 0 w 1397"/>
              <a:gd name="T1" fmla="*/ 793 h 793"/>
              <a:gd name="T2" fmla="*/ 790 w 1397"/>
              <a:gd name="T3" fmla="*/ 0 h 793"/>
              <a:gd name="T4" fmla="*/ 1397 w 1397"/>
              <a:gd name="T5" fmla="*/ 0 h 793"/>
              <a:gd name="T6" fmla="*/ 605 w 1397"/>
              <a:gd name="T7" fmla="*/ 793 h 793"/>
              <a:gd name="T8" fmla="*/ 0 w 1397"/>
              <a:gd name="T9" fmla="*/ 793 h 793"/>
            </a:gdLst>
            <a:ahLst/>
            <a:cxnLst>
              <a:cxn ang="0">
                <a:pos x="T0" y="T1"/>
              </a:cxn>
              <a:cxn ang="0">
                <a:pos x="T2" y="T3"/>
              </a:cxn>
              <a:cxn ang="0">
                <a:pos x="T4" y="T5"/>
              </a:cxn>
              <a:cxn ang="0">
                <a:pos x="T6" y="T7"/>
              </a:cxn>
              <a:cxn ang="0">
                <a:pos x="T8" y="T9"/>
              </a:cxn>
            </a:cxnLst>
            <a:rect l="0" t="0" r="r" b="b"/>
            <a:pathLst>
              <a:path w="1397" h="793">
                <a:moveTo>
                  <a:pt x="0" y="793"/>
                </a:moveTo>
                <a:lnTo>
                  <a:pt x="790" y="0"/>
                </a:lnTo>
                <a:lnTo>
                  <a:pt x="1397" y="0"/>
                </a:lnTo>
                <a:lnTo>
                  <a:pt x="605" y="793"/>
                </a:lnTo>
                <a:lnTo>
                  <a:pt x="0" y="793"/>
                </a:lnTo>
                <a:close/>
              </a:path>
            </a:pathLst>
          </a:custGeom>
          <a:solidFill>
            <a:schemeClr val="tx2">
              <a:lumMod val="60000"/>
              <a:lumOff val="40000"/>
            </a:schemeClr>
          </a:solidFill>
          <a:ln>
            <a:noFill/>
          </a:ln>
        </p:spPr>
        <p:txBody>
          <a:bodyPr vert="horz" wrap="square" lIns="68580" tIns="34290" rIns="68580" bIns="34290" numCol="1" anchor="t" anchorCtr="0" compatLnSpc="1">
            <a:prstTxWarp prst="textNoShape">
              <a:avLst/>
            </a:prstTxWarp>
          </a:bodyPr>
          <a:lstStyle/>
          <a:p>
            <a:endParaRPr lang="id-ID"/>
          </a:p>
        </p:txBody>
      </p:sp>
      <p:grpSp>
        <p:nvGrpSpPr>
          <p:cNvPr id="3" name="Group 2"/>
          <p:cNvGrpSpPr/>
          <p:nvPr/>
        </p:nvGrpSpPr>
        <p:grpSpPr>
          <a:xfrm>
            <a:off x="4842618" y="2762568"/>
            <a:ext cx="1625904" cy="445826"/>
            <a:chOff x="6456824" y="3683423"/>
            <a:chExt cx="2167872" cy="594435"/>
          </a:xfrm>
        </p:grpSpPr>
        <p:sp>
          <p:nvSpPr>
            <p:cNvPr id="28" name="Rectangle 15"/>
            <p:cNvSpPr>
              <a:spLocks noChangeArrowheads="1"/>
            </p:cNvSpPr>
            <p:nvPr/>
          </p:nvSpPr>
          <p:spPr bwMode="auto">
            <a:xfrm>
              <a:off x="6456824" y="3683423"/>
              <a:ext cx="1580471" cy="20752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17"/>
            <p:cNvSpPr>
              <a:spLocks/>
            </p:cNvSpPr>
            <p:nvPr/>
          </p:nvSpPr>
          <p:spPr bwMode="auto">
            <a:xfrm>
              <a:off x="8015019" y="3683423"/>
              <a:ext cx="609677" cy="594435"/>
            </a:xfrm>
            <a:custGeom>
              <a:avLst/>
              <a:gdLst>
                <a:gd name="T0" fmla="*/ 0 w 520"/>
                <a:gd name="T1" fmla="*/ 0 h 507"/>
                <a:gd name="T2" fmla="*/ 0 w 520"/>
                <a:gd name="T3" fmla="*/ 507 h 507"/>
                <a:gd name="T4" fmla="*/ 520 w 520"/>
                <a:gd name="T5" fmla="*/ 0 h 507"/>
                <a:gd name="T6" fmla="*/ 0 w 520"/>
                <a:gd name="T7" fmla="*/ 0 h 507"/>
              </a:gdLst>
              <a:ahLst/>
              <a:cxnLst>
                <a:cxn ang="0">
                  <a:pos x="T0" y="T1"/>
                </a:cxn>
                <a:cxn ang="0">
                  <a:pos x="T2" y="T3"/>
                </a:cxn>
                <a:cxn ang="0">
                  <a:pos x="T4" y="T5"/>
                </a:cxn>
                <a:cxn ang="0">
                  <a:pos x="T6" y="T7"/>
                </a:cxn>
              </a:cxnLst>
              <a:rect l="0" t="0" r="r" b="b"/>
              <a:pathLst>
                <a:path w="520" h="507">
                  <a:moveTo>
                    <a:pt x="0" y="0"/>
                  </a:moveTo>
                  <a:lnTo>
                    <a:pt x="0" y="507"/>
                  </a:lnTo>
                  <a:lnTo>
                    <a:pt x="520" y="0"/>
                  </a:lnTo>
                  <a:lnTo>
                    <a:pt x="0" y="0"/>
                  </a:lnTo>
                  <a:close/>
                </a:path>
              </a:pathLst>
            </a:cu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31" name="Freeform 18"/>
          <p:cNvSpPr>
            <a:spLocks/>
          </p:cNvSpPr>
          <p:nvPr/>
        </p:nvSpPr>
        <p:spPr bwMode="auto">
          <a:xfrm>
            <a:off x="-130062" y="3417738"/>
            <a:ext cx="2916778" cy="378997"/>
          </a:xfrm>
          <a:custGeom>
            <a:avLst/>
            <a:gdLst>
              <a:gd name="T0" fmla="*/ 2712 w 3317"/>
              <a:gd name="T1" fmla="*/ 0 h 431"/>
              <a:gd name="T2" fmla="*/ 0 w 3317"/>
              <a:gd name="T3" fmla="*/ 0 h 431"/>
              <a:gd name="T4" fmla="*/ 0 w 3317"/>
              <a:gd name="T5" fmla="*/ 431 h 431"/>
              <a:gd name="T6" fmla="*/ 2281 w 3317"/>
              <a:gd name="T7" fmla="*/ 431 h 431"/>
              <a:gd name="T8" fmla="*/ 2889 w 3317"/>
              <a:gd name="T9" fmla="*/ 431 h 431"/>
              <a:gd name="T10" fmla="*/ 3317 w 3317"/>
              <a:gd name="T11" fmla="*/ 0 h 431"/>
              <a:gd name="T12" fmla="*/ 2712 w 3317"/>
              <a:gd name="T13" fmla="*/ 0 h 431"/>
            </a:gdLst>
            <a:ahLst/>
            <a:cxnLst>
              <a:cxn ang="0">
                <a:pos x="T0" y="T1"/>
              </a:cxn>
              <a:cxn ang="0">
                <a:pos x="T2" y="T3"/>
              </a:cxn>
              <a:cxn ang="0">
                <a:pos x="T4" y="T5"/>
              </a:cxn>
              <a:cxn ang="0">
                <a:pos x="T6" y="T7"/>
              </a:cxn>
              <a:cxn ang="0">
                <a:pos x="T8" y="T9"/>
              </a:cxn>
              <a:cxn ang="0">
                <a:pos x="T10" y="T11"/>
              </a:cxn>
              <a:cxn ang="0">
                <a:pos x="T12" y="T13"/>
              </a:cxn>
            </a:cxnLst>
            <a:rect l="0" t="0" r="r" b="b"/>
            <a:pathLst>
              <a:path w="3317" h="431">
                <a:moveTo>
                  <a:pt x="2712" y="0"/>
                </a:moveTo>
                <a:lnTo>
                  <a:pt x="0" y="0"/>
                </a:lnTo>
                <a:lnTo>
                  <a:pt x="0" y="431"/>
                </a:lnTo>
                <a:lnTo>
                  <a:pt x="2281" y="431"/>
                </a:lnTo>
                <a:lnTo>
                  <a:pt x="2889" y="431"/>
                </a:lnTo>
                <a:lnTo>
                  <a:pt x="3317" y="0"/>
                </a:lnTo>
                <a:lnTo>
                  <a:pt x="2712" y="0"/>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id-ID"/>
          </a:p>
        </p:txBody>
      </p:sp>
      <p:grpSp>
        <p:nvGrpSpPr>
          <p:cNvPr id="37" name="Group 36"/>
          <p:cNvGrpSpPr>
            <a:grpSpLocks noChangeAspect="1"/>
          </p:cNvGrpSpPr>
          <p:nvPr/>
        </p:nvGrpSpPr>
        <p:grpSpPr>
          <a:xfrm>
            <a:off x="7319783" y="1384798"/>
            <a:ext cx="1165797" cy="1223997"/>
            <a:chOff x="9412290" y="2470150"/>
            <a:chExt cx="985838" cy="1035052"/>
          </a:xfrm>
          <a:solidFill>
            <a:schemeClr val="accent1"/>
          </a:solidFill>
        </p:grpSpPr>
        <p:sp>
          <p:nvSpPr>
            <p:cNvPr id="35" name="Freeform 22"/>
            <p:cNvSpPr>
              <a:spLocks noEditPoints="1"/>
            </p:cNvSpPr>
            <p:nvPr/>
          </p:nvSpPr>
          <p:spPr bwMode="auto">
            <a:xfrm>
              <a:off x="9412290" y="2519364"/>
              <a:ext cx="985838" cy="985838"/>
            </a:xfrm>
            <a:custGeom>
              <a:avLst/>
              <a:gdLst>
                <a:gd name="T0" fmla="*/ 91 w 122"/>
                <a:gd name="T1" fmla="*/ 64 h 122"/>
                <a:gd name="T2" fmla="*/ 122 w 122"/>
                <a:gd name="T3" fmla="*/ 12 h 122"/>
                <a:gd name="T4" fmla="*/ 119 w 122"/>
                <a:gd name="T5" fmla="*/ 9 h 122"/>
                <a:gd name="T6" fmla="*/ 103 w 122"/>
                <a:gd name="T7" fmla="*/ 9 h 122"/>
                <a:gd name="T8" fmla="*/ 103 w 122"/>
                <a:gd name="T9" fmla="*/ 0 h 122"/>
                <a:gd name="T10" fmla="*/ 61 w 122"/>
                <a:gd name="T11" fmla="*/ 6 h 122"/>
                <a:gd name="T12" fmla="*/ 19 w 122"/>
                <a:gd name="T13" fmla="*/ 0 h 122"/>
                <a:gd name="T14" fmla="*/ 19 w 122"/>
                <a:gd name="T15" fmla="*/ 9 h 122"/>
                <a:gd name="T16" fmla="*/ 3 w 122"/>
                <a:gd name="T17" fmla="*/ 9 h 122"/>
                <a:gd name="T18" fmla="*/ 0 w 122"/>
                <a:gd name="T19" fmla="*/ 12 h 122"/>
                <a:gd name="T20" fmla="*/ 31 w 122"/>
                <a:gd name="T21" fmla="*/ 64 h 122"/>
                <a:gd name="T22" fmla="*/ 52 w 122"/>
                <a:gd name="T23" fmla="*/ 84 h 122"/>
                <a:gd name="T24" fmla="*/ 50 w 122"/>
                <a:gd name="T25" fmla="*/ 100 h 122"/>
                <a:gd name="T26" fmla="*/ 40 w 122"/>
                <a:gd name="T27" fmla="*/ 100 h 122"/>
                <a:gd name="T28" fmla="*/ 36 w 122"/>
                <a:gd name="T29" fmla="*/ 104 h 122"/>
                <a:gd name="T30" fmla="*/ 36 w 122"/>
                <a:gd name="T31" fmla="*/ 112 h 122"/>
                <a:gd name="T32" fmla="*/ 37 w 122"/>
                <a:gd name="T33" fmla="*/ 113 h 122"/>
                <a:gd name="T34" fmla="*/ 37 w 122"/>
                <a:gd name="T35" fmla="*/ 113 h 122"/>
                <a:gd name="T36" fmla="*/ 61 w 122"/>
                <a:gd name="T37" fmla="*/ 122 h 122"/>
                <a:gd name="T38" fmla="*/ 86 w 122"/>
                <a:gd name="T39" fmla="*/ 113 h 122"/>
                <a:gd name="T40" fmla="*/ 86 w 122"/>
                <a:gd name="T41" fmla="*/ 113 h 122"/>
                <a:gd name="T42" fmla="*/ 86 w 122"/>
                <a:gd name="T43" fmla="*/ 112 h 122"/>
                <a:gd name="T44" fmla="*/ 86 w 122"/>
                <a:gd name="T45" fmla="*/ 104 h 122"/>
                <a:gd name="T46" fmla="*/ 82 w 122"/>
                <a:gd name="T47" fmla="*/ 100 h 122"/>
                <a:gd name="T48" fmla="*/ 72 w 122"/>
                <a:gd name="T49" fmla="*/ 100 h 122"/>
                <a:gd name="T50" fmla="*/ 70 w 122"/>
                <a:gd name="T51" fmla="*/ 84 h 122"/>
                <a:gd name="T52" fmla="*/ 91 w 122"/>
                <a:gd name="T53" fmla="*/ 64 h 122"/>
                <a:gd name="T54" fmla="*/ 116 w 122"/>
                <a:gd name="T55" fmla="*/ 15 h 122"/>
                <a:gd name="T56" fmla="*/ 96 w 122"/>
                <a:gd name="T57" fmla="*/ 55 h 122"/>
                <a:gd name="T58" fmla="*/ 103 w 122"/>
                <a:gd name="T59" fmla="*/ 23 h 122"/>
                <a:gd name="T60" fmla="*/ 103 w 122"/>
                <a:gd name="T61" fmla="*/ 15 h 122"/>
                <a:gd name="T62" fmla="*/ 116 w 122"/>
                <a:gd name="T63" fmla="*/ 15 h 122"/>
                <a:gd name="T64" fmla="*/ 6 w 122"/>
                <a:gd name="T65" fmla="*/ 15 h 122"/>
                <a:gd name="T66" fmla="*/ 19 w 122"/>
                <a:gd name="T67" fmla="*/ 15 h 122"/>
                <a:gd name="T68" fmla="*/ 19 w 122"/>
                <a:gd name="T69" fmla="*/ 23 h 122"/>
                <a:gd name="T70" fmla="*/ 26 w 122"/>
                <a:gd name="T71" fmla="*/ 55 h 122"/>
                <a:gd name="T72" fmla="*/ 6 w 122"/>
                <a:gd name="T73" fmla="*/ 1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2" h="122">
                  <a:moveTo>
                    <a:pt x="91" y="64"/>
                  </a:moveTo>
                  <a:cubicBezTo>
                    <a:pt x="111" y="56"/>
                    <a:pt x="122" y="37"/>
                    <a:pt x="122" y="12"/>
                  </a:cubicBezTo>
                  <a:cubicBezTo>
                    <a:pt x="122" y="11"/>
                    <a:pt x="121" y="9"/>
                    <a:pt x="119" y="9"/>
                  </a:cubicBezTo>
                  <a:cubicBezTo>
                    <a:pt x="114" y="9"/>
                    <a:pt x="108" y="9"/>
                    <a:pt x="103" y="9"/>
                  </a:cubicBezTo>
                  <a:cubicBezTo>
                    <a:pt x="103" y="0"/>
                    <a:pt x="103" y="0"/>
                    <a:pt x="103" y="0"/>
                  </a:cubicBezTo>
                  <a:cubicBezTo>
                    <a:pt x="98" y="3"/>
                    <a:pt x="87" y="6"/>
                    <a:pt x="61" y="6"/>
                  </a:cubicBezTo>
                  <a:cubicBezTo>
                    <a:pt x="36" y="6"/>
                    <a:pt x="24" y="3"/>
                    <a:pt x="19" y="0"/>
                  </a:cubicBezTo>
                  <a:cubicBezTo>
                    <a:pt x="19" y="9"/>
                    <a:pt x="19" y="9"/>
                    <a:pt x="19" y="9"/>
                  </a:cubicBezTo>
                  <a:cubicBezTo>
                    <a:pt x="14" y="9"/>
                    <a:pt x="9" y="9"/>
                    <a:pt x="3" y="9"/>
                  </a:cubicBezTo>
                  <a:cubicBezTo>
                    <a:pt x="2" y="9"/>
                    <a:pt x="0" y="11"/>
                    <a:pt x="0" y="12"/>
                  </a:cubicBezTo>
                  <a:cubicBezTo>
                    <a:pt x="1" y="37"/>
                    <a:pt x="12" y="56"/>
                    <a:pt x="31" y="64"/>
                  </a:cubicBezTo>
                  <a:cubicBezTo>
                    <a:pt x="37" y="74"/>
                    <a:pt x="44" y="81"/>
                    <a:pt x="52" y="84"/>
                  </a:cubicBezTo>
                  <a:cubicBezTo>
                    <a:pt x="52" y="89"/>
                    <a:pt x="51" y="95"/>
                    <a:pt x="50" y="100"/>
                  </a:cubicBezTo>
                  <a:cubicBezTo>
                    <a:pt x="40" y="100"/>
                    <a:pt x="40" y="100"/>
                    <a:pt x="40" y="100"/>
                  </a:cubicBezTo>
                  <a:cubicBezTo>
                    <a:pt x="38" y="100"/>
                    <a:pt x="36" y="102"/>
                    <a:pt x="36" y="104"/>
                  </a:cubicBezTo>
                  <a:cubicBezTo>
                    <a:pt x="36" y="112"/>
                    <a:pt x="36" y="112"/>
                    <a:pt x="36" y="112"/>
                  </a:cubicBezTo>
                  <a:cubicBezTo>
                    <a:pt x="36" y="112"/>
                    <a:pt x="37" y="113"/>
                    <a:pt x="37" y="113"/>
                  </a:cubicBezTo>
                  <a:cubicBezTo>
                    <a:pt x="37" y="113"/>
                    <a:pt x="37" y="113"/>
                    <a:pt x="37" y="113"/>
                  </a:cubicBezTo>
                  <a:cubicBezTo>
                    <a:pt x="37" y="118"/>
                    <a:pt x="48" y="122"/>
                    <a:pt x="61" y="122"/>
                  </a:cubicBezTo>
                  <a:cubicBezTo>
                    <a:pt x="75" y="122"/>
                    <a:pt x="86" y="118"/>
                    <a:pt x="86" y="113"/>
                  </a:cubicBezTo>
                  <a:cubicBezTo>
                    <a:pt x="86" y="113"/>
                    <a:pt x="86" y="113"/>
                    <a:pt x="86" y="113"/>
                  </a:cubicBezTo>
                  <a:cubicBezTo>
                    <a:pt x="86" y="113"/>
                    <a:pt x="86" y="112"/>
                    <a:pt x="86" y="112"/>
                  </a:cubicBezTo>
                  <a:cubicBezTo>
                    <a:pt x="86" y="104"/>
                    <a:pt x="86" y="104"/>
                    <a:pt x="86" y="104"/>
                  </a:cubicBezTo>
                  <a:cubicBezTo>
                    <a:pt x="86" y="102"/>
                    <a:pt x="84" y="100"/>
                    <a:pt x="82" y="100"/>
                  </a:cubicBezTo>
                  <a:cubicBezTo>
                    <a:pt x="72" y="100"/>
                    <a:pt x="72" y="100"/>
                    <a:pt x="72" y="100"/>
                  </a:cubicBezTo>
                  <a:cubicBezTo>
                    <a:pt x="71" y="95"/>
                    <a:pt x="71" y="89"/>
                    <a:pt x="70" y="84"/>
                  </a:cubicBezTo>
                  <a:cubicBezTo>
                    <a:pt x="78" y="81"/>
                    <a:pt x="86" y="74"/>
                    <a:pt x="91" y="64"/>
                  </a:cubicBezTo>
                  <a:close/>
                  <a:moveTo>
                    <a:pt x="116" y="15"/>
                  </a:moveTo>
                  <a:cubicBezTo>
                    <a:pt x="115" y="33"/>
                    <a:pt x="108" y="47"/>
                    <a:pt x="96" y="55"/>
                  </a:cubicBezTo>
                  <a:cubicBezTo>
                    <a:pt x="100" y="46"/>
                    <a:pt x="103" y="35"/>
                    <a:pt x="103" y="23"/>
                  </a:cubicBezTo>
                  <a:cubicBezTo>
                    <a:pt x="103" y="15"/>
                    <a:pt x="103" y="15"/>
                    <a:pt x="103" y="15"/>
                  </a:cubicBezTo>
                  <a:cubicBezTo>
                    <a:pt x="107" y="15"/>
                    <a:pt x="112" y="15"/>
                    <a:pt x="116" y="15"/>
                  </a:cubicBezTo>
                  <a:close/>
                  <a:moveTo>
                    <a:pt x="6" y="15"/>
                  </a:moveTo>
                  <a:cubicBezTo>
                    <a:pt x="11" y="15"/>
                    <a:pt x="15" y="15"/>
                    <a:pt x="19" y="15"/>
                  </a:cubicBezTo>
                  <a:cubicBezTo>
                    <a:pt x="19" y="23"/>
                    <a:pt x="19" y="23"/>
                    <a:pt x="19" y="23"/>
                  </a:cubicBezTo>
                  <a:cubicBezTo>
                    <a:pt x="19" y="35"/>
                    <a:pt x="22" y="46"/>
                    <a:pt x="26" y="55"/>
                  </a:cubicBezTo>
                  <a:cubicBezTo>
                    <a:pt x="14" y="47"/>
                    <a:pt x="7" y="33"/>
                    <a:pt x="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6" name="Freeform 23"/>
            <p:cNvSpPr>
              <a:spLocks/>
            </p:cNvSpPr>
            <p:nvPr/>
          </p:nvSpPr>
          <p:spPr bwMode="auto">
            <a:xfrm>
              <a:off x="9582151" y="2470150"/>
              <a:ext cx="646113" cy="57150"/>
            </a:xfrm>
            <a:custGeom>
              <a:avLst/>
              <a:gdLst>
                <a:gd name="T0" fmla="*/ 6 w 80"/>
                <a:gd name="T1" fmla="*/ 7 h 7"/>
                <a:gd name="T2" fmla="*/ 40 w 80"/>
                <a:gd name="T3" fmla="*/ 5 h 7"/>
                <a:gd name="T4" fmla="*/ 74 w 80"/>
                <a:gd name="T5" fmla="*/ 7 h 7"/>
                <a:gd name="T6" fmla="*/ 78 w 80"/>
                <a:gd name="T7" fmla="*/ 6 h 7"/>
                <a:gd name="T8" fmla="*/ 80 w 80"/>
                <a:gd name="T9" fmla="*/ 5 h 7"/>
                <a:gd name="T10" fmla="*/ 40 w 80"/>
                <a:gd name="T11" fmla="*/ 0 h 7"/>
                <a:gd name="T12" fmla="*/ 0 w 80"/>
                <a:gd name="T13" fmla="*/ 5 h 7"/>
                <a:gd name="T14" fmla="*/ 2 w 80"/>
                <a:gd name="T15" fmla="*/ 6 h 7"/>
                <a:gd name="T16" fmla="*/ 6 w 80"/>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7">
                  <a:moveTo>
                    <a:pt x="6" y="7"/>
                  </a:moveTo>
                  <a:cubicBezTo>
                    <a:pt x="13" y="6"/>
                    <a:pt x="25" y="5"/>
                    <a:pt x="40" y="5"/>
                  </a:cubicBezTo>
                  <a:cubicBezTo>
                    <a:pt x="56" y="5"/>
                    <a:pt x="68" y="6"/>
                    <a:pt x="74" y="7"/>
                  </a:cubicBezTo>
                  <a:cubicBezTo>
                    <a:pt x="76" y="7"/>
                    <a:pt x="77" y="6"/>
                    <a:pt x="78" y="6"/>
                  </a:cubicBezTo>
                  <a:cubicBezTo>
                    <a:pt x="80" y="5"/>
                    <a:pt x="80" y="5"/>
                    <a:pt x="80" y="5"/>
                  </a:cubicBezTo>
                  <a:cubicBezTo>
                    <a:pt x="72" y="1"/>
                    <a:pt x="51" y="0"/>
                    <a:pt x="40" y="0"/>
                  </a:cubicBezTo>
                  <a:cubicBezTo>
                    <a:pt x="30" y="0"/>
                    <a:pt x="8" y="1"/>
                    <a:pt x="0" y="5"/>
                  </a:cubicBezTo>
                  <a:cubicBezTo>
                    <a:pt x="2" y="6"/>
                    <a:pt x="2" y="6"/>
                    <a:pt x="2" y="6"/>
                  </a:cubicBezTo>
                  <a:cubicBezTo>
                    <a:pt x="3" y="6"/>
                    <a:pt x="4" y="7"/>
                    <a:pt x="6"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72" name="TextBox 171"/>
          <p:cNvSpPr txBox="1"/>
          <p:nvPr/>
        </p:nvSpPr>
        <p:spPr>
          <a:xfrm>
            <a:off x="230677" y="1356322"/>
            <a:ext cx="1377437" cy="284693"/>
          </a:xfrm>
          <a:prstGeom prst="rect">
            <a:avLst/>
          </a:prstGeom>
          <a:noFill/>
        </p:spPr>
        <p:txBody>
          <a:bodyPr wrap="square" lIns="68580" tIns="34290" rIns="68580" bIns="34290" rtlCol="0">
            <a:spAutoFit/>
          </a:bodyPr>
          <a:lstStyle/>
          <a:p>
            <a:pPr algn="r"/>
            <a:r>
              <a:rPr lang="en-US" b="1" dirty="0" smtClean="0">
                <a:solidFill>
                  <a:schemeClr val="bg1"/>
                </a:solidFill>
                <a:latin typeface="Raleway" charset="0"/>
              </a:rPr>
              <a:t>Search</a:t>
            </a:r>
            <a:endParaRPr lang="id-ID" b="1" dirty="0">
              <a:solidFill>
                <a:schemeClr val="bg1"/>
              </a:solidFill>
              <a:latin typeface="Raleway" panose="020B0003030101060003" pitchFamily="34" charset="0"/>
            </a:endParaRPr>
          </a:p>
        </p:txBody>
      </p:sp>
      <p:sp>
        <p:nvSpPr>
          <p:cNvPr id="174" name="TextBox 173"/>
          <p:cNvSpPr txBox="1"/>
          <p:nvPr/>
        </p:nvSpPr>
        <p:spPr>
          <a:xfrm>
            <a:off x="1" y="2395428"/>
            <a:ext cx="1608114" cy="284693"/>
          </a:xfrm>
          <a:prstGeom prst="rect">
            <a:avLst/>
          </a:prstGeom>
          <a:noFill/>
        </p:spPr>
        <p:txBody>
          <a:bodyPr wrap="square" lIns="68580" tIns="34290" rIns="68580" bIns="34290" rtlCol="0">
            <a:spAutoFit/>
          </a:bodyPr>
          <a:lstStyle/>
          <a:p>
            <a:pPr algn="r"/>
            <a:r>
              <a:rPr lang="en-US" b="1" dirty="0" smtClean="0">
                <a:solidFill>
                  <a:schemeClr val="bg1"/>
                </a:solidFill>
                <a:latin typeface="Raleway" charset="0"/>
              </a:rPr>
              <a:t>Identification</a:t>
            </a:r>
            <a:endParaRPr lang="id-ID" b="1" dirty="0">
              <a:solidFill>
                <a:schemeClr val="bg1"/>
              </a:solidFill>
              <a:latin typeface="Raleway" panose="020B0003030101060003" pitchFamily="34" charset="0"/>
            </a:endParaRPr>
          </a:p>
        </p:txBody>
      </p:sp>
      <p:sp>
        <p:nvSpPr>
          <p:cNvPr id="175" name="TextBox 174"/>
          <p:cNvSpPr txBox="1"/>
          <p:nvPr/>
        </p:nvSpPr>
        <p:spPr>
          <a:xfrm>
            <a:off x="1" y="3450485"/>
            <a:ext cx="1608114" cy="284693"/>
          </a:xfrm>
          <a:prstGeom prst="rect">
            <a:avLst/>
          </a:prstGeom>
          <a:noFill/>
        </p:spPr>
        <p:txBody>
          <a:bodyPr wrap="square" lIns="68580" tIns="34290" rIns="68580" bIns="34290" rtlCol="0">
            <a:spAutoFit/>
          </a:bodyPr>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smtClean="0">
                <a:solidFill>
                  <a:schemeClr val="bg1"/>
                </a:solidFill>
                <a:latin typeface="Raleway" charset="0"/>
              </a:rPr>
              <a:t>Entry into base</a:t>
            </a:r>
            <a:endParaRPr lang="en-US" b="1" dirty="0">
              <a:solidFill>
                <a:schemeClr val="bg1"/>
              </a:solidFill>
              <a:latin typeface="Raleway" charset="0"/>
            </a:endParaRPr>
          </a:p>
        </p:txBody>
      </p:sp>
      <p:grpSp>
        <p:nvGrpSpPr>
          <p:cNvPr id="182" name="Group 181"/>
          <p:cNvGrpSpPr/>
          <p:nvPr/>
        </p:nvGrpSpPr>
        <p:grpSpPr>
          <a:xfrm>
            <a:off x="1658178" y="3528908"/>
            <a:ext cx="186928" cy="189310"/>
            <a:chOff x="2170676" y="5196283"/>
            <a:chExt cx="249237" cy="252413"/>
          </a:xfrm>
          <a:solidFill>
            <a:schemeClr val="bg1"/>
          </a:solidFill>
        </p:grpSpPr>
        <p:sp>
          <p:nvSpPr>
            <p:cNvPr id="183" name="Freeform 17"/>
            <p:cNvSpPr>
              <a:spLocks/>
            </p:cNvSpPr>
            <p:nvPr/>
          </p:nvSpPr>
          <p:spPr bwMode="auto">
            <a:xfrm>
              <a:off x="2248464" y="5294708"/>
              <a:ext cx="101600" cy="101600"/>
            </a:xfrm>
            <a:custGeom>
              <a:avLst/>
              <a:gdLst>
                <a:gd name="T0" fmla="*/ 4 w 26"/>
                <a:gd name="T1" fmla="*/ 25 h 26"/>
                <a:gd name="T2" fmla="*/ 24 w 26"/>
                <a:gd name="T3" fmla="*/ 15 h 26"/>
                <a:gd name="T4" fmla="*/ 24 w 26"/>
                <a:gd name="T5" fmla="*/ 11 h 26"/>
                <a:gd name="T6" fmla="*/ 4 w 26"/>
                <a:gd name="T7" fmla="*/ 1 h 26"/>
                <a:gd name="T8" fmla="*/ 0 w 26"/>
                <a:gd name="T9" fmla="*/ 3 h 26"/>
                <a:gd name="T10" fmla="*/ 0 w 26"/>
                <a:gd name="T11" fmla="*/ 23 h 26"/>
                <a:gd name="T12" fmla="*/ 4 w 26"/>
                <a:gd name="T13" fmla="*/ 25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4" y="25"/>
                  </a:moveTo>
                  <a:cubicBezTo>
                    <a:pt x="24" y="15"/>
                    <a:pt x="24" y="15"/>
                    <a:pt x="24" y="15"/>
                  </a:cubicBezTo>
                  <a:cubicBezTo>
                    <a:pt x="26" y="14"/>
                    <a:pt x="26" y="12"/>
                    <a:pt x="24" y="11"/>
                  </a:cubicBezTo>
                  <a:cubicBezTo>
                    <a:pt x="4" y="1"/>
                    <a:pt x="4" y="1"/>
                    <a:pt x="4" y="1"/>
                  </a:cubicBezTo>
                  <a:cubicBezTo>
                    <a:pt x="2" y="0"/>
                    <a:pt x="0" y="1"/>
                    <a:pt x="0" y="3"/>
                  </a:cubicBezTo>
                  <a:cubicBezTo>
                    <a:pt x="0" y="23"/>
                    <a:pt x="0" y="23"/>
                    <a:pt x="0" y="23"/>
                  </a:cubicBezTo>
                  <a:cubicBezTo>
                    <a:pt x="0" y="25"/>
                    <a:pt x="2" y="26"/>
                    <a:pt x="4"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4" name="Freeform 18"/>
            <p:cNvSpPr>
              <a:spLocks noEditPoints="1"/>
            </p:cNvSpPr>
            <p:nvPr/>
          </p:nvSpPr>
          <p:spPr bwMode="auto">
            <a:xfrm>
              <a:off x="2170676" y="5196283"/>
              <a:ext cx="249237" cy="252413"/>
            </a:xfrm>
            <a:custGeom>
              <a:avLst/>
              <a:gdLst>
                <a:gd name="T0" fmla="*/ 58 w 64"/>
                <a:gd name="T1" fmla="*/ 0 h 64"/>
                <a:gd name="T2" fmla="*/ 6 w 64"/>
                <a:gd name="T3" fmla="*/ 0 h 64"/>
                <a:gd name="T4" fmla="*/ 0 w 64"/>
                <a:gd name="T5" fmla="*/ 6 h 64"/>
                <a:gd name="T6" fmla="*/ 0 w 64"/>
                <a:gd name="T7" fmla="*/ 58 h 64"/>
                <a:gd name="T8" fmla="*/ 6 w 64"/>
                <a:gd name="T9" fmla="*/ 64 h 64"/>
                <a:gd name="T10" fmla="*/ 58 w 64"/>
                <a:gd name="T11" fmla="*/ 64 h 64"/>
                <a:gd name="T12" fmla="*/ 64 w 64"/>
                <a:gd name="T13" fmla="*/ 58 h 64"/>
                <a:gd name="T14" fmla="*/ 64 w 64"/>
                <a:gd name="T15" fmla="*/ 6 h 64"/>
                <a:gd name="T16" fmla="*/ 58 w 64"/>
                <a:gd name="T17" fmla="*/ 0 h 64"/>
                <a:gd name="T18" fmla="*/ 40 w 64"/>
                <a:gd name="T19" fmla="*/ 4 h 64"/>
                <a:gd name="T20" fmla="*/ 44 w 64"/>
                <a:gd name="T21" fmla="*/ 12 h 64"/>
                <a:gd name="T22" fmla="*/ 36 w 64"/>
                <a:gd name="T23" fmla="*/ 12 h 64"/>
                <a:gd name="T24" fmla="*/ 32 w 64"/>
                <a:gd name="T25" fmla="*/ 4 h 64"/>
                <a:gd name="T26" fmla="*/ 40 w 64"/>
                <a:gd name="T27" fmla="*/ 4 h 64"/>
                <a:gd name="T28" fmla="*/ 24 w 64"/>
                <a:gd name="T29" fmla="*/ 4 h 64"/>
                <a:gd name="T30" fmla="*/ 28 w 64"/>
                <a:gd name="T31" fmla="*/ 12 h 64"/>
                <a:gd name="T32" fmla="*/ 20 w 64"/>
                <a:gd name="T33" fmla="*/ 12 h 64"/>
                <a:gd name="T34" fmla="*/ 16 w 64"/>
                <a:gd name="T35" fmla="*/ 4 h 64"/>
                <a:gd name="T36" fmla="*/ 24 w 64"/>
                <a:gd name="T37" fmla="*/ 4 h 64"/>
                <a:gd name="T38" fmla="*/ 4 w 64"/>
                <a:gd name="T39" fmla="*/ 6 h 64"/>
                <a:gd name="T40" fmla="*/ 6 w 64"/>
                <a:gd name="T41" fmla="*/ 4 h 64"/>
                <a:gd name="T42" fmla="*/ 8 w 64"/>
                <a:gd name="T43" fmla="*/ 4 h 64"/>
                <a:gd name="T44" fmla="*/ 12 w 64"/>
                <a:gd name="T45" fmla="*/ 12 h 64"/>
                <a:gd name="T46" fmla="*/ 4 w 64"/>
                <a:gd name="T47" fmla="*/ 12 h 64"/>
                <a:gd name="T48" fmla="*/ 4 w 64"/>
                <a:gd name="T49" fmla="*/ 6 h 64"/>
                <a:gd name="T50" fmla="*/ 60 w 64"/>
                <a:gd name="T51" fmla="*/ 58 h 64"/>
                <a:gd name="T52" fmla="*/ 58 w 64"/>
                <a:gd name="T53" fmla="*/ 60 h 64"/>
                <a:gd name="T54" fmla="*/ 6 w 64"/>
                <a:gd name="T55" fmla="*/ 60 h 64"/>
                <a:gd name="T56" fmla="*/ 4 w 64"/>
                <a:gd name="T57" fmla="*/ 58 h 64"/>
                <a:gd name="T58" fmla="*/ 4 w 64"/>
                <a:gd name="T59" fmla="*/ 16 h 64"/>
                <a:gd name="T60" fmla="*/ 60 w 64"/>
                <a:gd name="T61" fmla="*/ 16 h 64"/>
                <a:gd name="T62" fmla="*/ 60 w 64"/>
                <a:gd name="T63" fmla="*/ 58 h 64"/>
                <a:gd name="T64" fmla="*/ 52 w 64"/>
                <a:gd name="T65" fmla="*/ 12 h 64"/>
                <a:gd name="T66" fmla="*/ 48 w 64"/>
                <a:gd name="T67" fmla="*/ 4 h 64"/>
                <a:gd name="T68" fmla="*/ 56 w 64"/>
                <a:gd name="T69" fmla="*/ 4 h 64"/>
                <a:gd name="T70" fmla="*/ 60 w 64"/>
                <a:gd name="T71" fmla="*/ 12 h 64"/>
                <a:gd name="T72" fmla="*/ 52 w 64"/>
                <a:gd name="T73"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 h="64">
                  <a:moveTo>
                    <a:pt x="58" y="0"/>
                  </a:moveTo>
                  <a:cubicBezTo>
                    <a:pt x="6" y="0"/>
                    <a:pt x="6" y="0"/>
                    <a:pt x="6" y="0"/>
                  </a:cubicBezTo>
                  <a:cubicBezTo>
                    <a:pt x="3" y="0"/>
                    <a:pt x="0" y="3"/>
                    <a:pt x="0" y="6"/>
                  </a:cubicBezTo>
                  <a:cubicBezTo>
                    <a:pt x="0" y="58"/>
                    <a:pt x="0" y="58"/>
                    <a:pt x="0" y="58"/>
                  </a:cubicBezTo>
                  <a:cubicBezTo>
                    <a:pt x="0" y="61"/>
                    <a:pt x="3" y="64"/>
                    <a:pt x="6" y="64"/>
                  </a:cubicBezTo>
                  <a:cubicBezTo>
                    <a:pt x="58" y="64"/>
                    <a:pt x="58" y="64"/>
                    <a:pt x="58" y="64"/>
                  </a:cubicBezTo>
                  <a:cubicBezTo>
                    <a:pt x="61" y="64"/>
                    <a:pt x="64" y="61"/>
                    <a:pt x="64" y="58"/>
                  </a:cubicBezTo>
                  <a:cubicBezTo>
                    <a:pt x="64" y="6"/>
                    <a:pt x="64" y="6"/>
                    <a:pt x="64" y="6"/>
                  </a:cubicBezTo>
                  <a:cubicBezTo>
                    <a:pt x="64" y="3"/>
                    <a:pt x="61" y="0"/>
                    <a:pt x="58" y="0"/>
                  </a:cubicBezTo>
                  <a:close/>
                  <a:moveTo>
                    <a:pt x="40" y="4"/>
                  </a:moveTo>
                  <a:cubicBezTo>
                    <a:pt x="44" y="12"/>
                    <a:pt x="44" y="12"/>
                    <a:pt x="44" y="12"/>
                  </a:cubicBezTo>
                  <a:cubicBezTo>
                    <a:pt x="36" y="12"/>
                    <a:pt x="36" y="12"/>
                    <a:pt x="36" y="12"/>
                  </a:cubicBezTo>
                  <a:cubicBezTo>
                    <a:pt x="32" y="4"/>
                    <a:pt x="32" y="4"/>
                    <a:pt x="32" y="4"/>
                  </a:cubicBezTo>
                  <a:lnTo>
                    <a:pt x="40" y="4"/>
                  </a:lnTo>
                  <a:close/>
                  <a:moveTo>
                    <a:pt x="24" y="4"/>
                  </a:moveTo>
                  <a:cubicBezTo>
                    <a:pt x="28" y="12"/>
                    <a:pt x="28" y="12"/>
                    <a:pt x="28" y="12"/>
                  </a:cubicBezTo>
                  <a:cubicBezTo>
                    <a:pt x="20" y="12"/>
                    <a:pt x="20" y="12"/>
                    <a:pt x="20" y="12"/>
                  </a:cubicBezTo>
                  <a:cubicBezTo>
                    <a:pt x="16" y="4"/>
                    <a:pt x="16" y="4"/>
                    <a:pt x="16" y="4"/>
                  </a:cubicBezTo>
                  <a:lnTo>
                    <a:pt x="24" y="4"/>
                  </a:lnTo>
                  <a:close/>
                  <a:moveTo>
                    <a:pt x="4" y="6"/>
                  </a:moveTo>
                  <a:cubicBezTo>
                    <a:pt x="4" y="5"/>
                    <a:pt x="5" y="4"/>
                    <a:pt x="6" y="4"/>
                  </a:cubicBezTo>
                  <a:cubicBezTo>
                    <a:pt x="8" y="4"/>
                    <a:pt x="8" y="4"/>
                    <a:pt x="8" y="4"/>
                  </a:cubicBezTo>
                  <a:cubicBezTo>
                    <a:pt x="12" y="12"/>
                    <a:pt x="12" y="12"/>
                    <a:pt x="12" y="12"/>
                  </a:cubicBezTo>
                  <a:cubicBezTo>
                    <a:pt x="4" y="12"/>
                    <a:pt x="4" y="12"/>
                    <a:pt x="4" y="12"/>
                  </a:cubicBezTo>
                  <a:lnTo>
                    <a:pt x="4" y="6"/>
                  </a:lnTo>
                  <a:close/>
                  <a:moveTo>
                    <a:pt x="60" y="58"/>
                  </a:moveTo>
                  <a:cubicBezTo>
                    <a:pt x="60" y="59"/>
                    <a:pt x="59" y="60"/>
                    <a:pt x="58" y="60"/>
                  </a:cubicBezTo>
                  <a:cubicBezTo>
                    <a:pt x="6" y="60"/>
                    <a:pt x="6" y="60"/>
                    <a:pt x="6" y="60"/>
                  </a:cubicBezTo>
                  <a:cubicBezTo>
                    <a:pt x="5" y="60"/>
                    <a:pt x="4" y="59"/>
                    <a:pt x="4" y="58"/>
                  </a:cubicBezTo>
                  <a:cubicBezTo>
                    <a:pt x="4" y="16"/>
                    <a:pt x="4" y="16"/>
                    <a:pt x="4" y="16"/>
                  </a:cubicBezTo>
                  <a:cubicBezTo>
                    <a:pt x="60" y="16"/>
                    <a:pt x="60" y="16"/>
                    <a:pt x="60" y="16"/>
                  </a:cubicBezTo>
                  <a:lnTo>
                    <a:pt x="60" y="58"/>
                  </a:lnTo>
                  <a:close/>
                  <a:moveTo>
                    <a:pt x="52" y="12"/>
                  </a:moveTo>
                  <a:cubicBezTo>
                    <a:pt x="48" y="4"/>
                    <a:pt x="48" y="4"/>
                    <a:pt x="48" y="4"/>
                  </a:cubicBezTo>
                  <a:cubicBezTo>
                    <a:pt x="56" y="4"/>
                    <a:pt x="56" y="4"/>
                    <a:pt x="56" y="4"/>
                  </a:cubicBezTo>
                  <a:cubicBezTo>
                    <a:pt x="60" y="12"/>
                    <a:pt x="60" y="12"/>
                    <a:pt x="60" y="12"/>
                  </a:cubicBezTo>
                  <a:lnTo>
                    <a:pt x="5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15" name="Group 14"/>
          <p:cNvGrpSpPr/>
          <p:nvPr/>
        </p:nvGrpSpPr>
        <p:grpSpPr>
          <a:xfrm>
            <a:off x="4840859" y="1994022"/>
            <a:ext cx="1652285" cy="470448"/>
            <a:chOff x="6454479" y="2658696"/>
            <a:chExt cx="2203046" cy="627264"/>
          </a:xfrm>
        </p:grpSpPr>
        <p:sp>
          <p:nvSpPr>
            <p:cNvPr id="27" name="Rectangle 14"/>
            <p:cNvSpPr>
              <a:spLocks noChangeArrowheads="1"/>
            </p:cNvSpPr>
            <p:nvPr/>
          </p:nvSpPr>
          <p:spPr bwMode="auto">
            <a:xfrm>
              <a:off x="6454479" y="2961189"/>
              <a:ext cx="1582816" cy="324770"/>
            </a:xfrm>
            <a:prstGeom prst="rect">
              <a:avLst/>
            </a:pr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16"/>
            <p:cNvSpPr>
              <a:spLocks/>
            </p:cNvSpPr>
            <p:nvPr/>
          </p:nvSpPr>
          <p:spPr bwMode="auto">
            <a:xfrm>
              <a:off x="8015019" y="2658696"/>
              <a:ext cx="642506" cy="627264"/>
            </a:xfrm>
            <a:custGeom>
              <a:avLst/>
              <a:gdLst>
                <a:gd name="T0" fmla="*/ 548 w 548"/>
                <a:gd name="T1" fmla="*/ 535 h 535"/>
                <a:gd name="T2" fmla="*/ 0 w 548"/>
                <a:gd name="T3" fmla="*/ 0 h 535"/>
                <a:gd name="T4" fmla="*/ 0 w 548"/>
                <a:gd name="T5" fmla="*/ 535 h 535"/>
                <a:gd name="T6" fmla="*/ 548 w 548"/>
                <a:gd name="T7" fmla="*/ 535 h 535"/>
              </a:gdLst>
              <a:ahLst/>
              <a:cxnLst>
                <a:cxn ang="0">
                  <a:pos x="T0" y="T1"/>
                </a:cxn>
                <a:cxn ang="0">
                  <a:pos x="T2" y="T3"/>
                </a:cxn>
                <a:cxn ang="0">
                  <a:pos x="T4" y="T5"/>
                </a:cxn>
                <a:cxn ang="0">
                  <a:pos x="T6" y="T7"/>
                </a:cxn>
              </a:cxnLst>
              <a:rect l="0" t="0" r="r" b="b"/>
              <a:pathLst>
                <a:path w="548" h="535">
                  <a:moveTo>
                    <a:pt x="548" y="535"/>
                  </a:moveTo>
                  <a:lnTo>
                    <a:pt x="0" y="0"/>
                  </a:lnTo>
                  <a:lnTo>
                    <a:pt x="0" y="535"/>
                  </a:lnTo>
                  <a:lnTo>
                    <a:pt x="548" y="535"/>
                  </a:lnTo>
                  <a:close/>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53" name="TextBox 52"/>
          <p:cNvSpPr txBox="1"/>
          <p:nvPr/>
        </p:nvSpPr>
        <p:spPr>
          <a:xfrm>
            <a:off x="824595" y="399683"/>
            <a:ext cx="7838391" cy="567848"/>
          </a:xfrm>
          <a:prstGeom prst="rect">
            <a:avLst/>
          </a:prstGeom>
          <a:noFill/>
        </p:spPr>
        <p:txBody>
          <a:bodyPr wrap="square" lIns="68580" tIns="34290" rIns="68580" bIns="34290" rtlCol="0">
            <a:spAutoFit/>
          </a:bodyPr>
          <a:lstStyle/>
          <a:p>
            <a:pPr algn="ctr">
              <a:lnSpc>
                <a:spcPct val="9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dirty="0" smtClean="0">
                <a:solidFill>
                  <a:srgbClr val="2D4861"/>
                </a:solidFill>
                <a:latin typeface="EuropeC"/>
                <a:cs typeface="EuropeC"/>
              </a:rPr>
              <a:t>Until present nobody has done or offered anything similar for you in the travel services market </a:t>
            </a:r>
            <a:endParaRPr lang="en-US" sz="1800" dirty="0">
              <a:solidFill>
                <a:srgbClr val="2D4861"/>
              </a:solidFill>
              <a:latin typeface="EuropeC"/>
              <a:cs typeface="EuropeC"/>
            </a:endParaRPr>
          </a:p>
        </p:txBody>
      </p:sp>
      <p:grpSp>
        <p:nvGrpSpPr>
          <p:cNvPr id="54" name="Group 10"/>
          <p:cNvGrpSpPr>
            <a:grpSpLocks noChangeAspect="1"/>
          </p:cNvGrpSpPr>
          <p:nvPr/>
        </p:nvGrpSpPr>
        <p:grpSpPr>
          <a:xfrm>
            <a:off x="3985874" y="62658"/>
            <a:ext cx="1379681" cy="1331998"/>
            <a:chOff x="5314502" y="537541"/>
            <a:chExt cx="1425895" cy="1376617"/>
          </a:xfrm>
        </p:grpSpPr>
        <p:grpSp>
          <p:nvGrpSpPr>
            <p:cNvPr id="55" name="Group 11"/>
            <p:cNvGrpSpPr/>
            <p:nvPr/>
          </p:nvGrpSpPr>
          <p:grpSpPr>
            <a:xfrm>
              <a:off x="5314502" y="537541"/>
              <a:ext cx="616898" cy="398711"/>
              <a:chOff x="7324056" y="694593"/>
              <a:chExt cx="616898" cy="398711"/>
            </a:xfrm>
          </p:grpSpPr>
          <p:sp>
            <p:nvSpPr>
              <p:cNvPr id="60" name="Freeform 23"/>
              <p:cNvSpPr>
                <a:spLocks/>
              </p:cNvSpPr>
              <p:nvPr/>
            </p:nvSpPr>
            <p:spPr bwMode="auto">
              <a:xfrm>
                <a:off x="7398304" y="878370"/>
                <a:ext cx="257378" cy="214934"/>
              </a:xfrm>
              <a:custGeom>
                <a:avLst/>
                <a:gdLst>
                  <a:gd name="T0" fmla="*/ 570 w 570"/>
                  <a:gd name="T1" fmla="*/ 476 h 476"/>
                  <a:gd name="T2" fmla="*/ 30 w 570"/>
                  <a:gd name="T3" fmla="*/ 0 h 476"/>
                  <a:gd name="T4" fmla="*/ 0 w 570"/>
                  <a:gd name="T5" fmla="*/ 36 h 476"/>
                  <a:gd name="T6" fmla="*/ 499 w 570"/>
                  <a:gd name="T7" fmla="*/ 476 h 476"/>
                  <a:gd name="T8" fmla="*/ 570 w 570"/>
                  <a:gd name="T9" fmla="*/ 476 h 476"/>
                </a:gdLst>
                <a:ahLst/>
                <a:cxnLst>
                  <a:cxn ang="0">
                    <a:pos x="T0" y="T1"/>
                  </a:cxn>
                  <a:cxn ang="0">
                    <a:pos x="T2" y="T3"/>
                  </a:cxn>
                  <a:cxn ang="0">
                    <a:pos x="T4" y="T5"/>
                  </a:cxn>
                  <a:cxn ang="0">
                    <a:pos x="T6" y="T7"/>
                  </a:cxn>
                  <a:cxn ang="0">
                    <a:pos x="T8" y="T9"/>
                  </a:cxn>
                </a:cxnLst>
                <a:rect l="0" t="0" r="r" b="b"/>
                <a:pathLst>
                  <a:path w="570" h="476">
                    <a:moveTo>
                      <a:pt x="570" y="476"/>
                    </a:moveTo>
                    <a:lnTo>
                      <a:pt x="30" y="0"/>
                    </a:lnTo>
                    <a:lnTo>
                      <a:pt x="0" y="36"/>
                    </a:lnTo>
                    <a:lnTo>
                      <a:pt x="499" y="476"/>
                    </a:lnTo>
                    <a:lnTo>
                      <a:pt x="570" y="476"/>
                    </a:lnTo>
                    <a:close/>
                  </a:path>
                </a:pathLst>
              </a:custGeom>
              <a:solidFill>
                <a:schemeClr val="bg2">
                  <a:alpha val="5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1" name="Freeform 25"/>
              <p:cNvSpPr>
                <a:spLocks/>
              </p:cNvSpPr>
              <p:nvPr/>
            </p:nvSpPr>
            <p:spPr bwMode="auto">
              <a:xfrm>
                <a:off x="7324056" y="694593"/>
                <a:ext cx="468248" cy="398710"/>
              </a:xfrm>
              <a:custGeom>
                <a:avLst/>
                <a:gdLst>
                  <a:gd name="T0" fmla="*/ 1037 w 1037"/>
                  <a:gd name="T1" fmla="*/ 883 h 883"/>
                  <a:gd name="T2" fmla="*/ 31 w 1037"/>
                  <a:gd name="T3" fmla="*/ 0 h 883"/>
                  <a:gd name="T4" fmla="*/ 0 w 1037"/>
                  <a:gd name="T5" fmla="*/ 35 h 883"/>
                  <a:gd name="T6" fmla="*/ 964 w 1037"/>
                  <a:gd name="T7" fmla="*/ 883 h 883"/>
                  <a:gd name="T8" fmla="*/ 1037 w 1037"/>
                  <a:gd name="T9" fmla="*/ 883 h 883"/>
                </a:gdLst>
                <a:ahLst/>
                <a:cxnLst>
                  <a:cxn ang="0">
                    <a:pos x="T0" y="T1"/>
                  </a:cxn>
                  <a:cxn ang="0">
                    <a:pos x="T2" y="T3"/>
                  </a:cxn>
                  <a:cxn ang="0">
                    <a:pos x="T4" y="T5"/>
                  </a:cxn>
                  <a:cxn ang="0">
                    <a:pos x="T6" y="T7"/>
                  </a:cxn>
                  <a:cxn ang="0">
                    <a:pos x="T8" y="T9"/>
                  </a:cxn>
                </a:cxnLst>
                <a:rect l="0" t="0" r="r" b="b"/>
                <a:pathLst>
                  <a:path w="1037" h="883">
                    <a:moveTo>
                      <a:pt x="1037" y="883"/>
                    </a:moveTo>
                    <a:lnTo>
                      <a:pt x="31" y="0"/>
                    </a:lnTo>
                    <a:lnTo>
                      <a:pt x="0" y="35"/>
                    </a:lnTo>
                    <a:lnTo>
                      <a:pt x="964" y="883"/>
                    </a:lnTo>
                    <a:lnTo>
                      <a:pt x="1037" y="883"/>
                    </a:lnTo>
                    <a:close/>
                  </a:path>
                </a:pathLst>
              </a:custGeom>
              <a:solidFill>
                <a:schemeClr val="accent1">
                  <a:alpha val="5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2" name="Freeform 18"/>
              <p:cNvSpPr>
                <a:spLocks/>
              </p:cNvSpPr>
              <p:nvPr/>
            </p:nvSpPr>
            <p:spPr bwMode="auto">
              <a:xfrm>
                <a:off x="7601146" y="806409"/>
                <a:ext cx="339808" cy="286894"/>
              </a:xfrm>
              <a:custGeom>
                <a:avLst/>
                <a:gdLst>
                  <a:gd name="T0" fmla="*/ 822 w 822"/>
                  <a:gd name="T1" fmla="*/ 694 h 694"/>
                  <a:gd name="T2" fmla="*/ 34 w 822"/>
                  <a:gd name="T3" fmla="*/ 0 h 694"/>
                  <a:gd name="T4" fmla="*/ 0 w 822"/>
                  <a:gd name="T5" fmla="*/ 36 h 694"/>
                  <a:gd name="T6" fmla="*/ 751 w 822"/>
                  <a:gd name="T7" fmla="*/ 694 h 694"/>
                  <a:gd name="T8" fmla="*/ 822 w 822"/>
                  <a:gd name="T9" fmla="*/ 694 h 694"/>
                </a:gdLst>
                <a:ahLst/>
                <a:cxnLst>
                  <a:cxn ang="0">
                    <a:pos x="T0" y="T1"/>
                  </a:cxn>
                  <a:cxn ang="0">
                    <a:pos x="T2" y="T3"/>
                  </a:cxn>
                  <a:cxn ang="0">
                    <a:pos x="T4" y="T5"/>
                  </a:cxn>
                  <a:cxn ang="0">
                    <a:pos x="T6" y="T7"/>
                  </a:cxn>
                  <a:cxn ang="0">
                    <a:pos x="T8" y="T9"/>
                  </a:cxn>
                </a:cxnLst>
                <a:rect l="0" t="0" r="r" b="b"/>
                <a:pathLst>
                  <a:path w="822" h="694">
                    <a:moveTo>
                      <a:pt x="822" y="694"/>
                    </a:moveTo>
                    <a:lnTo>
                      <a:pt x="34" y="0"/>
                    </a:lnTo>
                    <a:lnTo>
                      <a:pt x="0" y="36"/>
                    </a:lnTo>
                    <a:lnTo>
                      <a:pt x="751" y="694"/>
                    </a:lnTo>
                    <a:lnTo>
                      <a:pt x="822" y="694"/>
                    </a:lnTo>
                    <a:close/>
                  </a:path>
                </a:pathLst>
              </a:custGeom>
              <a:solidFill>
                <a:schemeClr val="tx2">
                  <a:alpha val="5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56" name="Group 12"/>
            <p:cNvGrpSpPr/>
            <p:nvPr/>
          </p:nvGrpSpPr>
          <p:grpSpPr>
            <a:xfrm>
              <a:off x="6261313" y="1506868"/>
              <a:ext cx="479084" cy="407290"/>
              <a:chOff x="8086770" y="1485428"/>
              <a:chExt cx="479084" cy="407290"/>
            </a:xfrm>
          </p:grpSpPr>
          <p:sp>
            <p:nvSpPr>
              <p:cNvPr id="57" name="Freeform 24"/>
              <p:cNvSpPr>
                <a:spLocks/>
              </p:cNvSpPr>
              <p:nvPr/>
            </p:nvSpPr>
            <p:spPr bwMode="auto">
              <a:xfrm>
                <a:off x="8086770" y="1485428"/>
                <a:ext cx="479084" cy="407290"/>
              </a:xfrm>
              <a:custGeom>
                <a:avLst/>
                <a:gdLst>
                  <a:gd name="T0" fmla="*/ 0 w 1061"/>
                  <a:gd name="T1" fmla="*/ 0 h 902"/>
                  <a:gd name="T2" fmla="*/ 1028 w 1061"/>
                  <a:gd name="T3" fmla="*/ 902 h 902"/>
                  <a:gd name="T4" fmla="*/ 1061 w 1061"/>
                  <a:gd name="T5" fmla="*/ 866 h 902"/>
                  <a:gd name="T6" fmla="*/ 74 w 1061"/>
                  <a:gd name="T7" fmla="*/ 0 h 902"/>
                  <a:gd name="T8" fmla="*/ 0 w 1061"/>
                  <a:gd name="T9" fmla="*/ 0 h 902"/>
                </a:gdLst>
                <a:ahLst/>
                <a:cxnLst>
                  <a:cxn ang="0">
                    <a:pos x="T0" y="T1"/>
                  </a:cxn>
                  <a:cxn ang="0">
                    <a:pos x="T2" y="T3"/>
                  </a:cxn>
                  <a:cxn ang="0">
                    <a:pos x="T4" y="T5"/>
                  </a:cxn>
                  <a:cxn ang="0">
                    <a:pos x="T6" y="T7"/>
                  </a:cxn>
                  <a:cxn ang="0">
                    <a:pos x="T8" y="T9"/>
                  </a:cxn>
                </a:cxnLst>
                <a:rect l="0" t="0" r="r" b="b"/>
                <a:pathLst>
                  <a:path w="1061" h="902">
                    <a:moveTo>
                      <a:pt x="0" y="0"/>
                    </a:moveTo>
                    <a:lnTo>
                      <a:pt x="1028" y="902"/>
                    </a:lnTo>
                    <a:lnTo>
                      <a:pt x="1061" y="866"/>
                    </a:lnTo>
                    <a:lnTo>
                      <a:pt x="74" y="0"/>
                    </a:lnTo>
                    <a:lnTo>
                      <a:pt x="0" y="0"/>
                    </a:lnTo>
                    <a:close/>
                  </a:path>
                </a:pathLst>
              </a:custGeom>
              <a:solidFill>
                <a:schemeClr val="bg2">
                  <a:alpha val="5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8" name="Freeform 26"/>
              <p:cNvSpPr>
                <a:spLocks/>
              </p:cNvSpPr>
              <p:nvPr/>
            </p:nvSpPr>
            <p:spPr bwMode="auto">
              <a:xfrm>
                <a:off x="8223390" y="1485428"/>
                <a:ext cx="267312" cy="223512"/>
              </a:xfrm>
              <a:custGeom>
                <a:avLst/>
                <a:gdLst>
                  <a:gd name="T0" fmla="*/ 0 w 592"/>
                  <a:gd name="T1" fmla="*/ 0 h 495"/>
                  <a:gd name="T2" fmla="*/ 561 w 592"/>
                  <a:gd name="T3" fmla="*/ 495 h 495"/>
                  <a:gd name="T4" fmla="*/ 592 w 592"/>
                  <a:gd name="T5" fmla="*/ 459 h 495"/>
                  <a:gd name="T6" fmla="*/ 71 w 592"/>
                  <a:gd name="T7" fmla="*/ 0 h 495"/>
                  <a:gd name="T8" fmla="*/ 0 w 592"/>
                  <a:gd name="T9" fmla="*/ 0 h 495"/>
                </a:gdLst>
                <a:ahLst/>
                <a:cxnLst>
                  <a:cxn ang="0">
                    <a:pos x="T0" y="T1"/>
                  </a:cxn>
                  <a:cxn ang="0">
                    <a:pos x="T2" y="T3"/>
                  </a:cxn>
                  <a:cxn ang="0">
                    <a:pos x="T4" y="T5"/>
                  </a:cxn>
                  <a:cxn ang="0">
                    <a:pos x="T6" y="T7"/>
                  </a:cxn>
                  <a:cxn ang="0">
                    <a:pos x="T8" y="T9"/>
                  </a:cxn>
                </a:cxnLst>
                <a:rect l="0" t="0" r="r" b="b"/>
                <a:pathLst>
                  <a:path w="592" h="495">
                    <a:moveTo>
                      <a:pt x="0" y="0"/>
                    </a:moveTo>
                    <a:lnTo>
                      <a:pt x="561" y="495"/>
                    </a:lnTo>
                    <a:lnTo>
                      <a:pt x="592" y="459"/>
                    </a:lnTo>
                    <a:lnTo>
                      <a:pt x="71" y="0"/>
                    </a:lnTo>
                    <a:lnTo>
                      <a:pt x="0" y="0"/>
                    </a:lnTo>
                    <a:close/>
                  </a:path>
                </a:pathLst>
              </a:custGeom>
              <a:solidFill>
                <a:schemeClr val="accent1">
                  <a:alpha val="5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9" name="Freeform 28"/>
              <p:cNvSpPr>
                <a:spLocks/>
              </p:cNvSpPr>
              <p:nvPr/>
            </p:nvSpPr>
            <p:spPr bwMode="auto">
              <a:xfrm>
                <a:off x="8336518" y="1485428"/>
                <a:ext cx="171559" cy="139726"/>
              </a:xfrm>
              <a:custGeom>
                <a:avLst/>
                <a:gdLst>
                  <a:gd name="T0" fmla="*/ 0 w 415"/>
                  <a:gd name="T1" fmla="*/ 0 h 338"/>
                  <a:gd name="T2" fmla="*/ 384 w 415"/>
                  <a:gd name="T3" fmla="*/ 338 h 338"/>
                  <a:gd name="T4" fmla="*/ 415 w 415"/>
                  <a:gd name="T5" fmla="*/ 303 h 338"/>
                  <a:gd name="T6" fmla="*/ 71 w 415"/>
                  <a:gd name="T7" fmla="*/ 0 h 338"/>
                  <a:gd name="T8" fmla="*/ 0 w 415"/>
                  <a:gd name="T9" fmla="*/ 0 h 338"/>
                </a:gdLst>
                <a:ahLst/>
                <a:cxnLst>
                  <a:cxn ang="0">
                    <a:pos x="T0" y="T1"/>
                  </a:cxn>
                  <a:cxn ang="0">
                    <a:pos x="T2" y="T3"/>
                  </a:cxn>
                  <a:cxn ang="0">
                    <a:pos x="T4" y="T5"/>
                  </a:cxn>
                  <a:cxn ang="0">
                    <a:pos x="T6" y="T7"/>
                  </a:cxn>
                  <a:cxn ang="0">
                    <a:pos x="T8" y="T9"/>
                  </a:cxn>
                </a:cxnLst>
                <a:rect l="0" t="0" r="r" b="b"/>
                <a:pathLst>
                  <a:path w="415" h="338">
                    <a:moveTo>
                      <a:pt x="0" y="0"/>
                    </a:moveTo>
                    <a:lnTo>
                      <a:pt x="384" y="338"/>
                    </a:lnTo>
                    <a:lnTo>
                      <a:pt x="415" y="303"/>
                    </a:lnTo>
                    <a:lnTo>
                      <a:pt x="71" y="0"/>
                    </a:lnTo>
                    <a:lnTo>
                      <a:pt x="0" y="0"/>
                    </a:lnTo>
                    <a:close/>
                  </a:path>
                </a:pathLst>
              </a:custGeom>
              <a:solidFill>
                <a:schemeClr val="tx2">
                  <a:alpha val="5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grpSp>
        <p:nvGrpSpPr>
          <p:cNvPr id="63" name="Group 130"/>
          <p:cNvGrpSpPr>
            <a:grpSpLocks noChangeAspect="1"/>
          </p:cNvGrpSpPr>
          <p:nvPr/>
        </p:nvGrpSpPr>
        <p:grpSpPr>
          <a:xfrm>
            <a:off x="1609211" y="1418661"/>
            <a:ext cx="251204" cy="251998"/>
            <a:chOff x="1727201" y="319088"/>
            <a:chExt cx="503237" cy="504825"/>
          </a:xfrm>
          <a:solidFill>
            <a:schemeClr val="bg1"/>
          </a:solidFill>
        </p:grpSpPr>
        <p:sp>
          <p:nvSpPr>
            <p:cNvPr id="64" name="Freeform 15"/>
            <p:cNvSpPr>
              <a:spLocks/>
            </p:cNvSpPr>
            <p:nvPr/>
          </p:nvSpPr>
          <p:spPr bwMode="auto">
            <a:xfrm>
              <a:off x="1812925" y="406400"/>
              <a:ext cx="120650" cy="119062"/>
            </a:xfrm>
            <a:custGeom>
              <a:avLst/>
              <a:gdLst>
                <a:gd name="T0" fmla="*/ 30 w 32"/>
                <a:gd name="T1" fmla="*/ 0 h 32"/>
                <a:gd name="T2" fmla="*/ 0 w 32"/>
                <a:gd name="T3" fmla="*/ 30 h 32"/>
                <a:gd name="T4" fmla="*/ 2 w 32"/>
                <a:gd name="T5" fmla="*/ 32 h 32"/>
                <a:gd name="T6" fmla="*/ 4 w 32"/>
                <a:gd name="T7" fmla="*/ 30 h 32"/>
                <a:gd name="T8" fmla="*/ 30 w 32"/>
                <a:gd name="T9" fmla="*/ 4 h 32"/>
                <a:gd name="T10" fmla="*/ 32 w 32"/>
                <a:gd name="T11" fmla="*/ 2 h 32"/>
                <a:gd name="T12" fmla="*/ 30 w 32"/>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32" h="32">
                  <a:moveTo>
                    <a:pt x="30" y="0"/>
                  </a:moveTo>
                  <a:cubicBezTo>
                    <a:pt x="13" y="0"/>
                    <a:pt x="0" y="13"/>
                    <a:pt x="0" y="30"/>
                  </a:cubicBezTo>
                  <a:cubicBezTo>
                    <a:pt x="0" y="31"/>
                    <a:pt x="1" y="32"/>
                    <a:pt x="2" y="32"/>
                  </a:cubicBezTo>
                  <a:cubicBezTo>
                    <a:pt x="3" y="32"/>
                    <a:pt x="4" y="31"/>
                    <a:pt x="4" y="30"/>
                  </a:cubicBezTo>
                  <a:cubicBezTo>
                    <a:pt x="4" y="15"/>
                    <a:pt x="15" y="4"/>
                    <a:pt x="30" y="4"/>
                  </a:cubicBezTo>
                  <a:cubicBezTo>
                    <a:pt x="31" y="4"/>
                    <a:pt x="32" y="3"/>
                    <a:pt x="32" y="2"/>
                  </a:cubicBezTo>
                  <a:cubicBezTo>
                    <a:pt x="32" y="1"/>
                    <a:pt x="31" y="0"/>
                    <a:pt x="3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5" name="Freeform 16"/>
            <p:cNvSpPr>
              <a:spLocks noEditPoints="1"/>
            </p:cNvSpPr>
            <p:nvPr/>
          </p:nvSpPr>
          <p:spPr bwMode="auto">
            <a:xfrm>
              <a:off x="1727201" y="319088"/>
              <a:ext cx="503237" cy="504825"/>
            </a:xfrm>
            <a:custGeom>
              <a:avLst/>
              <a:gdLst>
                <a:gd name="T0" fmla="*/ 131 w 134"/>
                <a:gd name="T1" fmla="*/ 120 h 134"/>
                <a:gd name="T2" fmla="*/ 102 w 134"/>
                <a:gd name="T3" fmla="*/ 91 h 134"/>
                <a:gd name="T4" fmla="*/ 95 w 134"/>
                <a:gd name="T5" fmla="*/ 90 h 134"/>
                <a:gd name="T6" fmla="*/ 89 w 134"/>
                <a:gd name="T7" fmla="*/ 84 h 134"/>
                <a:gd name="T8" fmla="*/ 89 w 134"/>
                <a:gd name="T9" fmla="*/ 84 h 134"/>
                <a:gd name="T10" fmla="*/ 87 w 134"/>
                <a:gd name="T11" fmla="*/ 19 h 134"/>
                <a:gd name="T12" fmla="*/ 19 w 134"/>
                <a:gd name="T13" fmla="*/ 19 h 134"/>
                <a:gd name="T14" fmla="*/ 19 w 134"/>
                <a:gd name="T15" fmla="*/ 87 h 134"/>
                <a:gd name="T16" fmla="*/ 84 w 134"/>
                <a:gd name="T17" fmla="*/ 89 h 134"/>
                <a:gd name="T18" fmla="*/ 84 w 134"/>
                <a:gd name="T19" fmla="*/ 89 h 134"/>
                <a:gd name="T20" fmla="*/ 90 w 134"/>
                <a:gd name="T21" fmla="*/ 95 h 134"/>
                <a:gd name="T22" fmla="*/ 91 w 134"/>
                <a:gd name="T23" fmla="*/ 102 h 134"/>
                <a:gd name="T24" fmla="*/ 120 w 134"/>
                <a:gd name="T25" fmla="*/ 131 h 134"/>
                <a:gd name="T26" fmla="*/ 130 w 134"/>
                <a:gd name="T27" fmla="*/ 130 h 134"/>
                <a:gd name="T28" fmla="*/ 131 w 134"/>
                <a:gd name="T29" fmla="*/ 120 h 134"/>
                <a:gd name="T30" fmla="*/ 81 w 134"/>
                <a:gd name="T31" fmla="*/ 81 h 134"/>
                <a:gd name="T32" fmla="*/ 24 w 134"/>
                <a:gd name="T33" fmla="*/ 81 h 134"/>
                <a:gd name="T34" fmla="*/ 24 w 134"/>
                <a:gd name="T35" fmla="*/ 24 h 134"/>
                <a:gd name="T36" fmla="*/ 81 w 134"/>
                <a:gd name="T37" fmla="*/ 24 h 134"/>
                <a:gd name="T38" fmla="*/ 81 w 134"/>
                <a:gd name="T39" fmla="*/ 8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34">
                  <a:moveTo>
                    <a:pt x="131" y="120"/>
                  </a:moveTo>
                  <a:cubicBezTo>
                    <a:pt x="102" y="91"/>
                    <a:pt x="102" y="91"/>
                    <a:pt x="102" y="91"/>
                  </a:cubicBezTo>
                  <a:cubicBezTo>
                    <a:pt x="100" y="89"/>
                    <a:pt x="98" y="89"/>
                    <a:pt x="95" y="90"/>
                  </a:cubicBezTo>
                  <a:cubicBezTo>
                    <a:pt x="89" y="84"/>
                    <a:pt x="89" y="84"/>
                    <a:pt x="89" y="84"/>
                  </a:cubicBezTo>
                  <a:cubicBezTo>
                    <a:pt x="89" y="84"/>
                    <a:pt x="89" y="84"/>
                    <a:pt x="89" y="84"/>
                  </a:cubicBezTo>
                  <a:cubicBezTo>
                    <a:pt x="105" y="65"/>
                    <a:pt x="104" y="36"/>
                    <a:pt x="87" y="19"/>
                  </a:cubicBezTo>
                  <a:cubicBezTo>
                    <a:pt x="68" y="0"/>
                    <a:pt x="38" y="0"/>
                    <a:pt x="19" y="19"/>
                  </a:cubicBezTo>
                  <a:cubicBezTo>
                    <a:pt x="0" y="37"/>
                    <a:pt x="0" y="68"/>
                    <a:pt x="19" y="87"/>
                  </a:cubicBezTo>
                  <a:cubicBezTo>
                    <a:pt x="37" y="104"/>
                    <a:pt x="65" y="105"/>
                    <a:pt x="84" y="89"/>
                  </a:cubicBezTo>
                  <a:cubicBezTo>
                    <a:pt x="84" y="89"/>
                    <a:pt x="84" y="89"/>
                    <a:pt x="84" y="89"/>
                  </a:cubicBezTo>
                  <a:cubicBezTo>
                    <a:pt x="90" y="95"/>
                    <a:pt x="90" y="95"/>
                    <a:pt x="90" y="95"/>
                  </a:cubicBezTo>
                  <a:cubicBezTo>
                    <a:pt x="89" y="98"/>
                    <a:pt x="89" y="100"/>
                    <a:pt x="91" y="102"/>
                  </a:cubicBezTo>
                  <a:cubicBezTo>
                    <a:pt x="120" y="131"/>
                    <a:pt x="120" y="131"/>
                    <a:pt x="120" y="131"/>
                  </a:cubicBezTo>
                  <a:cubicBezTo>
                    <a:pt x="122" y="134"/>
                    <a:pt x="127" y="133"/>
                    <a:pt x="130" y="130"/>
                  </a:cubicBezTo>
                  <a:cubicBezTo>
                    <a:pt x="133" y="127"/>
                    <a:pt x="134" y="122"/>
                    <a:pt x="131" y="120"/>
                  </a:cubicBezTo>
                  <a:close/>
                  <a:moveTo>
                    <a:pt x="81" y="81"/>
                  </a:moveTo>
                  <a:cubicBezTo>
                    <a:pt x="65" y="97"/>
                    <a:pt x="40" y="97"/>
                    <a:pt x="24" y="81"/>
                  </a:cubicBezTo>
                  <a:cubicBezTo>
                    <a:pt x="9" y="65"/>
                    <a:pt x="9" y="40"/>
                    <a:pt x="24" y="24"/>
                  </a:cubicBezTo>
                  <a:cubicBezTo>
                    <a:pt x="40" y="9"/>
                    <a:pt x="65" y="9"/>
                    <a:pt x="81" y="24"/>
                  </a:cubicBezTo>
                  <a:cubicBezTo>
                    <a:pt x="97" y="40"/>
                    <a:pt x="97" y="65"/>
                    <a:pt x="81"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66" name="Group 304"/>
          <p:cNvGrpSpPr>
            <a:grpSpLocks noChangeAspect="1"/>
          </p:cNvGrpSpPr>
          <p:nvPr/>
        </p:nvGrpSpPr>
        <p:grpSpPr>
          <a:xfrm>
            <a:off x="1612614" y="2441738"/>
            <a:ext cx="259503" cy="251996"/>
            <a:chOff x="5480051" y="8412163"/>
            <a:chExt cx="384175" cy="373063"/>
          </a:xfrm>
          <a:solidFill>
            <a:srgbClr val="FFFFFF"/>
          </a:solidFill>
        </p:grpSpPr>
        <p:sp>
          <p:nvSpPr>
            <p:cNvPr id="67" name="Freeform 5"/>
            <p:cNvSpPr>
              <a:spLocks noEditPoints="1"/>
            </p:cNvSpPr>
            <p:nvPr/>
          </p:nvSpPr>
          <p:spPr bwMode="auto">
            <a:xfrm>
              <a:off x="5480051" y="8412163"/>
              <a:ext cx="384175" cy="373063"/>
            </a:xfrm>
            <a:custGeom>
              <a:avLst/>
              <a:gdLst>
                <a:gd name="T0" fmla="*/ 88 w 102"/>
                <a:gd name="T1" fmla="*/ 10 h 99"/>
                <a:gd name="T2" fmla="*/ 64 w 102"/>
                <a:gd name="T3" fmla="*/ 0 h 99"/>
                <a:gd name="T4" fmla="*/ 40 w 102"/>
                <a:gd name="T5" fmla="*/ 10 h 99"/>
                <a:gd name="T6" fmla="*/ 32 w 102"/>
                <a:gd name="T7" fmla="*/ 46 h 99"/>
                <a:gd name="T8" fmla="*/ 5 w 102"/>
                <a:gd name="T9" fmla="*/ 73 h 99"/>
                <a:gd name="T10" fmla="*/ 0 w 102"/>
                <a:gd name="T11" fmla="*/ 86 h 99"/>
                <a:gd name="T12" fmla="*/ 6 w 102"/>
                <a:gd name="T13" fmla="*/ 97 h 99"/>
                <a:gd name="T14" fmla="*/ 8 w 102"/>
                <a:gd name="T15" fmla="*/ 99 h 99"/>
                <a:gd name="T16" fmla="*/ 12 w 102"/>
                <a:gd name="T17" fmla="*/ 98 h 99"/>
                <a:gd name="T18" fmla="*/ 31 w 102"/>
                <a:gd name="T19" fmla="*/ 95 h 99"/>
                <a:gd name="T20" fmla="*/ 38 w 102"/>
                <a:gd name="T21" fmla="*/ 94 h 99"/>
                <a:gd name="T22" fmla="*/ 38 w 102"/>
                <a:gd name="T23" fmla="*/ 87 h 99"/>
                <a:gd name="T24" fmla="*/ 38 w 102"/>
                <a:gd name="T25" fmla="*/ 84 h 99"/>
                <a:gd name="T26" fmla="*/ 42 w 102"/>
                <a:gd name="T27" fmla="*/ 84 h 99"/>
                <a:gd name="T28" fmla="*/ 47 w 102"/>
                <a:gd name="T29" fmla="*/ 84 h 99"/>
                <a:gd name="T30" fmla="*/ 49 w 102"/>
                <a:gd name="T31" fmla="*/ 79 h 99"/>
                <a:gd name="T32" fmla="*/ 53 w 102"/>
                <a:gd name="T33" fmla="*/ 66 h 99"/>
                <a:gd name="T34" fmla="*/ 64 w 102"/>
                <a:gd name="T35" fmla="*/ 68 h 99"/>
                <a:gd name="T36" fmla="*/ 88 w 102"/>
                <a:gd name="T37" fmla="*/ 58 h 99"/>
                <a:gd name="T38" fmla="*/ 88 w 102"/>
                <a:gd name="T39" fmla="*/ 10 h 99"/>
                <a:gd name="T40" fmla="*/ 83 w 102"/>
                <a:gd name="T41" fmla="*/ 52 h 99"/>
                <a:gd name="T42" fmla="*/ 64 w 102"/>
                <a:gd name="T43" fmla="*/ 60 h 99"/>
                <a:gd name="T44" fmla="*/ 51 w 102"/>
                <a:gd name="T45" fmla="*/ 56 h 99"/>
                <a:gd name="T46" fmla="*/ 47 w 102"/>
                <a:gd name="T47" fmla="*/ 59 h 99"/>
                <a:gd name="T48" fmla="*/ 42 w 102"/>
                <a:gd name="T49" fmla="*/ 76 h 99"/>
                <a:gd name="T50" fmla="*/ 30 w 102"/>
                <a:gd name="T51" fmla="*/ 76 h 99"/>
                <a:gd name="T52" fmla="*/ 30 w 102"/>
                <a:gd name="T53" fmla="*/ 87 h 99"/>
                <a:gd name="T54" fmla="*/ 11 w 102"/>
                <a:gd name="T55" fmla="*/ 90 h 99"/>
                <a:gd name="T56" fmla="*/ 11 w 102"/>
                <a:gd name="T57" fmla="*/ 79 h 99"/>
                <a:gd name="T58" fmla="*/ 42 w 102"/>
                <a:gd name="T59" fmla="*/ 47 h 99"/>
                <a:gd name="T60" fmla="*/ 46 w 102"/>
                <a:gd name="T61" fmla="*/ 15 h 99"/>
                <a:gd name="T62" fmla="*/ 64 w 102"/>
                <a:gd name="T63" fmla="*/ 8 h 99"/>
                <a:gd name="T64" fmla="*/ 83 w 102"/>
                <a:gd name="T65" fmla="*/ 15 h 99"/>
                <a:gd name="T66" fmla="*/ 83 w 102"/>
                <a:gd name="T67" fmla="*/ 5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2" h="99">
                  <a:moveTo>
                    <a:pt x="88" y="10"/>
                  </a:moveTo>
                  <a:cubicBezTo>
                    <a:pt x="82" y="3"/>
                    <a:pt x="73" y="0"/>
                    <a:pt x="64" y="0"/>
                  </a:cubicBezTo>
                  <a:cubicBezTo>
                    <a:pt x="55" y="0"/>
                    <a:pt x="47" y="3"/>
                    <a:pt x="40" y="10"/>
                  </a:cubicBezTo>
                  <a:cubicBezTo>
                    <a:pt x="31" y="19"/>
                    <a:pt x="28" y="33"/>
                    <a:pt x="32" y="46"/>
                  </a:cubicBezTo>
                  <a:cubicBezTo>
                    <a:pt x="5" y="73"/>
                    <a:pt x="5" y="73"/>
                    <a:pt x="5" y="73"/>
                  </a:cubicBezTo>
                  <a:cubicBezTo>
                    <a:pt x="0" y="78"/>
                    <a:pt x="0" y="83"/>
                    <a:pt x="0" y="86"/>
                  </a:cubicBezTo>
                  <a:cubicBezTo>
                    <a:pt x="0" y="92"/>
                    <a:pt x="5" y="96"/>
                    <a:pt x="6" y="97"/>
                  </a:cubicBezTo>
                  <a:cubicBezTo>
                    <a:pt x="8" y="99"/>
                    <a:pt x="8" y="99"/>
                    <a:pt x="8" y="99"/>
                  </a:cubicBezTo>
                  <a:cubicBezTo>
                    <a:pt x="12" y="98"/>
                    <a:pt x="12" y="98"/>
                    <a:pt x="12" y="98"/>
                  </a:cubicBezTo>
                  <a:cubicBezTo>
                    <a:pt x="31" y="95"/>
                    <a:pt x="31" y="95"/>
                    <a:pt x="31" y="95"/>
                  </a:cubicBezTo>
                  <a:cubicBezTo>
                    <a:pt x="38" y="94"/>
                    <a:pt x="38" y="94"/>
                    <a:pt x="38" y="94"/>
                  </a:cubicBezTo>
                  <a:cubicBezTo>
                    <a:pt x="38" y="87"/>
                    <a:pt x="38" y="87"/>
                    <a:pt x="38" y="87"/>
                  </a:cubicBezTo>
                  <a:cubicBezTo>
                    <a:pt x="38" y="84"/>
                    <a:pt x="38" y="84"/>
                    <a:pt x="38" y="84"/>
                  </a:cubicBezTo>
                  <a:cubicBezTo>
                    <a:pt x="42" y="84"/>
                    <a:pt x="42" y="84"/>
                    <a:pt x="42" y="84"/>
                  </a:cubicBezTo>
                  <a:cubicBezTo>
                    <a:pt x="47" y="84"/>
                    <a:pt x="47" y="84"/>
                    <a:pt x="47" y="84"/>
                  </a:cubicBezTo>
                  <a:cubicBezTo>
                    <a:pt x="49" y="79"/>
                    <a:pt x="49" y="79"/>
                    <a:pt x="49" y="79"/>
                  </a:cubicBezTo>
                  <a:cubicBezTo>
                    <a:pt x="53" y="66"/>
                    <a:pt x="53" y="66"/>
                    <a:pt x="53" y="66"/>
                  </a:cubicBezTo>
                  <a:cubicBezTo>
                    <a:pt x="57" y="67"/>
                    <a:pt x="61" y="68"/>
                    <a:pt x="64" y="68"/>
                  </a:cubicBezTo>
                  <a:cubicBezTo>
                    <a:pt x="73" y="68"/>
                    <a:pt x="82" y="64"/>
                    <a:pt x="88" y="58"/>
                  </a:cubicBezTo>
                  <a:cubicBezTo>
                    <a:pt x="102" y="45"/>
                    <a:pt x="102" y="23"/>
                    <a:pt x="88" y="10"/>
                  </a:cubicBezTo>
                  <a:close/>
                  <a:moveTo>
                    <a:pt x="83" y="52"/>
                  </a:moveTo>
                  <a:cubicBezTo>
                    <a:pt x="78" y="57"/>
                    <a:pt x="71" y="60"/>
                    <a:pt x="64" y="60"/>
                  </a:cubicBezTo>
                  <a:cubicBezTo>
                    <a:pt x="60" y="60"/>
                    <a:pt x="55" y="58"/>
                    <a:pt x="51" y="56"/>
                  </a:cubicBezTo>
                  <a:cubicBezTo>
                    <a:pt x="47" y="59"/>
                    <a:pt x="47" y="59"/>
                    <a:pt x="47" y="59"/>
                  </a:cubicBezTo>
                  <a:cubicBezTo>
                    <a:pt x="42" y="76"/>
                    <a:pt x="42" y="76"/>
                    <a:pt x="42" y="76"/>
                  </a:cubicBezTo>
                  <a:cubicBezTo>
                    <a:pt x="30" y="76"/>
                    <a:pt x="30" y="76"/>
                    <a:pt x="30" y="76"/>
                  </a:cubicBezTo>
                  <a:cubicBezTo>
                    <a:pt x="30" y="87"/>
                    <a:pt x="30" y="87"/>
                    <a:pt x="30" y="87"/>
                  </a:cubicBezTo>
                  <a:cubicBezTo>
                    <a:pt x="11" y="90"/>
                    <a:pt x="11" y="90"/>
                    <a:pt x="11" y="90"/>
                  </a:cubicBezTo>
                  <a:cubicBezTo>
                    <a:pt x="11" y="90"/>
                    <a:pt x="4" y="85"/>
                    <a:pt x="11" y="79"/>
                  </a:cubicBezTo>
                  <a:cubicBezTo>
                    <a:pt x="16" y="74"/>
                    <a:pt x="35" y="54"/>
                    <a:pt x="42" y="47"/>
                  </a:cubicBezTo>
                  <a:cubicBezTo>
                    <a:pt x="36" y="37"/>
                    <a:pt x="37" y="24"/>
                    <a:pt x="46" y="15"/>
                  </a:cubicBezTo>
                  <a:cubicBezTo>
                    <a:pt x="51" y="10"/>
                    <a:pt x="58" y="8"/>
                    <a:pt x="64" y="8"/>
                  </a:cubicBezTo>
                  <a:cubicBezTo>
                    <a:pt x="71" y="8"/>
                    <a:pt x="78" y="10"/>
                    <a:pt x="83" y="15"/>
                  </a:cubicBezTo>
                  <a:cubicBezTo>
                    <a:pt x="93" y="25"/>
                    <a:pt x="93" y="42"/>
                    <a:pt x="83"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8" name="Freeform 6"/>
            <p:cNvSpPr>
              <a:spLocks noEditPoints="1"/>
            </p:cNvSpPr>
            <p:nvPr/>
          </p:nvSpPr>
          <p:spPr bwMode="auto">
            <a:xfrm>
              <a:off x="5683251" y="8480425"/>
              <a:ext cx="98425" cy="93663"/>
            </a:xfrm>
            <a:custGeom>
              <a:avLst/>
              <a:gdLst>
                <a:gd name="T0" fmla="*/ 4 w 26"/>
                <a:gd name="T1" fmla="*/ 5 h 25"/>
                <a:gd name="T2" fmla="*/ 4 w 26"/>
                <a:gd name="T3" fmla="*/ 21 h 25"/>
                <a:gd name="T4" fmla="*/ 13 w 26"/>
                <a:gd name="T5" fmla="*/ 25 h 25"/>
                <a:gd name="T6" fmla="*/ 21 w 26"/>
                <a:gd name="T7" fmla="*/ 21 h 25"/>
                <a:gd name="T8" fmla="*/ 21 w 26"/>
                <a:gd name="T9" fmla="*/ 5 h 25"/>
                <a:gd name="T10" fmla="*/ 4 w 26"/>
                <a:gd name="T11" fmla="*/ 5 h 25"/>
                <a:gd name="T12" fmla="*/ 19 w 26"/>
                <a:gd name="T13" fmla="*/ 19 h 25"/>
                <a:gd name="T14" fmla="*/ 7 w 26"/>
                <a:gd name="T15" fmla="*/ 19 h 25"/>
                <a:gd name="T16" fmla="*/ 7 w 26"/>
                <a:gd name="T17" fmla="*/ 7 h 25"/>
                <a:gd name="T18" fmla="*/ 13 w 26"/>
                <a:gd name="T19" fmla="*/ 5 h 25"/>
                <a:gd name="T20" fmla="*/ 19 w 26"/>
                <a:gd name="T21" fmla="*/ 7 h 25"/>
                <a:gd name="T22" fmla="*/ 19 w 26"/>
                <a:gd name="T23" fmla="*/ 1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5">
                  <a:moveTo>
                    <a:pt x="4" y="5"/>
                  </a:moveTo>
                  <a:cubicBezTo>
                    <a:pt x="0" y="9"/>
                    <a:pt x="0" y="17"/>
                    <a:pt x="4" y="21"/>
                  </a:cubicBezTo>
                  <a:cubicBezTo>
                    <a:pt x="7" y="24"/>
                    <a:pt x="10" y="25"/>
                    <a:pt x="13" y="25"/>
                  </a:cubicBezTo>
                  <a:cubicBezTo>
                    <a:pt x="16" y="25"/>
                    <a:pt x="19" y="24"/>
                    <a:pt x="21" y="21"/>
                  </a:cubicBezTo>
                  <a:cubicBezTo>
                    <a:pt x="26" y="17"/>
                    <a:pt x="26" y="9"/>
                    <a:pt x="21" y="5"/>
                  </a:cubicBezTo>
                  <a:cubicBezTo>
                    <a:pt x="17" y="0"/>
                    <a:pt x="9" y="0"/>
                    <a:pt x="4" y="5"/>
                  </a:cubicBezTo>
                  <a:close/>
                  <a:moveTo>
                    <a:pt x="19" y="19"/>
                  </a:moveTo>
                  <a:cubicBezTo>
                    <a:pt x="16" y="22"/>
                    <a:pt x="10" y="22"/>
                    <a:pt x="7" y="19"/>
                  </a:cubicBezTo>
                  <a:cubicBezTo>
                    <a:pt x="4" y="16"/>
                    <a:pt x="4" y="10"/>
                    <a:pt x="7" y="7"/>
                  </a:cubicBezTo>
                  <a:cubicBezTo>
                    <a:pt x="9" y="6"/>
                    <a:pt x="11" y="5"/>
                    <a:pt x="13" y="5"/>
                  </a:cubicBezTo>
                  <a:cubicBezTo>
                    <a:pt x="15" y="5"/>
                    <a:pt x="17" y="6"/>
                    <a:pt x="19" y="7"/>
                  </a:cubicBezTo>
                  <a:cubicBezTo>
                    <a:pt x="22" y="10"/>
                    <a:pt x="22" y="16"/>
                    <a:pt x="19"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pic>
        <p:nvPicPr>
          <p:cNvPr id="69" name="Изображение 68" descr="uh_logo_hor.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4255" y="2732236"/>
            <a:ext cx="2111879" cy="611993"/>
          </a:xfrm>
          <a:prstGeom prst="rect">
            <a:avLst/>
          </a:prstGeom>
        </p:spPr>
      </p:pic>
    </p:spTree>
    <p:extLst>
      <p:ext uri="{BB962C8B-B14F-4D97-AF65-F5344CB8AC3E}">
        <p14:creationId xmlns:p14="http://schemas.microsoft.com/office/powerpoint/2010/main" val="1311878896"/>
      </p:ext>
    </p:extLst>
  </p:cSld>
  <p:clrMapOvr>
    <a:masterClrMapping/>
  </p:clrMapOvr>
  <mc:AlternateContent xmlns:mc="http://schemas.openxmlformats.org/markup-compatibility/2006" xmlns:p14="http://schemas.microsoft.com/office/powerpoint/2010/main">
    <mc:Choice Requires="p14">
      <p:transition spd="slow" p14:dur="2000" advClick="0" advTm="16000">
        <p:fade/>
      </p:transition>
    </mc:Choice>
    <mc:Fallback xmlns="">
      <p:transition spd="slow" advClick="0" advTm="16000">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iterate type="wd">
                                    <p:tmPct val="10000"/>
                                  </p:iterate>
                                  <p:childTnLst>
                                    <p:set>
                                      <p:cBhvr>
                                        <p:cTn id="6" dur="1" fill="hold">
                                          <p:stCondLst>
                                            <p:cond delay="0"/>
                                          </p:stCondLst>
                                        </p:cTn>
                                        <p:tgtEl>
                                          <p:spTgt spid="53"/>
                                        </p:tgtEl>
                                        <p:attrNameLst>
                                          <p:attrName>style.visibility</p:attrName>
                                        </p:attrNameLst>
                                      </p:cBhvr>
                                      <p:to>
                                        <p:strVal val="visible"/>
                                      </p:to>
                                    </p:set>
                                    <p:animEffect transition="in" filter="wipe(up)">
                                      <p:cBhvr>
                                        <p:cTn id="7" dur="2000"/>
                                        <p:tgtEl>
                                          <p:spTgt spid="53"/>
                                        </p:tgtEl>
                                      </p:cBhvr>
                                    </p:animEffect>
                                  </p:childTnLst>
                                </p:cTn>
                              </p:par>
                              <p:par>
                                <p:cTn id="8" presetID="16" presetClass="entr" presetSubtype="42" fill="hold"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barn(outHorizontal)">
                                      <p:cBhvr>
                                        <p:cTn id="10" dur="500"/>
                                        <p:tgtEl>
                                          <p:spTgt spid="54"/>
                                        </p:tgtEl>
                                      </p:cBhvr>
                                    </p:animEffect>
                                  </p:childTnLst>
                                </p:cTn>
                              </p:par>
                            </p:childTnLst>
                          </p:cTn>
                        </p:par>
                        <p:par>
                          <p:cTn id="11" fill="hold">
                            <p:stCondLst>
                              <p:cond delay="5000"/>
                            </p:stCondLst>
                            <p:childTnLst>
                              <p:par>
                                <p:cTn id="12" presetID="22" presetClass="entr" presetSubtype="8" fill="hold" grpId="0"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left)">
                                      <p:cBhvr>
                                        <p:cTn id="14" dur="500"/>
                                        <p:tgtEl>
                                          <p:spTgt spid="31"/>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2"/>
                                        </p:tgtEl>
                                        <p:attrNameLst>
                                          <p:attrName>style.visibility</p:attrName>
                                        </p:attrNameLst>
                                      </p:cBhvr>
                                      <p:to>
                                        <p:strVal val="visible"/>
                                      </p:to>
                                    </p:set>
                                    <p:animEffect transition="in" filter="fade">
                                      <p:cBhvr>
                                        <p:cTn id="20" dur="500"/>
                                        <p:tgtEl>
                                          <p:spTgt spid="17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5"/>
                                        </p:tgtEl>
                                        <p:attrNameLst>
                                          <p:attrName>style.visibility</p:attrName>
                                        </p:attrNameLst>
                                      </p:cBhvr>
                                      <p:to>
                                        <p:strVal val="visible"/>
                                      </p:to>
                                    </p:set>
                                    <p:animEffect transition="in" filter="fade">
                                      <p:cBhvr>
                                        <p:cTn id="23" dur="500"/>
                                        <p:tgtEl>
                                          <p:spTgt spid="175"/>
                                        </p:tgtEl>
                                      </p:cBhvr>
                                    </p:animEffect>
                                  </p:childTnLst>
                                </p:cTn>
                              </p:par>
                              <p:par>
                                <p:cTn id="24" presetID="10" presetClass="entr" presetSubtype="0" fill="hold" nodeType="withEffect">
                                  <p:stCondLst>
                                    <p:cond delay="0"/>
                                  </p:stCondLst>
                                  <p:childTnLst>
                                    <p:set>
                                      <p:cBhvr>
                                        <p:cTn id="25" dur="1" fill="hold">
                                          <p:stCondLst>
                                            <p:cond delay="0"/>
                                          </p:stCondLst>
                                        </p:cTn>
                                        <p:tgtEl>
                                          <p:spTgt spid="182"/>
                                        </p:tgtEl>
                                        <p:attrNameLst>
                                          <p:attrName>style.visibility</p:attrName>
                                        </p:attrNameLst>
                                      </p:cBhvr>
                                      <p:to>
                                        <p:strVal val="visible"/>
                                      </p:to>
                                    </p:set>
                                    <p:animEffect transition="in" filter="fade">
                                      <p:cBhvr>
                                        <p:cTn id="26" dur="500"/>
                                        <p:tgtEl>
                                          <p:spTgt spid="182"/>
                                        </p:tgtEl>
                                      </p:cBhvr>
                                    </p:animEffect>
                                  </p:childTnLst>
                                </p:cTn>
                              </p:par>
                            </p:childTnLst>
                          </p:cTn>
                        </p:par>
                        <p:par>
                          <p:cTn id="27" fill="hold">
                            <p:stCondLst>
                              <p:cond delay="5500"/>
                            </p:stCondLst>
                            <p:childTnLst>
                              <p:par>
                                <p:cTn id="28" presetID="22" presetClass="entr" presetSubtype="4"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down)">
                                      <p:cBhvr>
                                        <p:cTn id="30" dur="500"/>
                                        <p:tgtEl>
                                          <p:spTgt spid="2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cTn>
                              </p:par>
                            </p:childTnLst>
                          </p:cTn>
                        </p:par>
                        <p:par>
                          <p:cTn id="34" fill="hold">
                            <p:stCondLst>
                              <p:cond delay="6000"/>
                            </p:stCondLst>
                            <p:childTnLst>
                              <p:par>
                                <p:cTn id="35" presetID="22" presetClass="entr" presetSubtype="4"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down)">
                                      <p:cBhvr>
                                        <p:cTn id="37" dur="500"/>
                                        <p:tgtEl>
                                          <p:spTgt spid="24"/>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left)">
                                      <p:cBhvr>
                                        <p:cTn id="40" dur="500"/>
                                        <p:tgtEl>
                                          <p:spTgt spid="19"/>
                                        </p:tgtEl>
                                      </p:cBhvr>
                                    </p:animEffect>
                                  </p:childTnLst>
                                </p:cTn>
                              </p:par>
                            </p:childTnLst>
                          </p:cTn>
                        </p:par>
                        <p:par>
                          <p:cTn id="41" fill="hold">
                            <p:stCondLst>
                              <p:cond delay="6500"/>
                            </p:stCondLst>
                            <p:childTnLst>
                              <p:par>
                                <p:cTn id="42" presetID="22" presetClass="entr" presetSubtype="4"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down)">
                                      <p:cBhvr>
                                        <p:cTn id="44" dur="500"/>
                                        <p:tgtEl>
                                          <p:spTgt spid="25"/>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up)">
                                      <p:cBhvr>
                                        <p:cTn id="47" dur="500"/>
                                        <p:tgtEl>
                                          <p:spTgt spid="18"/>
                                        </p:tgtEl>
                                      </p:cBhvr>
                                    </p:animEffect>
                                  </p:childTnLst>
                                </p:cTn>
                              </p:par>
                            </p:childTnLst>
                          </p:cTn>
                        </p:par>
                        <p:par>
                          <p:cTn id="48" fill="hold">
                            <p:stCondLst>
                              <p:cond delay="7000"/>
                            </p:stCondLst>
                            <p:childTnLst>
                              <p:par>
                                <p:cTn id="49" presetID="22" presetClass="entr" presetSubtype="8" fill="hold" nodeType="after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wipe(left)">
                                      <p:cBhvr>
                                        <p:cTn id="51" dur="500"/>
                                        <p:tgtEl>
                                          <p:spTgt spid="3"/>
                                        </p:tgtEl>
                                      </p:cBhvr>
                                    </p:animEffect>
                                  </p:childTnLst>
                                </p:cTn>
                              </p:par>
                              <p:par>
                                <p:cTn id="52" presetID="22" presetClass="entr" presetSubtype="8" fill="hold"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left)">
                                      <p:cBhvr>
                                        <p:cTn id="54" dur="500"/>
                                        <p:tgtEl>
                                          <p:spTgt spid="15"/>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left)">
                                      <p:cBhvr>
                                        <p:cTn id="57" dur="500"/>
                                        <p:tgtEl>
                                          <p:spTgt spid="2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74"/>
                                        </p:tgtEl>
                                        <p:attrNameLst>
                                          <p:attrName>style.visibility</p:attrName>
                                        </p:attrNameLst>
                                      </p:cBhvr>
                                      <p:to>
                                        <p:strVal val="visible"/>
                                      </p:to>
                                    </p:set>
                                    <p:animEffect transition="in" filter="fade">
                                      <p:cBhvr>
                                        <p:cTn id="60" dur="500"/>
                                        <p:tgtEl>
                                          <p:spTgt spid="174"/>
                                        </p:tgtEl>
                                      </p:cBhvr>
                                    </p:animEffect>
                                  </p:childTnLst>
                                </p:cTn>
                              </p:par>
                              <p:par>
                                <p:cTn id="61" presetID="53" presetClass="entr" presetSubtype="16" fill="hold" nodeType="with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par>
                                <p:cTn id="72" presetID="53" presetClass="entr" presetSubtype="16" fill="hold" nodeType="withEffect">
                                  <p:stCondLst>
                                    <p:cond delay="0"/>
                                  </p:stCondLst>
                                  <p:childTnLst>
                                    <p:set>
                                      <p:cBhvr>
                                        <p:cTn id="73" dur="1" fill="hold">
                                          <p:stCondLst>
                                            <p:cond delay="0"/>
                                          </p:stCondLst>
                                        </p:cTn>
                                        <p:tgtEl>
                                          <p:spTgt spid="69"/>
                                        </p:tgtEl>
                                        <p:attrNameLst>
                                          <p:attrName>style.visibility</p:attrName>
                                        </p:attrNameLst>
                                      </p:cBhvr>
                                      <p:to>
                                        <p:strVal val="visible"/>
                                      </p:to>
                                    </p:set>
                                    <p:anim calcmode="lin" valueType="num">
                                      <p:cBhvr>
                                        <p:cTn id="74" dur="500" fill="hold"/>
                                        <p:tgtEl>
                                          <p:spTgt spid="69"/>
                                        </p:tgtEl>
                                        <p:attrNameLst>
                                          <p:attrName>ppt_w</p:attrName>
                                        </p:attrNameLst>
                                      </p:cBhvr>
                                      <p:tavLst>
                                        <p:tav tm="0">
                                          <p:val>
                                            <p:fltVal val="0"/>
                                          </p:val>
                                        </p:tav>
                                        <p:tav tm="100000">
                                          <p:val>
                                            <p:strVal val="#ppt_w"/>
                                          </p:val>
                                        </p:tav>
                                      </p:tavLst>
                                    </p:anim>
                                    <p:anim calcmode="lin" valueType="num">
                                      <p:cBhvr>
                                        <p:cTn id="75" dur="500" fill="hold"/>
                                        <p:tgtEl>
                                          <p:spTgt spid="69"/>
                                        </p:tgtEl>
                                        <p:attrNameLst>
                                          <p:attrName>ppt_h</p:attrName>
                                        </p:attrNameLst>
                                      </p:cBhvr>
                                      <p:tavLst>
                                        <p:tav tm="0">
                                          <p:val>
                                            <p:fltVal val="0"/>
                                          </p:val>
                                        </p:tav>
                                        <p:tav tm="100000">
                                          <p:val>
                                            <p:strVal val="#ppt_h"/>
                                          </p:val>
                                        </p:tav>
                                      </p:tavLst>
                                    </p:anim>
                                    <p:animEffect transition="in" filter="fade">
                                      <p:cBhvr>
                                        <p:cTn id="76" dur="500"/>
                                        <p:tgtEl>
                                          <p:spTgt spid="69"/>
                                        </p:tgtEl>
                                      </p:cBhvr>
                                    </p:animEffect>
                                  </p:childTnLst>
                                </p:cTn>
                              </p:par>
                            </p:childTnLst>
                          </p:cTn>
                        </p:par>
                        <p:par>
                          <p:cTn id="77" fill="hold">
                            <p:stCondLst>
                              <p:cond delay="8000"/>
                            </p:stCondLst>
                            <p:childTnLst>
                              <p:par>
                                <p:cTn id="78" presetID="10" presetClass="entr" presetSubtype="0" fill="hold" grpId="0" nodeType="afterEffect">
                                  <p:stCondLst>
                                    <p:cond delay="0"/>
                                  </p:stCondLst>
                                  <p:iterate type="wd">
                                    <p:tmPct val="10000"/>
                                  </p:iterate>
                                  <p:childTnLst>
                                    <p:set>
                                      <p:cBhvr>
                                        <p:cTn id="79" dur="1" fill="hold">
                                          <p:stCondLst>
                                            <p:cond delay="0"/>
                                          </p:stCondLst>
                                        </p:cTn>
                                        <p:tgtEl>
                                          <p:spTgt spid="39"/>
                                        </p:tgtEl>
                                        <p:attrNameLst>
                                          <p:attrName>style.visibility</p:attrName>
                                        </p:attrNameLst>
                                      </p:cBhvr>
                                      <p:to>
                                        <p:strVal val="visible"/>
                                      </p:to>
                                    </p:set>
                                    <p:animEffect transition="in" filter="fade">
                                      <p:cBhvr>
                                        <p:cTn id="80" dur="3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18" grpId="0" animBg="1"/>
      <p:bldP spid="19" grpId="0" animBg="1"/>
      <p:bldP spid="20" grpId="0" animBg="1"/>
      <p:bldP spid="21" grpId="0" animBg="1"/>
      <p:bldP spid="22" grpId="0" animBg="1"/>
      <p:bldP spid="23" grpId="0" animBg="1"/>
      <p:bldP spid="24" grpId="0" animBg="1"/>
      <p:bldP spid="25" grpId="0" animBg="1"/>
      <p:bldP spid="31" grpId="0" animBg="1"/>
      <p:bldP spid="172" grpId="0"/>
      <p:bldP spid="174" grpId="0"/>
      <p:bldP spid="175" grpId="0"/>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5" name="Freeform 11"/>
          <p:cNvSpPr>
            <a:spLocks noEditPoints="1"/>
          </p:cNvSpPr>
          <p:nvPr/>
        </p:nvSpPr>
        <p:spPr bwMode="auto">
          <a:xfrm>
            <a:off x="-1506165" y="2919226"/>
            <a:ext cx="4354288" cy="6951724"/>
          </a:xfrm>
          <a:custGeom>
            <a:avLst/>
            <a:gdLst>
              <a:gd name="T0" fmla="*/ 1799 w 1825"/>
              <a:gd name="T1" fmla="*/ 2259 h 2914"/>
              <a:gd name="T2" fmla="*/ 1417 w 1825"/>
              <a:gd name="T3" fmla="*/ 1893 h 2914"/>
              <a:gd name="T4" fmla="*/ 1668 w 1825"/>
              <a:gd name="T5" fmla="*/ 1694 h 2914"/>
              <a:gd name="T6" fmla="*/ 1781 w 1825"/>
              <a:gd name="T7" fmla="*/ 1223 h 2914"/>
              <a:gd name="T8" fmla="*/ 1569 w 1825"/>
              <a:gd name="T9" fmla="*/ 1332 h 2914"/>
              <a:gd name="T10" fmla="*/ 1485 w 1825"/>
              <a:gd name="T11" fmla="*/ 974 h 2914"/>
              <a:gd name="T12" fmla="*/ 1241 w 1825"/>
              <a:gd name="T13" fmla="*/ 611 h 2914"/>
              <a:gd name="T14" fmla="*/ 1501 w 1825"/>
              <a:gd name="T15" fmla="*/ 488 h 2914"/>
              <a:gd name="T16" fmla="*/ 1615 w 1825"/>
              <a:gd name="T17" fmla="*/ 138 h 2914"/>
              <a:gd name="T18" fmla="*/ 1306 w 1825"/>
              <a:gd name="T19" fmla="*/ 511 h 2914"/>
              <a:gd name="T20" fmla="*/ 1107 w 1825"/>
              <a:gd name="T21" fmla="*/ 547 h 2914"/>
              <a:gd name="T22" fmla="*/ 846 w 1825"/>
              <a:gd name="T23" fmla="*/ 339 h 2914"/>
              <a:gd name="T24" fmla="*/ 1082 w 1825"/>
              <a:gd name="T25" fmla="*/ 3 h 2914"/>
              <a:gd name="T26" fmla="*/ 523 w 1825"/>
              <a:gd name="T27" fmla="*/ 456 h 2914"/>
              <a:gd name="T28" fmla="*/ 140 w 1825"/>
              <a:gd name="T29" fmla="*/ 370 h 2914"/>
              <a:gd name="T30" fmla="*/ 83 w 1825"/>
              <a:gd name="T31" fmla="*/ 697 h 2914"/>
              <a:gd name="T32" fmla="*/ 712 w 1825"/>
              <a:gd name="T33" fmla="*/ 576 h 2914"/>
              <a:gd name="T34" fmla="*/ 1036 w 1825"/>
              <a:gd name="T35" fmla="*/ 857 h 2914"/>
              <a:gd name="T36" fmla="*/ 1240 w 1825"/>
              <a:gd name="T37" fmla="*/ 1030 h 2914"/>
              <a:gd name="T38" fmla="*/ 1232 w 1825"/>
              <a:gd name="T39" fmla="*/ 1267 h 2914"/>
              <a:gd name="T40" fmla="*/ 1208 w 1825"/>
              <a:gd name="T41" fmla="*/ 1594 h 2914"/>
              <a:gd name="T42" fmla="*/ 998 w 1825"/>
              <a:gd name="T43" fmla="*/ 1985 h 2914"/>
              <a:gd name="T44" fmla="*/ 1155 w 1825"/>
              <a:gd name="T45" fmla="*/ 2059 h 2914"/>
              <a:gd name="T46" fmla="*/ 790 w 1825"/>
              <a:gd name="T47" fmla="*/ 2159 h 2914"/>
              <a:gd name="T48" fmla="*/ 575 w 1825"/>
              <a:gd name="T49" fmla="*/ 2361 h 2914"/>
              <a:gd name="T50" fmla="*/ 128 w 1825"/>
              <a:gd name="T51" fmla="*/ 2443 h 2914"/>
              <a:gd name="T52" fmla="*/ 531 w 1825"/>
              <a:gd name="T53" fmla="*/ 2699 h 2914"/>
              <a:gd name="T54" fmla="*/ 1545 w 1825"/>
              <a:gd name="T55" fmla="*/ 341 h 2914"/>
              <a:gd name="T56" fmla="*/ 1384 w 1825"/>
              <a:gd name="T57" fmla="*/ 689 h 2914"/>
              <a:gd name="T58" fmla="*/ 747 w 1825"/>
              <a:gd name="T59" fmla="*/ 2431 h 2914"/>
              <a:gd name="T60" fmla="*/ 924 w 1825"/>
              <a:gd name="T61" fmla="*/ 2380 h 2914"/>
              <a:gd name="T62" fmla="*/ 1058 w 1825"/>
              <a:gd name="T63" fmla="*/ 2370 h 2914"/>
              <a:gd name="T64" fmla="*/ 1026 w 1825"/>
              <a:gd name="T65" fmla="*/ 2533 h 2914"/>
              <a:gd name="T66" fmla="*/ 1322 w 1825"/>
              <a:gd name="T67" fmla="*/ 2137 h 2914"/>
              <a:gd name="T68" fmla="*/ 1307 w 1825"/>
              <a:gd name="T69" fmla="*/ 2140 h 2914"/>
              <a:gd name="T70" fmla="*/ 1332 w 1825"/>
              <a:gd name="T71" fmla="*/ 1513 h 2914"/>
              <a:gd name="T72" fmla="*/ 1572 w 1825"/>
              <a:gd name="T73" fmla="*/ 1336 h 2914"/>
              <a:gd name="T74" fmla="*/ 1519 w 1825"/>
              <a:gd name="T75" fmla="*/ 1123 h 2914"/>
              <a:gd name="T76" fmla="*/ 1239 w 1825"/>
              <a:gd name="T77" fmla="*/ 950 h 2914"/>
              <a:gd name="T78" fmla="*/ 873 w 1825"/>
              <a:gd name="T79" fmla="*/ 686 h 2914"/>
              <a:gd name="T80" fmla="*/ 1188 w 1825"/>
              <a:gd name="T81" fmla="*/ 603 h 2914"/>
              <a:gd name="T82" fmla="*/ 641 w 1825"/>
              <a:gd name="T83" fmla="*/ 399 h 2914"/>
              <a:gd name="T84" fmla="*/ 258 w 1825"/>
              <a:gd name="T85" fmla="*/ 625 h 2914"/>
              <a:gd name="T86" fmla="*/ 313 w 1825"/>
              <a:gd name="T87" fmla="*/ 578 h 2914"/>
              <a:gd name="T88" fmla="*/ 796 w 1825"/>
              <a:gd name="T89" fmla="*/ 691 h 2914"/>
              <a:gd name="T90" fmla="*/ 1208 w 1825"/>
              <a:gd name="T91" fmla="*/ 673 h 2914"/>
              <a:gd name="T92" fmla="*/ 1037 w 1825"/>
              <a:gd name="T93" fmla="*/ 857 h 2914"/>
              <a:gd name="T94" fmla="*/ 1241 w 1825"/>
              <a:gd name="T95" fmla="*/ 1030 h 2914"/>
              <a:gd name="T96" fmla="*/ 1393 w 1825"/>
              <a:gd name="T97" fmla="*/ 1169 h 2914"/>
              <a:gd name="T98" fmla="*/ 1165 w 1825"/>
              <a:gd name="T99" fmla="*/ 1546 h 2914"/>
              <a:gd name="T100" fmla="*/ 1259 w 1825"/>
              <a:gd name="T101" fmla="*/ 1637 h 2914"/>
              <a:gd name="T102" fmla="*/ 1332 w 1825"/>
              <a:gd name="T103" fmla="*/ 1514 h 2914"/>
              <a:gd name="T104" fmla="*/ 1222 w 1825"/>
              <a:gd name="T105" fmla="*/ 2019 h 2914"/>
              <a:gd name="T106" fmla="*/ 1067 w 1825"/>
              <a:gd name="T107" fmla="*/ 2337 h 2914"/>
              <a:gd name="T108" fmla="*/ 740 w 1825"/>
              <a:gd name="T109" fmla="*/ 2244 h 2914"/>
              <a:gd name="T110" fmla="*/ 604 w 1825"/>
              <a:gd name="T111" fmla="*/ 2367 h 2914"/>
              <a:gd name="T112" fmla="*/ 385 w 1825"/>
              <a:gd name="T113" fmla="*/ 2458 h 2914"/>
              <a:gd name="T114" fmla="*/ 97 w 1825"/>
              <a:gd name="T115" fmla="*/ 2462 h 2914"/>
              <a:gd name="T116" fmla="*/ 522 w 1825"/>
              <a:gd name="T117" fmla="*/ 2561 h 2914"/>
              <a:gd name="T118" fmla="*/ 547 w 1825"/>
              <a:gd name="T119" fmla="*/ 2688 h 2914"/>
              <a:gd name="T120" fmla="*/ 910 w 1825"/>
              <a:gd name="T121" fmla="*/ 2668 h 2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25" h="2914">
                <a:moveTo>
                  <a:pt x="1811" y="2883"/>
                </a:moveTo>
                <a:cubicBezTo>
                  <a:pt x="1807" y="2883"/>
                  <a:pt x="1804" y="2883"/>
                  <a:pt x="1802" y="2885"/>
                </a:cubicBezTo>
                <a:cubicBezTo>
                  <a:pt x="1612" y="2389"/>
                  <a:pt x="1612" y="2389"/>
                  <a:pt x="1612" y="2389"/>
                </a:cubicBezTo>
                <a:cubicBezTo>
                  <a:pt x="1652" y="2423"/>
                  <a:pt x="1652" y="2423"/>
                  <a:pt x="1652" y="2423"/>
                </a:cubicBezTo>
                <a:cubicBezTo>
                  <a:pt x="1651" y="2424"/>
                  <a:pt x="1650" y="2425"/>
                  <a:pt x="1649" y="2425"/>
                </a:cubicBezTo>
                <a:cubicBezTo>
                  <a:pt x="1645" y="2431"/>
                  <a:pt x="1646" y="2438"/>
                  <a:pt x="1651" y="2442"/>
                </a:cubicBezTo>
                <a:cubicBezTo>
                  <a:pt x="1657" y="2446"/>
                  <a:pt x="1664" y="2446"/>
                  <a:pt x="1668" y="2440"/>
                </a:cubicBezTo>
                <a:cubicBezTo>
                  <a:pt x="1672" y="2435"/>
                  <a:pt x="1672" y="2428"/>
                  <a:pt x="1666" y="2423"/>
                </a:cubicBezTo>
                <a:cubicBezTo>
                  <a:pt x="1666" y="2423"/>
                  <a:pt x="1665" y="2423"/>
                  <a:pt x="1665" y="2423"/>
                </a:cubicBezTo>
                <a:cubicBezTo>
                  <a:pt x="1797" y="2257"/>
                  <a:pt x="1797" y="2257"/>
                  <a:pt x="1797" y="2257"/>
                </a:cubicBezTo>
                <a:cubicBezTo>
                  <a:pt x="1797" y="2258"/>
                  <a:pt x="1798" y="2258"/>
                  <a:pt x="1799" y="2259"/>
                </a:cubicBezTo>
                <a:cubicBezTo>
                  <a:pt x="1804" y="2263"/>
                  <a:pt x="1812" y="2263"/>
                  <a:pt x="1816" y="2257"/>
                </a:cubicBezTo>
                <a:cubicBezTo>
                  <a:pt x="1820" y="2252"/>
                  <a:pt x="1819" y="2245"/>
                  <a:pt x="1814" y="2240"/>
                </a:cubicBezTo>
                <a:cubicBezTo>
                  <a:pt x="1809" y="2236"/>
                  <a:pt x="1801" y="2237"/>
                  <a:pt x="1797" y="2242"/>
                </a:cubicBezTo>
                <a:cubicBezTo>
                  <a:pt x="1794" y="2246"/>
                  <a:pt x="1794" y="2251"/>
                  <a:pt x="1796" y="2255"/>
                </a:cubicBezTo>
                <a:cubicBezTo>
                  <a:pt x="1664" y="2422"/>
                  <a:pt x="1664" y="2422"/>
                  <a:pt x="1664" y="2422"/>
                </a:cubicBezTo>
                <a:cubicBezTo>
                  <a:pt x="1660" y="2420"/>
                  <a:pt x="1656" y="2421"/>
                  <a:pt x="1653" y="2423"/>
                </a:cubicBezTo>
                <a:cubicBezTo>
                  <a:pt x="1611" y="2386"/>
                  <a:pt x="1611" y="2386"/>
                  <a:pt x="1611" y="2386"/>
                </a:cubicBezTo>
                <a:cubicBezTo>
                  <a:pt x="1433" y="1918"/>
                  <a:pt x="1433" y="1918"/>
                  <a:pt x="1433" y="1918"/>
                </a:cubicBezTo>
                <a:cubicBezTo>
                  <a:pt x="1438" y="1916"/>
                  <a:pt x="1441" y="1912"/>
                  <a:pt x="1442" y="1906"/>
                </a:cubicBezTo>
                <a:cubicBezTo>
                  <a:pt x="1443" y="1898"/>
                  <a:pt x="1437" y="1890"/>
                  <a:pt x="1429" y="1889"/>
                </a:cubicBezTo>
                <a:cubicBezTo>
                  <a:pt x="1424" y="1889"/>
                  <a:pt x="1420" y="1890"/>
                  <a:pt x="1417" y="1893"/>
                </a:cubicBezTo>
                <a:cubicBezTo>
                  <a:pt x="1380" y="1843"/>
                  <a:pt x="1380" y="1843"/>
                  <a:pt x="1380" y="1843"/>
                </a:cubicBezTo>
                <a:cubicBezTo>
                  <a:pt x="1451" y="1779"/>
                  <a:pt x="1451" y="1779"/>
                  <a:pt x="1451" y="1779"/>
                </a:cubicBezTo>
                <a:cubicBezTo>
                  <a:pt x="1452" y="1780"/>
                  <a:pt x="1454" y="1781"/>
                  <a:pt x="1457" y="1781"/>
                </a:cubicBezTo>
                <a:cubicBezTo>
                  <a:pt x="1465" y="1782"/>
                  <a:pt x="1473" y="1776"/>
                  <a:pt x="1474" y="1768"/>
                </a:cubicBezTo>
                <a:cubicBezTo>
                  <a:pt x="1474" y="1764"/>
                  <a:pt x="1473" y="1760"/>
                  <a:pt x="1471" y="1757"/>
                </a:cubicBezTo>
                <a:cubicBezTo>
                  <a:pt x="1668" y="1695"/>
                  <a:pt x="1668" y="1695"/>
                  <a:pt x="1668" y="1695"/>
                </a:cubicBezTo>
                <a:cubicBezTo>
                  <a:pt x="1668" y="1695"/>
                  <a:pt x="1668" y="1695"/>
                  <a:pt x="1668" y="1695"/>
                </a:cubicBezTo>
                <a:cubicBezTo>
                  <a:pt x="1672" y="1703"/>
                  <a:pt x="1681" y="1706"/>
                  <a:pt x="1689" y="1703"/>
                </a:cubicBezTo>
                <a:cubicBezTo>
                  <a:pt x="1696" y="1699"/>
                  <a:pt x="1700" y="1690"/>
                  <a:pt x="1696" y="1683"/>
                </a:cubicBezTo>
                <a:cubicBezTo>
                  <a:pt x="1693" y="1675"/>
                  <a:pt x="1684" y="1672"/>
                  <a:pt x="1676" y="1675"/>
                </a:cubicBezTo>
                <a:cubicBezTo>
                  <a:pt x="1669" y="1679"/>
                  <a:pt x="1665" y="1687"/>
                  <a:pt x="1668" y="1694"/>
                </a:cubicBezTo>
                <a:cubicBezTo>
                  <a:pt x="1470" y="1756"/>
                  <a:pt x="1470" y="1756"/>
                  <a:pt x="1470" y="1756"/>
                </a:cubicBezTo>
                <a:cubicBezTo>
                  <a:pt x="1469" y="1755"/>
                  <a:pt x="1467" y="1753"/>
                  <a:pt x="1465" y="1752"/>
                </a:cubicBezTo>
                <a:cubicBezTo>
                  <a:pt x="1579" y="1363"/>
                  <a:pt x="1579" y="1363"/>
                  <a:pt x="1579" y="1363"/>
                </a:cubicBezTo>
                <a:cubicBezTo>
                  <a:pt x="1587" y="1364"/>
                  <a:pt x="1594" y="1358"/>
                  <a:pt x="1595" y="1350"/>
                </a:cubicBezTo>
                <a:cubicBezTo>
                  <a:pt x="1596" y="1342"/>
                  <a:pt x="1590" y="1334"/>
                  <a:pt x="1582" y="1333"/>
                </a:cubicBezTo>
                <a:cubicBezTo>
                  <a:pt x="1579" y="1333"/>
                  <a:pt x="1575" y="1334"/>
                  <a:pt x="1572" y="1335"/>
                </a:cubicBezTo>
                <a:cubicBezTo>
                  <a:pt x="1570" y="1333"/>
                  <a:pt x="1570" y="1333"/>
                  <a:pt x="1570" y="1333"/>
                </a:cubicBezTo>
                <a:cubicBezTo>
                  <a:pt x="1760" y="1239"/>
                  <a:pt x="1760" y="1239"/>
                  <a:pt x="1760" y="1239"/>
                </a:cubicBezTo>
                <a:cubicBezTo>
                  <a:pt x="1761" y="1240"/>
                  <a:pt x="1761" y="1241"/>
                  <a:pt x="1762" y="1242"/>
                </a:cubicBezTo>
                <a:cubicBezTo>
                  <a:pt x="1768" y="1247"/>
                  <a:pt x="1776" y="1247"/>
                  <a:pt x="1781" y="1242"/>
                </a:cubicBezTo>
                <a:cubicBezTo>
                  <a:pt x="1786" y="1236"/>
                  <a:pt x="1786" y="1228"/>
                  <a:pt x="1781" y="1223"/>
                </a:cubicBezTo>
                <a:cubicBezTo>
                  <a:pt x="1780" y="1222"/>
                  <a:pt x="1778" y="1221"/>
                  <a:pt x="1777" y="1220"/>
                </a:cubicBezTo>
                <a:cubicBezTo>
                  <a:pt x="1744" y="945"/>
                  <a:pt x="1744" y="945"/>
                  <a:pt x="1744" y="945"/>
                </a:cubicBezTo>
                <a:cubicBezTo>
                  <a:pt x="1749" y="947"/>
                  <a:pt x="1754" y="946"/>
                  <a:pt x="1758" y="942"/>
                </a:cubicBezTo>
                <a:cubicBezTo>
                  <a:pt x="1763" y="937"/>
                  <a:pt x="1763" y="928"/>
                  <a:pt x="1757" y="923"/>
                </a:cubicBezTo>
                <a:cubicBezTo>
                  <a:pt x="1752" y="918"/>
                  <a:pt x="1743" y="918"/>
                  <a:pt x="1738" y="924"/>
                </a:cubicBezTo>
                <a:cubicBezTo>
                  <a:pt x="1733" y="929"/>
                  <a:pt x="1734" y="938"/>
                  <a:pt x="1739" y="943"/>
                </a:cubicBezTo>
                <a:cubicBezTo>
                  <a:pt x="1740" y="944"/>
                  <a:pt x="1741" y="944"/>
                  <a:pt x="1742" y="945"/>
                </a:cubicBezTo>
                <a:cubicBezTo>
                  <a:pt x="1776" y="1220"/>
                  <a:pt x="1776" y="1220"/>
                  <a:pt x="1776" y="1220"/>
                </a:cubicBezTo>
                <a:cubicBezTo>
                  <a:pt x="1771" y="1218"/>
                  <a:pt x="1766" y="1219"/>
                  <a:pt x="1762" y="1223"/>
                </a:cubicBezTo>
                <a:cubicBezTo>
                  <a:pt x="1758" y="1227"/>
                  <a:pt x="1757" y="1233"/>
                  <a:pt x="1759" y="1238"/>
                </a:cubicBezTo>
                <a:cubicBezTo>
                  <a:pt x="1569" y="1332"/>
                  <a:pt x="1569" y="1332"/>
                  <a:pt x="1569" y="1332"/>
                </a:cubicBezTo>
                <a:cubicBezTo>
                  <a:pt x="1415" y="1190"/>
                  <a:pt x="1415" y="1190"/>
                  <a:pt x="1415" y="1190"/>
                </a:cubicBezTo>
                <a:cubicBezTo>
                  <a:pt x="1418" y="1187"/>
                  <a:pt x="1421" y="1183"/>
                  <a:pt x="1422" y="1179"/>
                </a:cubicBezTo>
                <a:cubicBezTo>
                  <a:pt x="1422" y="1175"/>
                  <a:pt x="1421" y="1171"/>
                  <a:pt x="1418" y="1168"/>
                </a:cubicBezTo>
                <a:cubicBezTo>
                  <a:pt x="1519" y="1124"/>
                  <a:pt x="1519" y="1124"/>
                  <a:pt x="1519" y="1124"/>
                </a:cubicBezTo>
                <a:cubicBezTo>
                  <a:pt x="1521" y="1129"/>
                  <a:pt x="1526" y="1133"/>
                  <a:pt x="1532" y="1134"/>
                </a:cubicBezTo>
                <a:cubicBezTo>
                  <a:pt x="1540" y="1135"/>
                  <a:pt x="1548" y="1129"/>
                  <a:pt x="1549" y="1121"/>
                </a:cubicBezTo>
                <a:cubicBezTo>
                  <a:pt x="1550" y="1113"/>
                  <a:pt x="1544" y="1105"/>
                  <a:pt x="1536" y="1104"/>
                </a:cubicBezTo>
                <a:cubicBezTo>
                  <a:pt x="1533" y="1104"/>
                  <a:pt x="1531" y="1104"/>
                  <a:pt x="1529" y="1105"/>
                </a:cubicBezTo>
                <a:cubicBezTo>
                  <a:pt x="1491" y="1002"/>
                  <a:pt x="1491" y="1002"/>
                  <a:pt x="1491" y="1002"/>
                </a:cubicBezTo>
                <a:cubicBezTo>
                  <a:pt x="1495" y="1000"/>
                  <a:pt x="1498" y="996"/>
                  <a:pt x="1498" y="991"/>
                </a:cubicBezTo>
                <a:cubicBezTo>
                  <a:pt x="1499" y="983"/>
                  <a:pt x="1493" y="975"/>
                  <a:pt x="1485" y="974"/>
                </a:cubicBezTo>
                <a:cubicBezTo>
                  <a:pt x="1477" y="973"/>
                  <a:pt x="1470" y="979"/>
                  <a:pt x="1468" y="986"/>
                </a:cubicBezTo>
                <a:cubicBezTo>
                  <a:pt x="1270" y="967"/>
                  <a:pt x="1270" y="967"/>
                  <a:pt x="1270" y="967"/>
                </a:cubicBezTo>
                <a:cubicBezTo>
                  <a:pt x="1331" y="719"/>
                  <a:pt x="1331" y="719"/>
                  <a:pt x="1331" y="719"/>
                </a:cubicBezTo>
                <a:cubicBezTo>
                  <a:pt x="1331" y="719"/>
                  <a:pt x="1332" y="719"/>
                  <a:pt x="1332" y="719"/>
                </a:cubicBezTo>
                <a:cubicBezTo>
                  <a:pt x="1341" y="720"/>
                  <a:pt x="1348" y="714"/>
                  <a:pt x="1349" y="706"/>
                </a:cubicBezTo>
                <a:cubicBezTo>
                  <a:pt x="1350" y="698"/>
                  <a:pt x="1344" y="690"/>
                  <a:pt x="1336" y="689"/>
                </a:cubicBezTo>
                <a:cubicBezTo>
                  <a:pt x="1327" y="688"/>
                  <a:pt x="1320" y="694"/>
                  <a:pt x="1319" y="702"/>
                </a:cubicBezTo>
                <a:cubicBezTo>
                  <a:pt x="1319" y="704"/>
                  <a:pt x="1319" y="706"/>
                  <a:pt x="1319" y="708"/>
                </a:cubicBezTo>
                <a:cubicBezTo>
                  <a:pt x="1217" y="756"/>
                  <a:pt x="1217" y="756"/>
                  <a:pt x="1217" y="756"/>
                </a:cubicBezTo>
                <a:cubicBezTo>
                  <a:pt x="1209" y="674"/>
                  <a:pt x="1209" y="674"/>
                  <a:pt x="1209" y="674"/>
                </a:cubicBezTo>
                <a:cubicBezTo>
                  <a:pt x="1241" y="611"/>
                  <a:pt x="1241" y="611"/>
                  <a:pt x="1241" y="611"/>
                </a:cubicBezTo>
                <a:cubicBezTo>
                  <a:pt x="1379" y="694"/>
                  <a:pt x="1379" y="694"/>
                  <a:pt x="1379" y="694"/>
                </a:cubicBezTo>
                <a:cubicBezTo>
                  <a:pt x="1377" y="699"/>
                  <a:pt x="1377" y="704"/>
                  <a:pt x="1380" y="709"/>
                </a:cubicBezTo>
                <a:cubicBezTo>
                  <a:pt x="1385" y="715"/>
                  <a:pt x="1394" y="717"/>
                  <a:pt x="1400" y="712"/>
                </a:cubicBezTo>
                <a:cubicBezTo>
                  <a:pt x="1406" y="708"/>
                  <a:pt x="1408" y="699"/>
                  <a:pt x="1403" y="693"/>
                </a:cubicBezTo>
                <a:cubicBezTo>
                  <a:pt x="1401" y="689"/>
                  <a:pt x="1397" y="687"/>
                  <a:pt x="1393" y="687"/>
                </a:cubicBezTo>
                <a:cubicBezTo>
                  <a:pt x="1396" y="506"/>
                  <a:pt x="1396" y="506"/>
                  <a:pt x="1396" y="506"/>
                </a:cubicBezTo>
                <a:cubicBezTo>
                  <a:pt x="1485" y="500"/>
                  <a:pt x="1485" y="500"/>
                  <a:pt x="1485" y="500"/>
                </a:cubicBezTo>
                <a:cubicBezTo>
                  <a:pt x="1485" y="504"/>
                  <a:pt x="1486" y="507"/>
                  <a:pt x="1488" y="510"/>
                </a:cubicBezTo>
                <a:cubicBezTo>
                  <a:pt x="1492" y="516"/>
                  <a:pt x="1501" y="518"/>
                  <a:pt x="1507" y="513"/>
                </a:cubicBezTo>
                <a:cubicBezTo>
                  <a:pt x="1514" y="509"/>
                  <a:pt x="1515" y="500"/>
                  <a:pt x="1511" y="494"/>
                </a:cubicBezTo>
                <a:cubicBezTo>
                  <a:pt x="1509" y="490"/>
                  <a:pt x="1505" y="488"/>
                  <a:pt x="1501" y="488"/>
                </a:cubicBezTo>
                <a:cubicBezTo>
                  <a:pt x="1546" y="341"/>
                  <a:pt x="1546" y="341"/>
                  <a:pt x="1546" y="341"/>
                </a:cubicBezTo>
                <a:cubicBezTo>
                  <a:pt x="1654" y="363"/>
                  <a:pt x="1654" y="363"/>
                  <a:pt x="1654" y="363"/>
                </a:cubicBezTo>
                <a:cubicBezTo>
                  <a:pt x="1653" y="366"/>
                  <a:pt x="1654" y="370"/>
                  <a:pt x="1656" y="373"/>
                </a:cubicBezTo>
                <a:cubicBezTo>
                  <a:pt x="1661" y="379"/>
                  <a:pt x="1669" y="381"/>
                  <a:pt x="1676" y="376"/>
                </a:cubicBezTo>
                <a:cubicBezTo>
                  <a:pt x="1682" y="372"/>
                  <a:pt x="1684" y="363"/>
                  <a:pt x="1679" y="357"/>
                </a:cubicBezTo>
                <a:cubicBezTo>
                  <a:pt x="1675" y="350"/>
                  <a:pt x="1666" y="349"/>
                  <a:pt x="1660" y="353"/>
                </a:cubicBezTo>
                <a:cubicBezTo>
                  <a:pt x="1657" y="355"/>
                  <a:pt x="1655" y="358"/>
                  <a:pt x="1654" y="361"/>
                </a:cubicBezTo>
                <a:cubicBezTo>
                  <a:pt x="1547" y="340"/>
                  <a:pt x="1547" y="340"/>
                  <a:pt x="1547" y="340"/>
                </a:cubicBezTo>
                <a:cubicBezTo>
                  <a:pt x="1602" y="160"/>
                  <a:pt x="1602" y="160"/>
                  <a:pt x="1602" y="160"/>
                </a:cubicBezTo>
                <a:cubicBezTo>
                  <a:pt x="1605" y="160"/>
                  <a:pt x="1609" y="160"/>
                  <a:pt x="1612" y="158"/>
                </a:cubicBezTo>
                <a:cubicBezTo>
                  <a:pt x="1618" y="153"/>
                  <a:pt x="1620" y="144"/>
                  <a:pt x="1615" y="138"/>
                </a:cubicBezTo>
                <a:cubicBezTo>
                  <a:pt x="1611" y="132"/>
                  <a:pt x="1602" y="130"/>
                  <a:pt x="1596" y="135"/>
                </a:cubicBezTo>
                <a:cubicBezTo>
                  <a:pt x="1589" y="139"/>
                  <a:pt x="1588" y="148"/>
                  <a:pt x="1592" y="154"/>
                </a:cubicBezTo>
                <a:cubicBezTo>
                  <a:pt x="1594" y="157"/>
                  <a:pt x="1597" y="159"/>
                  <a:pt x="1600" y="160"/>
                </a:cubicBezTo>
                <a:cubicBezTo>
                  <a:pt x="1545" y="339"/>
                  <a:pt x="1545" y="339"/>
                  <a:pt x="1545" y="339"/>
                </a:cubicBezTo>
                <a:cubicBezTo>
                  <a:pt x="1416" y="314"/>
                  <a:pt x="1416" y="314"/>
                  <a:pt x="1416" y="314"/>
                </a:cubicBezTo>
                <a:cubicBezTo>
                  <a:pt x="1415" y="312"/>
                  <a:pt x="1414" y="310"/>
                  <a:pt x="1413" y="308"/>
                </a:cubicBezTo>
                <a:cubicBezTo>
                  <a:pt x="1409" y="302"/>
                  <a:pt x="1400" y="300"/>
                  <a:pt x="1394" y="305"/>
                </a:cubicBezTo>
                <a:cubicBezTo>
                  <a:pt x="1387" y="309"/>
                  <a:pt x="1386" y="318"/>
                  <a:pt x="1390" y="325"/>
                </a:cubicBezTo>
                <a:cubicBezTo>
                  <a:pt x="1392" y="327"/>
                  <a:pt x="1395" y="329"/>
                  <a:pt x="1398" y="330"/>
                </a:cubicBezTo>
                <a:cubicBezTo>
                  <a:pt x="1395" y="505"/>
                  <a:pt x="1395" y="505"/>
                  <a:pt x="1395" y="505"/>
                </a:cubicBezTo>
                <a:cubicBezTo>
                  <a:pt x="1306" y="511"/>
                  <a:pt x="1306" y="511"/>
                  <a:pt x="1306" y="511"/>
                </a:cubicBezTo>
                <a:cubicBezTo>
                  <a:pt x="1306" y="508"/>
                  <a:pt x="1305" y="506"/>
                  <a:pt x="1303" y="504"/>
                </a:cubicBezTo>
                <a:cubicBezTo>
                  <a:pt x="1299" y="498"/>
                  <a:pt x="1290" y="496"/>
                  <a:pt x="1284" y="501"/>
                </a:cubicBezTo>
                <a:cubicBezTo>
                  <a:pt x="1277" y="505"/>
                  <a:pt x="1276" y="514"/>
                  <a:pt x="1280" y="520"/>
                </a:cubicBezTo>
                <a:cubicBezTo>
                  <a:pt x="1282" y="522"/>
                  <a:pt x="1283" y="523"/>
                  <a:pt x="1285" y="524"/>
                </a:cubicBezTo>
                <a:cubicBezTo>
                  <a:pt x="1241" y="609"/>
                  <a:pt x="1241" y="609"/>
                  <a:pt x="1241" y="609"/>
                </a:cubicBezTo>
                <a:cubicBezTo>
                  <a:pt x="1125" y="539"/>
                  <a:pt x="1125" y="539"/>
                  <a:pt x="1125" y="539"/>
                </a:cubicBezTo>
                <a:cubicBezTo>
                  <a:pt x="1127" y="535"/>
                  <a:pt x="1127" y="530"/>
                  <a:pt x="1124" y="526"/>
                </a:cubicBezTo>
                <a:cubicBezTo>
                  <a:pt x="1119" y="519"/>
                  <a:pt x="1111" y="518"/>
                  <a:pt x="1104" y="522"/>
                </a:cubicBezTo>
                <a:cubicBezTo>
                  <a:pt x="1098" y="527"/>
                  <a:pt x="1096" y="535"/>
                  <a:pt x="1101" y="542"/>
                </a:cubicBezTo>
                <a:cubicBezTo>
                  <a:pt x="1102" y="544"/>
                  <a:pt x="1104" y="545"/>
                  <a:pt x="1106" y="546"/>
                </a:cubicBezTo>
                <a:cubicBezTo>
                  <a:pt x="1106" y="546"/>
                  <a:pt x="1107" y="547"/>
                  <a:pt x="1107" y="547"/>
                </a:cubicBezTo>
                <a:cubicBezTo>
                  <a:pt x="1111" y="548"/>
                  <a:pt x="1116" y="548"/>
                  <a:pt x="1120" y="545"/>
                </a:cubicBezTo>
                <a:cubicBezTo>
                  <a:pt x="1122" y="544"/>
                  <a:pt x="1124" y="542"/>
                  <a:pt x="1125" y="540"/>
                </a:cubicBezTo>
                <a:cubicBezTo>
                  <a:pt x="1240" y="610"/>
                  <a:pt x="1240" y="610"/>
                  <a:pt x="1240" y="610"/>
                </a:cubicBezTo>
                <a:cubicBezTo>
                  <a:pt x="1208" y="671"/>
                  <a:pt x="1208" y="671"/>
                  <a:pt x="1208" y="671"/>
                </a:cubicBezTo>
                <a:cubicBezTo>
                  <a:pt x="1204" y="626"/>
                  <a:pt x="1204" y="626"/>
                  <a:pt x="1204" y="626"/>
                </a:cubicBezTo>
                <a:cubicBezTo>
                  <a:pt x="1210" y="625"/>
                  <a:pt x="1215" y="619"/>
                  <a:pt x="1216" y="613"/>
                </a:cubicBezTo>
                <a:cubicBezTo>
                  <a:pt x="1217" y="604"/>
                  <a:pt x="1211" y="597"/>
                  <a:pt x="1203" y="596"/>
                </a:cubicBezTo>
                <a:cubicBezTo>
                  <a:pt x="1197" y="595"/>
                  <a:pt x="1191" y="598"/>
                  <a:pt x="1188" y="602"/>
                </a:cubicBezTo>
                <a:cubicBezTo>
                  <a:pt x="647" y="401"/>
                  <a:pt x="647" y="401"/>
                  <a:pt x="647" y="401"/>
                </a:cubicBezTo>
                <a:cubicBezTo>
                  <a:pt x="846" y="338"/>
                  <a:pt x="846" y="338"/>
                  <a:pt x="846" y="338"/>
                </a:cubicBezTo>
                <a:cubicBezTo>
                  <a:pt x="846" y="338"/>
                  <a:pt x="846" y="339"/>
                  <a:pt x="846" y="339"/>
                </a:cubicBezTo>
                <a:cubicBezTo>
                  <a:pt x="850" y="346"/>
                  <a:pt x="859" y="350"/>
                  <a:pt x="866" y="346"/>
                </a:cubicBezTo>
                <a:cubicBezTo>
                  <a:pt x="874" y="343"/>
                  <a:pt x="877" y="334"/>
                  <a:pt x="874" y="326"/>
                </a:cubicBezTo>
                <a:cubicBezTo>
                  <a:pt x="871" y="320"/>
                  <a:pt x="865" y="316"/>
                  <a:pt x="858" y="317"/>
                </a:cubicBezTo>
                <a:cubicBezTo>
                  <a:pt x="791" y="131"/>
                  <a:pt x="791" y="131"/>
                  <a:pt x="791" y="131"/>
                </a:cubicBezTo>
                <a:cubicBezTo>
                  <a:pt x="791" y="131"/>
                  <a:pt x="791" y="131"/>
                  <a:pt x="791" y="130"/>
                </a:cubicBezTo>
                <a:cubicBezTo>
                  <a:pt x="798" y="127"/>
                  <a:pt x="802" y="119"/>
                  <a:pt x="800" y="112"/>
                </a:cubicBezTo>
                <a:cubicBezTo>
                  <a:pt x="1073" y="20"/>
                  <a:pt x="1073" y="20"/>
                  <a:pt x="1073" y="20"/>
                </a:cubicBezTo>
                <a:cubicBezTo>
                  <a:pt x="1073" y="21"/>
                  <a:pt x="1073" y="22"/>
                  <a:pt x="1074" y="24"/>
                </a:cubicBezTo>
                <a:cubicBezTo>
                  <a:pt x="1078" y="31"/>
                  <a:pt x="1087" y="35"/>
                  <a:pt x="1094" y="31"/>
                </a:cubicBezTo>
                <a:cubicBezTo>
                  <a:pt x="1102" y="28"/>
                  <a:pt x="1105" y="19"/>
                  <a:pt x="1102" y="11"/>
                </a:cubicBezTo>
                <a:cubicBezTo>
                  <a:pt x="1098" y="3"/>
                  <a:pt x="1089" y="0"/>
                  <a:pt x="1082" y="3"/>
                </a:cubicBezTo>
                <a:cubicBezTo>
                  <a:pt x="1076" y="6"/>
                  <a:pt x="1072" y="13"/>
                  <a:pt x="1073" y="19"/>
                </a:cubicBezTo>
                <a:cubicBezTo>
                  <a:pt x="799" y="111"/>
                  <a:pt x="799" y="111"/>
                  <a:pt x="799" y="111"/>
                </a:cubicBezTo>
                <a:cubicBezTo>
                  <a:pt x="799" y="111"/>
                  <a:pt x="799" y="111"/>
                  <a:pt x="799" y="110"/>
                </a:cubicBezTo>
                <a:cubicBezTo>
                  <a:pt x="795" y="103"/>
                  <a:pt x="786" y="99"/>
                  <a:pt x="779" y="103"/>
                </a:cubicBezTo>
                <a:cubicBezTo>
                  <a:pt x="771" y="106"/>
                  <a:pt x="768" y="115"/>
                  <a:pt x="771" y="123"/>
                </a:cubicBezTo>
                <a:cubicBezTo>
                  <a:pt x="773" y="126"/>
                  <a:pt x="775" y="128"/>
                  <a:pt x="777" y="130"/>
                </a:cubicBezTo>
                <a:cubicBezTo>
                  <a:pt x="640" y="390"/>
                  <a:pt x="640" y="390"/>
                  <a:pt x="640" y="390"/>
                </a:cubicBezTo>
                <a:cubicBezTo>
                  <a:pt x="638" y="385"/>
                  <a:pt x="634" y="382"/>
                  <a:pt x="628" y="381"/>
                </a:cubicBezTo>
                <a:cubicBezTo>
                  <a:pt x="620" y="380"/>
                  <a:pt x="612" y="386"/>
                  <a:pt x="611" y="394"/>
                </a:cubicBezTo>
                <a:cubicBezTo>
                  <a:pt x="611" y="396"/>
                  <a:pt x="611" y="398"/>
                  <a:pt x="612" y="400"/>
                </a:cubicBezTo>
                <a:cubicBezTo>
                  <a:pt x="523" y="456"/>
                  <a:pt x="523" y="456"/>
                  <a:pt x="523" y="456"/>
                </a:cubicBezTo>
                <a:cubicBezTo>
                  <a:pt x="410" y="397"/>
                  <a:pt x="410" y="397"/>
                  <a:pt x="410" y="397"/>
                </a:cubicBezTo>
                <a:cubicBezTo>
                  <a:pt x="411" y="395"/>
                  <a:pt x="411" y="394"/>
                  <a:pt x="411" y="393"/>
                </a:cubicBezTo>
                <a:cubicBezTo>
                  <a:pt x="412" y="385"/>
                  <a:pt x="406" y="377"/>
                  <a:pt x="398" y="376"/>
                </a:cubicBezTo>
                <a:cubicBezTo>
                  <a:pt x="390" y="375"/>
                  <a:pt x="382" y="381"/>
                  <a:pt x="381" y="390"/>
                </a:cubicBezTo>
                <a:cubicBezTo>
                  <a:pt x="380" y="394"/>
                  <a:pt x="382" y="398"/>
                  <a:pt x="384" y="401"/>
                </a:cubicBezTo>
                <a:cubicBezTo>
                  <a:pt x="227" y="547"/>
                  <a:pt x="227" y="547"/>
                  <a:pt x="227" y="547"/>
                </a:cubicBezTo>
                <a:cubicBezTo>
                  <a:pt x="225" y="545"/>
                  <a:pt x="222" y="544"/>
                  <a:pt x="219" y="543"/>
                </a:cubicBezTo>
                <a:cubicBezTo>
                  <a:pt x="216" y="543"/>
                  <a:pt x="213" y="543"/>
                  <a:pt x="211" y="544"/>
                </a:cubicBezTo>
                <a:cubicBezTo>
                  <a:pt x="145" y="399"/>
                  <a:pt x="145" y="399"/>
                  <a:pt x="145" y="399"/>
                </a:cubicBezTo>
                <a:cubicBezTo>
                  <a:pt x="150" y="396"/>
                  <a:pt x="153" y="392"/>
                  <a:pt x="153" y="387"/>
                </a:cubicBezTo>
                <a:cubicBezTo>
                  <a:pt x="154" y="379"/>
                  <a:pt x="149" y="371"/>
                  <a:pt x="140" y="370"/>
                </a:cubicBezTo>
                <a:cubicBezTo>
                  <a:pt x="132" y="369"/>
                  <a:pt x="124" y="375"/>
                  <a:pt x="123" y="383"/>
                </a:cubicBezTo>
                <a:cubicBezTo>
                  <a:pt x="122" y="392"/>
                  <a:pt x="128" y="399"/>
                  <a:pt x="137" y="400"/>
                </a:cubicBezTo>
                <a:cubicBezTo>
                  <a:pt x="139" y="400"/>
                  <a:pt x="142" y="400"/>
                  <a:pt x="144" y="399"/>
                </a:cubicBezTo>
                <a:cubicBezTo>
                  <a:pt x="210" y="545"/>
                  <a:pt x="210" y="545"/>
                  <a:pt x="210" y="545"/>
                </a:cubicBezTo>
                <a:cubicBezTo>
                  <a:pt x="206" y="547"/>
                  <a:pt x="202" y="551"/>
                  <a:pt x="202" y="556"/>
                </a:cubicBezTo>
                <a:cubicBezTo>
                  <a:pt x="201" y="561"/>
                  <a:pt x="203" y="565"/>
                  <a:pt x="205" y="568"/>
                </a:cubicBezTo>
                <a:cubicBezTo>
                  <a:pt x="79" y="686"/>
                  <a:pt x="79" y="686"/>
                  <a:pt x="79" y="686"/>
                </a:cubicBezTo>
                <a:cubicBezTo>
                  <a:pt x="77" y="683"/>
                  <a:pt x="74" y="681"/>
                  <a:pt x="69" y="680"/>
                </a:cubicBezTo>
                <a:cubicBezTo>
                  <a:pt x="61" y="679"/>
                  <a:pt x="54" y="685"/>
                  <a:pt x="53" y="694"/>
                </a:cubicBezTo>
                <a:cubicBezTo>
                  <a:pt x="52" y="702"/>
                  <a:pt x="57" y="710"/>
                  <a:pt x="66" y="711"/>
                </a:cubicBezTo>
                <a:cubicBezTo>
                  <a:pt x="74" y="712"/>
                  <a:pt x="82" y="706"/>
                  <a:pt x="83" y="697"/>
                </a:cubicBezTo>
                <a:cubicBezTo>
                  <a:pt x="83" y="694"/>
                  <a:pt x="82" y="690"/>
                  <a:pt x="80" y="687"/>
                </a:cubicBezTo>
                <a:cubicBezTo>
                  <a:pt x="206" y="569"/>
                  <a:pt x="206" y="569"/>
                  <a:pt x="206" y="569"/>
                </a:cubicBezTo>
                <a:cubicBezTo>
                  <a:pt x="208" y="571"/>
                  <a:pt x="211" y="573"/>
                  <a:pt x="215" y="573"/>
                </a:cubicBezTo>
                <a:cubicBezTo>
                  <a:pt x="218" y="574"/>
                  <a:pt x="220" y="573"/>
                  <a:pt x="222" y="572"/>
                </a:cubicBezTo>
                <a:cubicBezTo>
                  <a:pt x="247" y="628"/>
                  <a:pt x="247" y="628"/>
                  <a:pt x="247" y="628"/>
                </a:cubicBezTo>
                <a:cubicBezTo>
                  <a:pt x="244" y="630"/>
                  <a:pt x="242" y="634"/>
                  <a:pt x="241" y="638"/>
                </a:cubicBezTo>
                <a:cubicBezTo>
                  <a:pt x="240" y="647"/>
                  <a:pt x="246" y="654"/>
                  <a:pt x="255" y="655"/>
                </a:cubicBezTo>
                <a:cubicBezTo>
                  <a:pt x="263" y="656"/>
                  <a:pt x="271" y="650"/>
                  <a:pt x="272" y="642"/>
                </a:cubicBezTo>
                <a:cubicBezTo>
                  <a:pt x="272" y="641"/>
                  <a:pt x="272" y="640"/>
                  <a:pt x="272" y="638"/>
                </a:cubicBezTo>
                <a:cubicBezTo>
                  <a:pt x="699" y="563"/>
                  <a:pt x="699" y="563"/>
                  <a:pt x="699" y="563"/>
                </a:cubicBezTo>
                <a:cubicBezTo>
                  <a:pt x="700" y="570"/>
                  <a:pt x="705" y="575"/>
                  <a:pt x="712" y="576"/>
                </a:cubicBezTo>
                <a:cubicBezTo>
                  <a:pt x="716" y="577"/>
                  <a:pt x="719" y="576"/>
                  <a:pt x="722" y="574"/>
                </a:cubicBezTo>
                <a:cubicBezTo>
                  <a:pt x="786" y="694"/>
                  <a:pt x="786" y="694"/>
                  <a:pt x="786" y="694"/>
                </a:cubicBezTo>
                <a:cubicBezTo>
                  <a:pt x="783" y="696"/>
                  <a:pt x="780" y="700"/>
                  <a:pt x="779" y="704"/>
                </a:cubicBezTo>
                <a:cubicBezTo>
                  <a:pt x="778" y="713"/>
                  <a:pt x="784" y="720"/>
                  <a:pt x="793" y="721"/>
                </a:cubicBezTo>
                <a:cubicBezTo>
                  <a:pt x="801" y="722"/>
                  <a:pt x="809" y="716"/>
                  <a:pt x="810" y="708"/>
                </a:cubicBezTo>
                <a:cubicBezTo>
                  <a:pt x="810" y="706"/>
                  <a:pt x="810" y="704"/>
                  <a:pt x="809" y="703"/>
                </a:cubicBezTo>
                <a:cubicBezTo>
                  <a:pt x="872" y="688"/>
                  <a:pt x="872" y="688"/>
                  <a:pt x="872" y="688"/>
                </a:cubicBezTo>
                <a:cubicBezTo>
                  <a:pt x="1014" y="837"/>
                  <a:pt x="1014" y="837"/>
                  <a:pt x="1014" y="837"/>
                </a:cubicBezTo>
                <a:cubicBezTo>
                  <a:pt x="1012" y="839"/>
                  <a:pt x="1011" y="841"/>
                  <a:pt x="1011" y="844"/>
                </a:cubicBezTo>
                <a:cubicBezTo>
                  <a:pt x="1010" y="852"/>
                  <a:pt x="1016" y="860"/>
                  <a:pt x="1024" y="861"/>
                </a:cubicBezTo>
                <a:cubicBezTo>
                  <a:pt x="1029" y="861"/>
                  <a:pt x="1033" y="860"/>
                  <a:pt x="1036" y="857"/>
                </a:cubicBezTo>
                <a:cubicBezTo>
                  <a:pt x="1088" y="902"/>
                  <a:pt x="1088" y="902"/>
                  <a:pt x="1088" y="902"/>
                </a:cubicBezTo>
                <a:cubicBezTo>
                  <a:pt x="1007" y="1059"/>
                  <a:pt x="1007" y="1059"/>
                  <a:pt x="1007" y="1059"/>
                </a:cubicBezTo>
                <a:cubicBezTo>
                  <a:pt x="1003" y="1056"/>
                  <a:pt x="999" y="1055"/>
                  <a:pt x="995" y="1056"/>
                </a:cubicBezTo>
                <a:cubicBezTo>
                  <a:pt x="994" y="1056"/>
                  <a:pt x="994" y="1056"/>
                  <a:pt x="993" y="1057"/>
                </a:cubicBezTo>
                <a:cubicBezTo>
                  <a:pt x="992" y="1057"/>
                  <a:pt x="991" y="1057"/>
                  <a:pt x="990" y="1058"/>
                </a:cubicBezTo>
                <a:cubicBezTo>
                  <a:pt x="984" y="1063"/>
                  <a:pt x="982" y="1071"/>
                  <a:pt x="987" y="1078"/>
                </a:cubicBezTo>
                <a:cubicBezTo>
                  <a:pt x="991" y="1084"/>
                  <a:pt x="1000" y="1086"/>
                  <a:pt x="1006" y="1081"/>
                </a:cubicBezTo>
                <a:cubicBezTo>
                  <a:pt x="1013" y="1077"/>
                  <a:pt x="1014" y="1068"/>
                  <a:pt x="1010" y="1062"/>
                </a:cubicBezTo>
                <a:cubicBezTo>
                  <a:pt x="1009" y="1061"/>
                  <a:pt x="1009" y="1060"/>
                  <a:pt x="1008" y="1059"/>
                </a:cubicBezTo>
                <a:cubicBezTo>
                  <a:pt x="1090" y="903"/>
                  <a:pt x="1090" y="903"/>
                  <a:pt x="1090" y="903"/>
                </a:cubicBezTo>
                <a:cubicBezTo>
                  <a:pt x="1240" y="1030"/>
                  <a:pt x="1240" y="1030"/>
                  <a:pt x="1240" y="1030"/>
                </a:cubicBezTo>
                <a:cubicBezTo>
                  <a:pt x="1238" y="1032"/>
                  <a:pt x="1237" y="1035"/>
                  <a:pt x="1236" y="1039"/>
                </a:cubicBezTo>
                <a:cubicBezTo>
                  <a:pt x="1235" y="1047"/>
                  <a:pt x="1241" y="1055"/>
                  <a:pt x="1250" y="1056"/>
                </a:cubicBezTo>
                <a:cubicBezTo>
                  <a:pt x="1255" y="1056"/>
                  <a:pt x="1260" y="1054"/>
                  <a:pt x="1263" y="1050"/>
                </a:cubicBezTo>
                <a:cubicBezTo>
                  <a:pt x="1393" y="1170"/>
                  <a:pt x="1393" y="1170"/>
                  <a:pt x="1393" y="1170"/>
                </a:cubicBezTo>
                <a:cubicBezTo>
                  <a:pt x="1392" y="1172"/>
                  <a:pt x="1392" y="1173"/>
                  <a:pt x="1391" y="1175"/>
                </a:cubicBezTo>
                <a:cubicBezTo>
                  <a:pt x="1391" y="1176"/>
                  <a:pt x="1391" y="1177"/>
                  <a:pt x="1391" y="1178"/>
                </a:cubicBezTo>
                <a:cubicBezTo>
                  <a:pt x="1239" y="1244"/>
                  <a:pt x="1239" y="1244"/>
                  <a:pt x="1239" y="1244"/>
                </a:cubicBezTo>
                <a:cubicBezTo>
                  <a:pt x="1237" y="1241"/>
                  <a:pt x="1233" y="1239"/>
                  <a:pt x="1229" y="1238"/>
                </a:cubicBezTo>
                <a:cubicBezTo>
                  <a:pt x="1220" y="1237"/>
                  <a:pt x="1213" y="1243"/>
                  <a:pt x="1212" y="1251"/>
                </a:cubicBezTo>
                <a:cubicBezTo>
                  <a:pt x="1211" y="1260"/>
                  <a:pt x="1217" y="1267"/>
                  <a:pt x="1225" y="1268"/>
                </a:cubicBezTo>
                <a:cubicBezTo>
                  <a:pt x="1227" y="1269"/>
                  <a:pt x="1230" y="1268"/>
                  <a:pt x="1232" y="1267"/>
                </a:cubicBezTo>
                <a:cubicBezTo>
                  <a:pt x="1294" y="1435"/>
                  <a:pt x="1294" y="1435"/>
                  <a:pt x="1294" y="1435"/>
                </a:cubicBezTo>
                <a:cubicBezTo>
                  <a:pt x="1288" y="1436"/>
                  <a:pt x="1284" y="1441"/>
                  <a:pt x="1283" y="1448"/>
                </a:cubicBezTo>
                <a:cubicBezTo>
                  <a:pt x="1282" y="1456"/>
                  <a:pt x="1288" y="1464"/>
                  <a:pt x="1296" y="1465"/>
                </a:cubicBezTo>
                <a:cubicBezTo>
                  <a:pt x="1297" y="1465"/>
                  <a:pt x="1298" y="1465"/>
                  <a:pt x="1299" y="1465"/>
                </a:cubicBezTo>
                <a:cubicBezTo>
                  <a:pt x="1172" y="1527"/>
                  <a:pt x="1172" y="1527"/>
                  <a:pt x="1172" y="1527"/>
                </a:cubicBezTo>
                <a:cubicBezTo>
                  <a:pt x="1171" y="1526"/>
                  <a:pt x="1170" y="1525"/>
                  <a:pt x="1169" y="1524"/>
                </a:cubicBezTo>
                <a:cubicBezTo>
                  <a:pt x="1164" y="1519"/>
                  <a:pt x="1155" y="1519"/>
                  <a:pt x="1150" y="1524"/>
                </a:cubicBezTo>
                <a:cubicBezTo>
                  <a:pt x="1145" y="1530"/>
                  <a:pt x="1146" y="1538"/>
                  <a:pt x="1151" y="1543"/>
                </a:cubicBezTo>
                <a:cubicBezTo>
                  <a:pt x="1154" y="1546"/>
                  <a:pt x="1159" y="1548"/>
                  <a:pt x="1163" y="1547"/>
                </a:cubicBezTo>
                <a:cubicBezTo>
                  <a:pt x="1211" y="1592"/>
                  <a:pt x="1211" y="1592"/>
                  <a:pt x="1211" y="1592"/>
                </a:cubicBezTo>
                <a:cubicBezTo>
                  <a:pt x="1208" y="1594"/>
                  <a:pt x="1208" y="1594"/>
                  <a:pt x="1208" y="1594"/>
                </a:cubicBezTo>
                <a:cubicBezTo>
                  <a:pt x="1206" y="1592"/>
                  <a:pt x="1203" y="1591"/>
                  <a:pt x="1200" y="1591"/>
                </a:cubicBezTo>
                <a:cubicBezTo>
                  <a:pt x="1191" y="1590"/>
                  <a:pt x="1184" y="1596"/>
                  <a:pt x="1183" y="1604"/>
                </a:cubicBezTo>
                <a:cubicBezTo>
                  <a:pt x="1182" y="1612"/>
                  <a:pt x="1188" y="1620"/>
                  <a:pt x="1196" y="1621"/>
                </a:cubicBezTo>
                <a:cubicBezTo>
                  <a:pt x="1202" y="1622"/>
                  <a:pt x="1207" y="1619"/>
                  <a:pt x="1210" y="1614"/>
                </a:cubicBezTo>
                <a:cubicBezTo>
                  <a:pt x="1249" y="1667"/>
                  <a:pt x="1249" y="1667"/>
                  <a:pt x="1249" y="1667"/>
                </a:cubicBezTo>
                <a:cubicBezTo>
                  <a:pt x="996" y="1985"/>
                  <a:pt x="996" y="1985"/>
                  <a:pt x="996" y="1985"/>
                </a:cubicBezTo>
                <a:cubicBezTo>
                  <a:pt x="993" y="1985"/>
                  <a:pt x="989" y="1986"/>
                  <a:pt x="987" y="1989"/>
                </a:cubicBezTo>
                <a:cubicBezTo>
                  <a:pt x="982" y="1994"/>
                  <a:pt x="982" y="2003"/>
                  <a:pt x="987" y="2008"/>
                </a:cubicBezTo>
                <a:cubicBezTo>
                  <a:pt x="993" y="2013"/>
                  <a:pt x="1001" y="2012"/>
                  <a:pt x="1006" y="2007"/>
                </a:cubicBezTo>
                <a:cubicBezTo>
                  <a:pt x="1011" y="2002"/>
                  <a:pt x="1011" y="1993"/>
                  <a:pt x="1006" y="1988"/>
                </a:cubicBezTo>
                <a:cubicBezTo>
                  <a:pt x="1003" y="1986"/>
                  <a:pt x="1001" y="1985"/>
                  <a:pt x="998" y="1985"/>
                </a:cubicBezTo>
                <a:cubicBezTo>
                  <a:pt x="1250" y="1668"/>
                  <a:pt x="1250" y="1668"/>
                  <a:pt x="1250" y="1668"/>
                </a:cubicBezTo>
                <a:cubicBezTo>
                  <a:pt x="1379" y="1843"/>
                  <a:pt x="1379" y="1843"/>
                  <a:pt x="1379" y="1843"/>
                </a:cubicBezTo>
                <a:cubicBezTo>
                  <a:pt x="1230" y="1979"/>
                  <a:pt x="1230" y="1979"/>
                  <a:pt x="1230" y="1979"/>
                </a:cubicBezTo>
                <a:cubicBezTo>
                  <a:pt x="1230" y="1979"/>
                  <a:pt x="1230" y="1979"/>
                  <a:pt x="1230" y="1979"/>
                </a:cubicBezTo>
                <a:cubicBezTo>
                  <a:pt x="1230" y="1979"/>
                  <a:pt x="1230" y="1979"/>
                  <a:pt x="1230" y="1979"/>
                </a:cubicBezTo>
                <a:cubicBezTo>
                  <a:pt x="1217" y="2014"/>
                  <a:pt x="1217" y="2014"/>
                  <a:pt x="1217" y="2014"/>
                </a:cubicBezTo>
                <a:cubicBezTo>
                  <a:pt x="1215" y="2013"/>
                  <a:pt x="1213" y="2013"/>
                  <a:pt x="1211" y="2013"/>
                </a:cubicBezTo>
                <a:cubicBezTo>
                  <a:pt x="1203" y="2012"/>
                  <a:pt x="1195" y="2017"/>
                  <a:pt x="1194" y="2026"/>
                </a:cubicBezTo>
                <a:cubicBezTo>
                  <a:pt x="1194" y="2029"/>
                  <a:pt x="1194" y="2032"/>
                  <a:pt x="1196" y="2035"/>
                </a:cubicBezTo>
                <a:cubicBezTo>
                  <a:pt x="1154" y="2059"/>
                  <a:pt x="1154" y="2059"/>
                  <a:pt x="1154" y="2059"/>
                </a:cubicBezTo>
                <a:cubicBezTo>
                  <a:pt x="1155" y="2059"/>
                  <a:pt x="1155" y="2059"/>
                  <a:pt x="1155" y="2059"/>
                </a:cubicBezTo>
                <a:cubicBezTo>
                  <a:pt x="1154" y="2059"/>
                  <a:pt x="1154" y="2059"/>
                  <a:pt x="1154" y="2059"/>
                </a:cubicBezTo>
                <a:cubicBezTo>
                  <a:pt x="1067" y="2336"/>
                  <a:pt x="1067" y="2336"/>
                  <a:pt x="1067" y="2336"/>
                </a:cubicBezTo>
                <a:cubicBezTo>
                  <a:pt x="864" y="2278"/>
                  <a:pt x="864" y="2278"/>
                  <a:pt x="864" y="2278"/>
                </a:cubicBezTo>
                <a:cubicBezTo>
                  <a:pt x="804" y="2177"/>
                  <a:pt x="804" y="2177"/>
                  <a:pt x="804" y="2177"/>
                </a:cubicBezTo>
                <a:cubicBezTo>
                  <a:pt x="806" y="2176"/>
                  <a:pt x="807" y="2175"/>
                  <a:pt x="809" y="2174"/>
                </a:cubicBezTo>
                <a:cubicBezTo>
                  <a:pt x="811" y="2171"/>
                  <a:pt x="811" y="2168"/>
                  <a:pt x="811" y="2165"/>
                </a:cubicBezTo>
                <a:cubicBezTo>
                  <a:pt x="811" y="2164"/>
                  <a:pt x="811" y="2164"/>
                  <a:pt x="811" y="2164"/>
                </a:cubicBezTo>
                <a:cubicBezTo>
                  <a:pt x="810" y="2161"/>
                  <a:pt x="809" y="2159"/>
                  <a:pt x="807" y="2157"/>
                </a:cubicBezTo>
                <a:cubicBezTo>
                  <a:pt x="804" y="2155"/>
                  <a:pt x="800" y="2154"/>
                  <a:pt x="797" y="2155"/>
                </a:cubicBezTo>
                <a:cubicBezTo>
                  <a:pt x="796" y="2155"/>
                  <a:pt x="796" y="2155"/>
                  <a:pt x="795" y="2155"/>
                </a:cubicBezTo>
                <a:cubicBezTo>
                  <a:pt x="793" y="2156"/>
                  <a:pt x="791" y="2157"/>
                  <a:pt x="790" y="2159"/>
                </a:cubicBezTo>
                <a:cubicBezTo>
                  <a:pt x="786" y="2164"/>
                  <a:pt x="786" y="2172"/>
                  <a:pt x="792" y="2176"/>
                </a:cubicBezTo>
                <a:cubicBezTo>
                  <a:pt x="795" y="2178"/>
                  <a:pt x="799" y="2179"/>
                  <a:pt x="803" y="2178"/>
                </a:cubicBezTo>
                <a:cubicBezTo>
                  <a:pt x="862" y="2278"/>
                  <a:pt x="862" y="2278"/>
                  <a:pt x="862" y="2278"/>
                </a:cubicBezTo>
                <a:cubicBezTo>
                  <a:pt x="740" y="2243"/>
                  <a:pt x="740" y="2243"/>
                  <a:pt x="740" y="2243"/>
                </a:cubicBezTo>
                <a:cubicBezTo>
                  <a:pt x="740" y="2236"/>
                  <a:pt x="734" y="2230"/>
                  <a:pt x="727" y="2229"/>
                </a:cubicBezTo>
                <a:cubicBezTo>
                  <a:pt x="719" y="2228"/>
                  <a:pt x="711" y="2234"/>
                  <a:pt x="710" y="2242"/>
                </a:cubicBezTo>
                <a:cubicBezTo>
                  <a:pt x="709" y="2247"/>
                  <a:pt x="711" y="2251"/>
                  <a:pt x="714" y="2255"/>
                </a:cubicBezTo>
                <a:cubicBezTo>
                  <a:pt x="650" y="2366"/>
                  <a:pt x="650" y="2366"/>
                  <a:pt x="650" y="2366"/>
                </a:cubicBezTo>
                <a:cubicBezTo>
                  <a:pt x="605" y="2363"/>
                  <a:pt x="605" y="2363"/>
                  <a:pt x="605" y="2363"/>
                </a:cubicBezTo>
                <a:cubicBezTo>
                  <a:pt x="605" y="2356"/>
                  <a:pt x="600" y="2349"/>
                  <a:pt x="592" y="2348"/>
                </a:cubicBezTo>
                <a:cubicBezTo>
                  <a:pt x="583" y="2347"/>
                  <a:pt x="576" y="2353"/>
                  <a:pt x="575" y="2361"/>
                </a:cubicBezTo>
                <a:cubicBezTo>
                  <a:pt x="574" y="2364"/>
                  <a:pt x="575" y="2366"/>
                  <a:pt x="576" y="2368"/>
                </a:cubicBezTo>
                <a:cubicBezTo>
                  <a:pt x="384" y="2457"/>
                  <a:pt x="384" y="2457"/>
                  <a:pt x="384" y="2457"/>
                </a:cubicBezTo>
                <a:cubicBezTo>
                  <a:pt x="278" y="2378"/>
                  <a:pt x="278" y="2378"/>
                  <a:pt x="278" y="2378"/>
                </a:cubicBezTo>
                <a:cubicBezTo>
                  <a:pt x="279" y="2377"/>
                  <a:pt x="280" y="2374"/>
                  <a:pt x="280" y="2372"/>
                </a:cubicBezTo>
                <a:cubicBezTo>
                  <a:pt x="281" y="2364"/>
                  <a:pt x="275" y="2356"/>
                  <a:pt x="267" y="2355"/>
                </a:cubicBezTo>
                <a:cubicBezTo>
                  <a:pt x="258" y="2354"/>
                  <a:pt x="251" y="2360"/>
                  <a:pt x="250" y="2368"/>
                </a:cubicBezTo>
                <a:cubicBezTo>
                  <a:pt x="250" y="2370"/>
                  <a:pt x="250" y="2371"/>
                  <a:pt x="250" y="2373"/>
                </a:cubicBezTo>
                <a:cubicBezTo>
                  <a:pt x="129" y="2443"/>
                  <a:pt x="129" y="2443"/>
                  <a:pt x="129" y="2443"/>
                </a:cubicBezTo>
                <a:cubicBezTo>
                  <a:pt x="1" y="2309"/>
                  <a:pt x="1" y="2309"/>
                  <a:pt x="1" y="2309"/>
                </a:cubicBezTo>
                <a:cubicBezTo>
                  <a:pt x="0" y="2309"/>
                  <a:pt x="0" y="2309"/>
                  <a:pt x="0" y="2309"/>
                </a:cubicBezTo>
                <a:cubicBezTo>
                  <a:pt x="128" y="2443"/>
                  <a:pt x="128" y="2443"/>
                  <a:pt x="128" y="2443"/>
                </a:cubicBezTo>
                <a:cubicBezTo>
                  <a:pt x="96" y="2462"/>
                  <a:pt x="96" y="2462"/>
                  <a:pt x="96" y="2462"/>
                </a:cubicBezTo>
                <a:cubicBezTo>
                  <a:pt x="94" y="2460"/>
                  <a:pt x="91" y="2458"/>
                  <a:pt x="88" y="2458"/>
                </a:cubicBezTo>
                <a:cubicBezTo>
                  <a:pt x="80" y="2457"/>
                  <a:pt x="72" y="2463"/>
                  <a:pt x="71" y="2471"/>
                </a:cubicBezTo>
                <a:cubicBezTo>
                  <a:pt x="70" y="2479"/>
                  <a:pt x="76" y="2487"/>
                  <a:pt x="84" y="2488"/>
                </a:cubicBezTo>
                <a:cubicBezTo>
                  <a:pt x="91" y="2489"/>
                  <a:pt x="97" y="2485"/>
                  <a:pt x="100" y="2479"/>
                </a:cubicBezTo>
                <a:cubicBezTo>
                  <a:pt x="202" y="2529"/>
                  <a:pt x="202" y="2529"/>
                  <a:pt x="202" y="2529"/>
                </a:cubicBezTo>
                <a:cubicBezTo>
                  <a:pt x="201" y="2537"/>
                  <a:pt x="207" y="2544"/>
                  <a:pt x="215" y="2545"/>
                </a:cubicBezTo>
                <a:cubicBezTo>
                  <a:pt x="222" y="2546"/>
                  <a:pt x="229" y="2542"/>
                  <a:pt x="231" y="2535"/>
                </a:cubicBezTo>
                <a:cubicBezTo>
                  <a:pt x="518" y="2679"/>
                  <a:pt x="518" y="2679"/>
                  <a:pt x="518" y="2679"/>
                </a:cubicBezTo>
                <a:cubicBezTo>
                  <a:pt x="518" y="2680"/>
                  <a:pt x="518" y="2681"/>
                  <a:pt x="518" y="2682"/>
                </a:cubicBezTo>
                <a:cubicBezTo>
                  <a:pt x="517" y="2691"/>
                  <a:pt x="523" y="2698"/>
                  <a:pt x="531" y="2699"/>
                </a:cubicBezTo>
                <a:cubicBezTo>
                  <a:pt x="538" y="2700"/>
                  <a:pt x="545" y="2695"/>
                  <a:pt x="547" y="2688"/>
                </a:cubicBezTo>
                <a:cubicBezTo>
                  <a:pt x="1791" y="2896"/>
                  <a:pt x="1791" y="2896"/>
                  <a:pt x="1791" y="2896"/>
                </a:cubicBezTo>
                <a:cubicBezTo>
                  <a:pt x="1793" y="2897"/>
                  <a:pt x="1793" y="2897"/>
                  <a:pt x="1793" y="2897"/>
                </a:cubicBezTo>
                <a:cubicBezTo>
                  <a:pt x="1794" y="2896"/>
                  <a:pt x="1794" y="2896"/>
                  <a:pt x="1794" y="2896"/>
                </a:cubicBezTo>
                <a:cubicBezTo>
                  <a:pt x="1793" y="2905"/>
                  <a:pt x="1799" y="2912"/>
                  <a:pt x="1807" y="2913"/>
                </a:cubicBezTo>
                <a:cubicBezTo>
                  <a:pt x="1815" y="2914"/>
                  <a:pt x="1823" y="2908"/>
                  <a:pt x="1824" y="2900"/>
                </a:cubicBezTo>
                <a:cubicBezTo>
                  <a:pt x="1825" y="2892"/>
                  <a:pt x="1819" y="2884"/>
                  <a:pt x="1811" y="2883"/>
                </a:cubicBezTo>
                <a:close/>
                <a:moveTo>
                  <a:pt x="1400" y="330"/>
                </a:moveTo>
                <a:cubicBezTo>
                  <a:pt x="1403" y="331"/>
                  <a:pt x="1407" y="330"/>
                  <a:pt x="1410" y="328"/>
                </a:cubicBezTo>
                <a:cubicBezTo>
                  <a:pt x="1414" y="325"/>
                  <a:pt x="1416" y="320"/>
                  <a:pt x="1416" y="315"/>
                </a:cubicBezTo>
                <a:cubicBezTo>
                  <a:pt x="1545" y="341"/>
                  <a:pt x="1545" y="341"/>
                  <a:pt x="1545" y="341"/>
                </a:cubicBezTo>
                <a:cubicBezTo>
                  <a:pt x="1500" y="488"/>
                  <a:pt x="1500" y="488"/>
                  <a:pt x="1500" y="488"/>
                </a:cubicBezTo>
                <a:cubicBezTo>
                  <a:pt x="1497" y="488"/>
                  <a:pt x="1494" y="489"/>
                  <a:pt x="1491" y="490"/>
                </a:cubicBezTo>
                <a:cubicBezTo>
                  <a:pt x="1488" y="492"/>
                  <a:pt x="1486" y="495"/>
                  <a:pt x="1486" y="499"/>
                </a:cubicBezTo>
                <a:cubicBezTo>
                  <a:pt x="1396" y="505"/>
                  <a:pt x="1396" y="505"/>
                  <a:pt x="1396" y="505"/>
                </a:cubicBezTo>
                <a:lnTo>
                  <a:pt x="1400" y="330"/>
                </a:lnTo>
                <a:close/>
                <a:moveTo>
                  <a:pt x="1286" y="525"/>
                </a:moveTo>
                <a:cubicBezTo>
                  <a:pt x="1291" y="527"/>
                  <a:pt x="1296" y="527"/>
                  <a:pt x="1300" y="524"/>
                </a:cubicBezTo>
                <a:cubicBezTo>
                  <a:pt x="1304" y="521"/>
                  <a:pt x="1306" y="517"/>
                  <a:pt x="1306" y="512"/>
                </a:cubicBezTo>
                <a:cubicBezTo>
                  <a:pt x="1395" y="506"/>
                  <a:pt x="1395" y="506"/>
                  <a:pt x="1395" y="506"/>
                </a:cubicBezTo>
                <a:cubicBezTo>
                  <a:pt x="1391" y="687"/>
                  <a:pt x="1391" y="687"/>
                  <a:pt x="1391" y="687"/>
                </a:cubicBezTo>
                <a:cubicBezTo>
                  <a:pt x="1389" y="687"/>
                  <a:pt x="1386" y="688"/>
                  <a:pt x="1384" y="689"/>
                </a:cubicBezTo>
                <a:cubicBezTo>
                  <a:pt x="1382" y="690"/>
                  <a:pt x="1381" y="691"/>
                  <a:pt x="1380" y="693"/>
                </a:cubicBezTo>
                <a:cubicBezTo>
                  <a:pt x="1242" y="610"/>
                  <a:pt x="1242" y="610"/>
                  <a:pt x="1242" y="610"/>
                </a:cubicBezTo>
                <a:lnTo>
                  <a:pt x="1286" y="525"/>
                </a:lnTo>
                <a:close/>
                <a:moveTo>
                  <a:pt x="796" y="2374"/>
                </a:moveTo>
                <a:cubicBezTo>
                  <a:pt x="922" y="2380"/>
                  <a:pt x="922" y="2380"/>
                  <a:pt x="922" y="2380"/>
                </a:cubicBezTo>
                <a:cubicBezTo>
                  <a:pt x="1012" y="2532"/>
                  <a:pt x="1012" y="2532"/>
                  <a:pt x="1012" y="2532"/>
                </a:cubicBezTo>
                <a:cubicBezTo>
                  <a:pt x="1011" y="2533"/>
                  <a:pt x="1010" y="2533"/>
                  <a:pt x="1009" y="2534"/>
                </a:cubicBezTo>
                <a:cubicBezTo>
                  <a:pt x="1006" y="2538"/>
                  <a:pt x="1006" y="2543"/>
                  <a:pt x="1007" y="2546"/>
                </a:cubicBezTo>
                <a:cubicBezTo>
                  <a:pt x="748" y="2431"/>
                  <a:pt x="748" y="2431"/>
                  <a:pt x="748" y="2431"/>
                </a:cubicBezTo>
                <a:lnTo>
                  <a:pt x="796" y="2374"/>
                </a:lnTo>
                <a:close/>
                <a:moveTo>
                  <a:pt x="747" y="2431"/>
                </a:moveTo>
                <a:cubicBezTo>
                  <a:pt x="641" y="2384"/>
                  <a:pt x="641" y="2384"/>
                  <a:pt x="641" y="2384"/>
                </a:cubicBezTo>
                <a:cubicBezTo>
                  <a:pt x="651" y="2367"/>
                  <a:pt x="651" y="2367"/>
                  <a:pt x="651" y="2367"/>
                </a:cubicBezTo>
                <a:cubicBezTo>
                  <a:pt x="794" y="2374"/>
                  <a:pt x="794" y="2374"/>
                  <a:pt x="794" y="2374"/>
                </a:cubicBezTo>
                <a:lnTo>
                  <a:pt x="747" y="2431"/>
                </a:lnTo>
                <a:close/>
                <a:moveTo>
                  <a:pt x="1038" y="2386"/>
                </a:moveTo>
                <a:cubicBezTo>
                  <a:pt x="1038" y="2393"/>
                  <a:pt x="1044" y="2398"/>
                  <a:pt x="1051" y="2399"/>
                </a:cubicBezTo>
                <a:cubicBezTo>
                  <a:pt x="1056" y="2399"/>
                  <a:pt x="1060" y="2397"/>
                  <a:pt x="1063" y="2394"/>
                </a:cubicBezTo>
                <a:cubicBezTo>
                  <a:pt x="1104" y="2422"/>
                  <a:pt x="1104" y="2422"/>
                  <a:pt x="1104" y="2422"/>
                </a:cubicBezTo>
                <a:cubicBezTo>
                  <a:pt x="1025" y="2532"/>
                  <a:pt x="1025" y="2532"/>
                  <a:pt x="1025" y="2532"/>
                </a:cubicBezTo>
                <a:cubicBezTo>
                  <a:pt x="1021" y="2529"/>
                  <a:pt x="1017" y="2529"/>
                  <a:pt x="1013" y="2531"/>
                </a:cubicBezTo>
                <a:cubicBezTo>
                  <a:pt x="924" y="2380"/>
                  <a:pt x="924" y="2380"/>
                  <a:pt x="924" y="2380"/>
                </a:cubicBezTo>
                <a:lnTo>
                  <a:pt x="1038" y="2386"/>
                </a:lnTo>
                <a:close/>
                <a:moveTo>
                  <a:pt x="1094" y="2359"/>
                </a:moveTo>
                <a:cubicBezTo>
                  <a:pt x="1102" y="2360"/>
                  <a:pt x="1110" y="2355"/>
                  <a:pt x="1111" y="2346"/>
                </a:cubicBezTo>
                <a:cubicBezTo>
                  <a:pt x="1112" y="2340"/>
                  <a:pt x="1108" y="2334"/>
                  <a:pt x="1103" y="2331"/>
                </a:cubicBezTo>
                <a:cubicBezTo>
                  <a:pt x="1208" y="2043"/>
                  <a:pt x="1208" y="2043"/>
                  <a:pt x="1208" y="2043"/>
                </a:cubicBezTo>
                <a:cubicBezTo>
                  <a:pt x="1211" y="2043"/>
                  <a:pt x="1215" y="2042"/>
                  <a:pt x="1217" y="2040"/>
                </a:cubicBezTo>
                <a:cubicBezTo>
                  <a:pt x="1297" y="2155"/>
                  <a:pt x="1297" y="2155"/>
                  <a:pt x="1297" y="2155"/>
                </a:cubicBezTo>
                <a:cubicBezTo>
                  <a:pt x="1105" y="2421"/>
                  <a:pt x="1105" y="2421"/>
                  <a:pt x="1105" y="2421"/>
                </a:cubicBezTo>
                <a:cubicBezTo>
                  <a:pt x="1064" y="2393"/>
                  <a:pt x="1064" y="2393"/>
                  <a:pt x="1064" y="2393"/>
                </a:cubicBezTo>
                <a:cubicBezTo>
                  <a:pt x="1066" y="2391"/>
                  <a:pt x="1067" y="2389"/>
                  <a:pt x="1068" y="2385"/>
                </a:cubicBezTo>
                <a:cubicBezTo>
                  <a:pt x="1068" y="2378"/>
                  <a:pt x="1064" y="2372"/>
                  <a:pt x="1058" y="2370"/>
                </a:cubicBezTo>
                <a:cubicBezTo>
                  <a:pt x="1068" y="2338"/>
                  <a:pt x="1068" y="2338"/>
                  <a:pt x="1068" y="2338"/>
                </a:cubicBezTo>
                <a:cubicBezTo>
                  <a:pt x="1081" y="2341"/>
                  <a:pt x="1081" y="2341"/>
                  <a:pt x="1081" y="2341"/>
                </a:cubicBezTo>
                <a:cubicBezTo>
                  <a:pt x="1081" y="2342"/>
                  <a:pt x="1081" y="2342"/>
                  <a:pt x="1081" y="2343"/>
                </a:cubicBezTo>
                <a:cubicBezTo>
                  <a:pt x="1080" y="2351"/>
                  <a:pt x="1086" y="2358"/>
                  <a:pt x="1094" y="2359"/>
                </a:cubicBezTo>
                <a:close/>
                <a:moveTo>
                  <a:pt x="1796" y="2889"/>
                </a:moveTo>
                <a:cubicBezTo>
                  <a:pt x="1106" y="2422"/>
                  <a:pt x="1106" y="2422"/>
                  <a:pt x="1106" y="2422"/>
                </a:cubicBezTo>
                <a:cubicBezTo>
                  <a:pt x="1297" y="2156"/>
                  <a:pt x="1297" y="2156"/>
                  <a:pt x="1297" y="2156"/>
                </a:cubicBezTo>
                <a:cubicBezTo>
                  <a:pt x="1800" y="2886"/>
                  <a:pt x="1800" y="2886"/>
                  <a:pt x="1800" y="2886"/>
                </a:cubicBezTo>
                <a:cubicBezTo>
                  <a:pt x="1798" y="2887"/>
                  <a:pt x="1797" y="2888"/>
                  <a:pt x="1796" y="2889"/>
                </a:cubicBezTo>
                <a:close/>
                <a:moveTo>
                  <a:pt x="1028" y="2549"/>
                </a:moveTo>
                <a:cubicBezTo>
                  <a:pt x="1032" y="2544"/>
                  <a:pt x="1031" y="2537"/>
                  <a:pt x="1026" y="2533"/>
                </a:cubicBezTo>
                <a:cubicBezTo>
                  <a:pt x="1105" y="2423"/>
                  <a:pt x="1105" y="2423"/>
                  <a:pt x="1105" y="2423"/>
                </a:cubicBezTo>
                <a:cubicBezTo>
                  <a:pt x="1796" y="2890"/>
                  <a:pt x="1796" y="2890"/>
                  <a:pt x="1796" y="2890"/>
                </a:cubicBezTo>
                <a:cubicBezTo>
                  <a:pt x="1795" y="2892"/>
                  <a:pt x="1794" y="2893"/>
                  <a:pt x="1794" y="2895"/>
                </a:cubicBezTo>
                <a:cubicBezTo>
                  <a:pt x="1791" y="2895"/>
                  <a:pt x="1791" y="2895"/>
                  <a:pt x="1791" y="2895"/>
                </a:cubicBezTo>
                <a:cubicBezTo>
                  <a:pt x="1022" y="2553"/>
                  <a:pt x="1022" y="2553"/>
                  <a:pt x="1022" y="2553"/>
                </a:cubicBezTo>
                <a:cubicBezTo>
                  <a:pt x="1025" y="2552"/>
                  <a:pt x="1026" y="2551"/>
                  <a:pt x="1028" y="2549"/>
                </a:cubicBezTo>
                <a:close/>
                <a:moveTo>
                  <a:pt x="1801" y="2885"/>
                </a:moveTo>
                <a:cubicBezTo>
                  <a:pt x="1801" y="2885"/>
                  <a:pt x="1801" y="2885"/>
                  <a:pt x="1801" y="2885"/>
                </a:cubicBezTo>
                <a:cubicBezTo>
                  <a:pt x="1298" y="2155"/>
                  <a:pt x="1298" y="2155"/>
                  <a:pt x="1298" y="2155"/>
                </a:cubicBezTo>
                <a:cubicBezTo>
                  <a:pt x="1308" y="2141"/>
                  <a:pt x="1308" y="2141"/>
                  <a:pt x="1308" y="2141"/>
                </a:cubicBezTo>
                <a:cubicBezTo>
                  <a:pt x="1313" y="2143"/>
                  <a:pt x="1319" y="2141"/>
                  <a:pt x="1322" y="2137"/>
                </a:cubicBezTo>
                <a:cubicBezTo>
                  <a:pt x="1323" y="2136"/>
                  <a:pt x="1323" y="2135"/>
                  <a:pt x="1324" y="2135"/>
                </a:cubicBezTo>
                <a:cubicBezTo>
                  <a:pt x="1611" y="2387"/>
                  <a:pt x="1611" y="2387"/>
                  <a:pt x="1611" y="2387"/>
                </a:cubicBezTo>
                <a:lnTo>
                  <a:pt x="1801" y="2885"/>
                </a:lnTo>
                <a:close/>
                <a:moveTo>
                  <a:pt x="1610" y="2385"/>
                </a:moveTo>
                <a:cubicBezTo>
                  <a:pt x="1324" y="2133"/>
                  <a:pt x="1324" y="2133"/>
                  <a:pt x="1324" y="2133"/>
                </a:cubicBezTo>
                <a:cubicBezTo>
                  <a:pt x="1326" y="2129"/>
                  <a:pt x="1324" y="2123"/>
                  <a:pt x="1320" y="2120"/>
                </a:cubicBezTo>
                <a:cubicBezTo>
                  <a:pt x="1315" y="2116"/>
                  <a:pt x="1308" y="2117"/>
                  <a:pt x="1303" y="2122"/>
                </a:cubicBezTo>
                <a:cubicBezTo>
                  <a:pt x="1302" y="2124"/>
                  <a:pt x="1301" y="2126"/>
                  <a:pt x="1301" y="2128"/>
                </a:cubicBezTo>
                <a:cubicBezTo>
                  <a:pt x="1301" y="2129"/>
                  <a:pt x="1301" y="2129"/>
                  <a:pt x="1301" y="2129"/>
                </a:cubicBezTo>
                <a:cubicBezTo>
                  <a:pt x="1301" y="2133"/>
                  <a:pt x="1302" y="2137"/>
                  <a:pt x="1305" y="2139"/>
                </a:cubicBezTo>
                <a:cubicBezTo>
                  <a:pt x="1306" y="2140"/>
                  <a:pt x="1307" y="2140"/>
                  <a:pt x="1307" y="2140"/>
                </a:cubicBezTo>
                <a:cubicBezTo>
                  <a:pt x="1297" y="2154"/>
                  <a:pt x="1297" y="2154"/>
                  <a:pt x="1297" y="2154"/>
                </a:cubicBezTo>
                <a:cubicBezTo>
                  <a:pt x="1218" y="2040"/>
                  <a:pt x="1218" y="2040"/>
                  <a:pt x="1218" y="2040"/>
                </a:cubicBezTo>
                <a:cubicBezTo>
                  <a:pt x="1222" y="2037"/>
                  <a:pt x="1224" y="2034"/>
                  <a:pt x="1224" y="2029"/>
                </a:cubicBezTo>
                <a:cubicBezTo>
                  <a:pt x="1225" y="2026"/>
                  <a:pt x="1224" y="2023"/>
                  <a:pt x="1223" y="2020"/>
                </a:cubicBezTo>
                <a:cubicBezTo>
                  <a:pt x="1413" y="1910"/>
                  <a:pt x="1413" y="1910"/>
                  <a:pt x="1413" y="1910"/>
                </a:cubicBezTo>
                <a:cubicBezTo>
                  <a:pt x="1415" y="1915"/>
                  <a:pt x="1419" y="1919"/>
                  <a:pt x="1425" y="1920"/>
                </a:cubicBezTo>
                <a:cubicBezTo>
                  <a:pt x="1428" y="1920"/>
                  <a:pt x="1430" y="1920"/>
                  <a:pt x="1432" y="1919"/>
                </a:cubicBezTo>
                <a:lnTo>
                  <a:pt x="1610" y="2385"/>
                </a:lnTo>
                <a:close/>
                <a:moveTo>
                  <a:pt x="1460" y="1751"/>
                </a:moveTo>
                <a:cubicBezTo>
                  <a:pt x="1457" y="1750"/>
                  <a:pt x="1454" y="1751"/>
                  <a:pt x="1452" y="1752"/>
                </a:cubicBezTo>
                <a:cubicBezTo>
                  <a:pt x="1332" y="1513"/>
                  <a:pt x="1332" y="1513"/>
                  <a:pt x="1332" y="1513"/>
                </a:cubicBezTo>
                <a:cubicBezTo>
                  <a:pt x="1568" y="1357"/>
                  <a:pt x="1568" y="1357"/>
                  <a:pt x="1568" y="1357"/>
                </a:cubicBezTo>
                <a:cubicBezTo>
                  <a:pt x="1570" y="1360"/>
                  <a:pt x="1574" y="1363"/>
                  <a:pt x="1578" y="1363"/>
                </a:cubicBezTo>
                <a:cubicBezTo>
                  <a:pt x="1464" y="1752"/>
                  <a:pt x="1464" y="1752"/>
                  <a:pt x="1464" y="1752"/>
                </a:cubicBezTo>
                <a:cubicBezTo>
                  <a:pt x="1463" y="1751"/>
                  <a:pt x="1462" y="1751"/>
                  <a:pt x="1460" y="1751"/>
                </a:cubicBezTo>
                <a:close/>
                <a:moveTo>
                  <a:pt x="1572" y="1336"/>
                </a:moveTo>
                <a:cubicBezTo>
                  <a:pt x="1568" y="1338"/>
                  <a:pt x="1566" y="1342"/>
                  <a:pt x="1565" y="1346"/>
                </a:cubicBezTo>
                <a:cubicBezTo>
                  <a:pt x="1565" y="1350"/>
                  <a:pt x="1566" y="1353"/>
                  <a:pt x="1567" y="1356"/>
                </a:cubicBezTo>
                <a:cubicBezTo>
                  <a:pt x="1332" y="1512"/>
                  <a:pt x="1332" y="1512"/>
                  <a:pt x="1332" y="1512"/>
                </a:cubicBezTo>
                <a:cubicBezTo>
                  <a:pt x="1307" y="1462"/>
                  <a:pt x="1307" y="1462"/>
                  <a:pt x="1307" y="1462"/>
                </a:cubicBezTo>
                <a:cubicBezTo>
                  <a:pt x="1569" y="1333"/>
                  <a:pt x="1569" y="1333"/>
                  <a:pt x="1569" y="1333"/>
                </a:cubicBezTo>
                <a:lnTo>
                  <a:pt x="1572" y="1336"/>
                </a:lnTo>
                <a:close/>
                <a:moveTo>
                  <a:pt x="1568" y="1332"/>
                </a:moveTo>
                <a:cubicBezTo>
                  <a:pt x="1310" y="1460"/>
                  <a:pt x="1310" y="1460"/>
                  <a:pt x="1310" y="1460"/>
                </a:cubicBezTo>
                <a:cubicBezTo>
                  <a:pt x="1311" y="1457"/>
                  <a:pt x="1313" y="1455"/>
                  <a:pt x="1313" y="1452"/>
                </a:cubicBezTo>
                <a:cubicBezTo>
                  <a:pt x="1314" y="1446"/>
                  <a:pt x="1311" y="1440"/>
                  <a:pt x="1307" y="1437"/>
                </a:cubicBezTo>
                <a:cubicBezTo>
                  <a:pt x="1404" y="1192"/>
                  <a:pt x="1404" y="1192"/>
                  <a:pt x="1404" y="1192"/>
                </a:cubicBezTo>
                <a:cubicBezTo>
                  <a:pt x="1404" y="1192"/>
                  <a:pt x="1405" y="1192"/>
                  <a:pt x="1405" y="1192"/>
                </a:cubicBezTo>
                <a:cubicBezTo>
                  <a:pt x="1408" y="1192"/>
                  <a:pt x="1411" y="1192"/>
                  <a:pt x="1414" y="1190"/>
                </a:cubicBezTo>
                <a:lnTo>
                  <a:pt x="1568" y="1332"/>
                </a:lnTo>
                <a:close/>
                <a:moveTo>
                  <a:pt x="1528" y="1105"/>
                </a:moveTo>
                <a:cubicBezTo>
                  <a:pt x="1523" y="1107"/>
                  <a:pt x="1519" y="1112"/>
                  <a:pt x="1519" y="1117"/>
                </a:cubicBezTo>
                <a:cubicBezTo>
                  <a:pt x="1518" y="1119"/>
                  <a:pt x="1519" y="1121"/>
                  <a:pt x="1519" y="1123"/>
                </a:cubicBezTo>
                <a:cubicBezTo>
                  <a:pt x="1418" y="1167"/>
                  <a:pt x="1418" y="1167"/>
                  <a:pt x="1418" y="1167"/>
                </a:cubicBezTo>
                <a:cubicBezTo>
                  <a:pt x="1417" y="1166"/>
                  <a:pt x="1416" y="1165"/>
                  <a:pt x="1415" y="1165"/>
                </a:cubicBezTo>
                <a:cubicBezTo>
                  <a:pt x="1479" y="1004"/>
                  <a:pt x="1479" y="1004"/>
                  <a:pt x="1479" y="1004"/>
                </a:cubicBezTo>
                <a:cubicBezTo>
                  <a:pt x="1480" y="1004"/>
                  <a:pt x="1481" y="1004"/>
                  <a:pt x="1481" y="1004"/>
                </a:cubicBezTo>
                <a:cubicBezTo>
                  <a:pt x="1484" y="1005"/>
                  <a:pt x="1487" y="1004"/>
                  <a:pt x="1490" y="1003"/>
                </a:cubicBezTo>
                <a:lnTo>
                  <a:pt x="1528" y="1105"/>
                </a:lnTo>
                <a:close/>
                <a:moveTo>
                  <a:pt x="1320" y="709"/>
                </a:moveTo>
                <a:cubicBezTo>
                  <a:pt x="1321" y="714"/>
                  <a:pt x="1325" y="718"/>
                  <a:pt x="1330" y="719"/>
                </a:cubicBezTo>
                <a:cubicBezTo>
                  <a:pt x="1269" y="967"/>
                  <a:pt x="1269" y="967"/>
                  <a:pt x="1269" y="967"/>
                </a:cubicBezTo>
                <a:cubicBezTo>
                  <a:pt x="1253" y="966"/>
                  <a:pt x="1253" y="966"/>
                  <a:pt x="1253" y="966"/>
                </a:cubicBezTo>
                <a:cubicBezTo>
                  <a:pt x="1253" y="958"/>
                  <a:pt x="1247" y="951"/>
                  <a:pt x="1239" y="950"/>
                </a:cubicBezTo>
                <a:cubicBezTo>
                  <a:pt x="1238" y="950"/>
                  <a:pt x="1237" y="950"/>
                  <a:pt x="1236" y="950"/>
                </a:cubicBezTo>
                <a:cubicBezTo>
                  <a:pt x="1217" y="757"/>
                  <a:pt x="1217" y="757"/>
                  <a:pt x="1217" y="757"/>
                </a:cubicBezTo>
                <a:lnTo>
                  <a:pt x="1320" y="709"/>
                </a:lnTo>
                <a:close/>
                <a:moveTo>
                  <a:pt x="1216" y="757"/>
                </a:moveTo>
                <a:cubicBezTo>
                  <a:pt x="1149" y="788"/>
                  <a:pt x="1149" y="788"/>
                  <a:pt x="1149" y="788"/>
                </a:cubicBezTo>
                <a:cubicBezTo>
                  <a:pt x="1208" y="676"/>
                  <a:pt x="1208" y="676"/>
                  <a:pt x="1208" y="676"/>
                </a:cubicBezTo>
                <a:lnTo>
                  <a:pt x="1216" y="757"/>
                </a:lnTo>
                <a:close/>
                <a:moveTo>
                  <a:pt x="1188" y="603"/>
                </a:moveTo>
                <a:cubicBezTo>
                  <a:pt x="1187" y="605"/>
                  <a:pt x="1186" y="607"/>
                  <a:pt x="1186" y="609"/>
                </a:cubicBezTo>
                <a:cubicBezTo>
                  <a:pt x="1186" y="610"/>
                  <a:pt x="1186" y="610"/>
                  <a:pt x="1186" y="611"/>
                </a:cubicBezTo>
                <a:cubicBezTo>
                  <a:pt x="873" y="686"/>
                  <a:pt x="873" y="686"/>
                  <a:pt x="873" y="686"/>
                </a:cubicBezTo>
                <a:cubicBezTo>
                  <a:pt x="788" y="597"/>
                  <a:pt x="788" y="597"/>
                  <a:pt x="788" y="597"/>
                </a:cubicBezTo>
                <a:cubicBezTo>
                  <a:pt x="787" y="598"/>
                  <a:pt x="787" y="598"/>
                  <a:pt x="787" y="598"/>
                </a:cubicBezTo>
                <a:cubicBezTo>
                  <a:pt x="788" y="597"/>
                  <a:pt x="788" y="597"/>
                  <a:pt x="788" y="597"/>
                </a:cubicBezTo>
                <a:cubicBezTo>
                  <a:pt x="729" y="566"/>
                  <a:pt x="729" y="566"/>
                  <a:pt x="729" y="566"/>
                </a:cubicBezTo>
                <a:cubicBezTo>
                  <a:pt x="729" y="565"/>
                  <a:pt x="729" y="564"/>
                  <a:pt x="729" y="563"/>
                </a:cubicBezTo>
                <a:cubicBezTo>
                  <a:pt x="730" y="554"/>
                  <a:pt x="724" y="547"/>
                  <a:pt x="716" y="546"/>
                </a:cubicBezTo>
                <a:cubicBezTo>
                  <a:pt x="713" y="546"/>
                  <a:pt x="710" y="546"/>
                  <a:pt x="708" y="547"/>
                </a:cubicBezTo>
                <a:cubicBezTo>
                  <a:pt x="634" y="409"/>
                  <a:pt x="634" y="409"/>
                  <a:pt x="634" y="409"/>
                </a:cubicBezTo>
                <a:cubicBezTo>
                  <a:pt x="636" y="408"/>
                  <a:pt x="638" y="406"/>
                  <a:pt x="640" y="403"/>
                </a:cubicBezTo>
                <a:cubicBezTo>
                  <a:pt x="645" y="401"/>
                  <a:pt x="645" y="401"/>
                  <a:pt x="645" y="401"/>
                </a:cubicBezTo>
                <a:lnTo>
                  <a:pt x="1188" y="603"/>
                </a:lnTo>
                <a:close/>
                <a:moveTo>
                  <a:pt x="641" y="400"/>
                </a:moveTo>
                <a:cubicBezTo>
                  <a:pt x="644" y="401"/>
                  <a:pt x="644" y="401"/>
                  <a:pt x="644" y="401"/>
                </a:cubicBezTo>
                <a:cubicBezTo>
                  <a:pt x="640" y="402"/>
                  <a:pt x="640" y="402"/>
                  <a:pt x="640" y="402"/>
                </a:cubicBezTo>
                <a:cubicBezTo>
                  <a:pt x="640" y="401"/>
                  <a:pt x="641" y="401"/>
                  <a:pt x="641" y="400"/>
                </a:cubicBezTo>
                <a:close/>
                <a:moveTo>
                  <a:pt x="778" y="130"/>
                </a:moveTo>
                <a:cubicBezTo>
                  <a:pt x="782" y="132"/>
                  <a:pt x="786" y="132"/>
                  <a:pt x="790" y="131"/>
                </a:cubicBezTo>
                <a:cubicBezTo>
                  <a:pt x="857" y="317"/>
                  <a:pt x="857" y="317"/>
                  <a:pt x="857" y="317"/>
                </a:cubicBezTo>
                <a:cubicBezTo>
                  <a:pt x="856" y="318"/>
                  <a:pt x="855" y="318"/>
                  <a:pt x="854" y="318"/>
                </a:cubicBezTo>
                <a:cubicBezTo>
                  <a:pt x="847" y="322"/>
                  <a:pt x="843" y="330"/>
                  <a:pt x="846" y="337"/>
                </a:cubicBezTo>
                <a:cubicBezTo>
                  <a:pt x="645" y="400"/>
                  <a:pt x="645" y="400"/>
                  <a:pt x="645" y="400"/>
                </a:cubicBezTo>
                <a:cubicBezTo>
                  <a:pt x="641" y="399"/>
                  <a:pt x="641" y="399"/>
                  <a:pt x="641" y="399"/>
                </a:cubicBezTo>
                <a:cubicBezTo>
                  <a:pt x="641" y="399"/>
                  <a:pt x="641" y="398"/>
                  <a:pt x="641" y="398"/>
                </a:cubicBezTo>
                <a:cubicBezTo>
                  <a:pt x="642" y="396"/>
                  <a:pt x="641" y="394"/>
                  <a:pt x="641" y="392"/>
                </a:cubicBezTo>
                <a:lnTo>
                  <a:pt x="778" y="130"/>
                </a:lnTo>
                <a:close/>
                <a:moveTo>
                  <a:pt x="612" y="401"/>
                </a:moveTo>
                <a:cubicBezTo>
                  <a:pt x="614" y="407"/>
                  <a:pt x="619" y="410"/>
                  <a:pt x="624" y="411"/>
                </a:cubicBezTo>
                <a:cubicBezTo>
                  <a:pt x="627" y="412"/>
                  <a:pt x="630" y="411"/>
                  <a:pt x="633" y="410"/>
                </a:cubicBezTo>
                <a:cubicBezTo>
                  <a:pt x="707" y="547"/>
                  <a:pt x="707" y="547"/>
                  <a:pt x="707" y="547"/>
                </a:cubicBezTo>
                <a:cubicBezTo>
                  <a:pt x="705" y="548"/>
                  <a:pt x="704" y="550"/>
                  <a:pt x="702" y="552"/>
                </a:cubicBezTo>
                <a:cubicBezTo>
                  <a:pt x="524" y="457"/>
                  <a:pt x="524" y="457"/>
                  <a:pt x="524" y="457"/>
                </a:cubicBezTo>
                <a:lnTo>
                  <a:pt x="612" y="401"/>
                </a:lnTo>
                <a:close/>
                <a:moveTo>
                  <a:pt x="258" y="625"/>
                </a:moveTo>
                <a:cubicBezTo>
                  <a:pt x="255" y="624"/>
                  <a:pt x="251" y="625"/>
                  <a:pt x="248" y="627"/>
                </a:cubicBezTo>
                <a:cubicBezTo>
                  <a:pt x="223" y="572"/>
                  <a:pt x="223" y="572"/>
                  <a:pt x="223" y="572"/>
                </a:cubicBezTo>
                <a:cubicBezTo>
                  <a:pt x="228" y="570"/>
                  <a:pt x="231" y="566"/>
                  <a:pt x="232" y="560"/>
                </a:cubicBezTo>
                <a:cubicBezTo>
                  <a:pt x="232" y="556"/>
                  <a:pt x="231" y="551"/>
                  <a:pt x="228" y="548"/>
                </a:cubicBezTo>
                <a:cubicBezTo>
                  <a:pt x="385" y="401"/>
                  <a:pt x="385" y="401"/>
                  <a:pt x="385" y="401"/>
                </a:cubicBezTo>
                <a:cubicBezTo>
                  <a:pt x="387" y="404"/>
                  <a:pt x="390" y="406"/>
                  <a:pt x="394" y="407"/>
                </a:cubicBezTo>
                <a:cubicBezTo>
                  <a:pt x="401" y="407"/>
                  <a:pt x="407" y="403"/>
                  <a:pt x="410" y="397"/>
                </a:cubicBezTo>
                <a:cubicBezTo>
                  <a:pt x="522" y="457"/>
                  <a:pt x="522" y="457"/>
                  <a:pt x="522" y="457"/>
                </a:cubicBezTo>
                <a:cubicBezTo>
                  <a:pt x="340" y="570"/>
                  <a:pt x="340" y="570"/>
                  <a:pt x="340" y="570"/>
                </a:cubicBezTo>
                <a:cubicBezTo>
                  <a:pt x="338" y="567"/>
                  <a:pt x="334" y="565"/>
                  <a:pt x="330" y="564"/>
                </a:cubicBezTo>
                <a:cubicBezTo>
                  <a:pt x="322" y="563"/>
                  <a:pt x="314" y="569"/>
                  <a:pt x="313" y="578"/>
                </a:cubicBezTo>
                <a:cubicBezTo>
                  <a:pt x="312" y="586"/>
                  <a:pt x="318" y="594"/>
                  <a:pt x="326" y="595"/>
                </a:cubicBezTo>
                <a:cubicBezTo>
                  <a:pt x="335" y="596"/>
                  <a:pt x="342" y="590"/>
                  <a:pt x="343" y="581"/>
                </a:cubicBezTo>
                <a:cubicBezTo>
                  <a:pt x="344" y="578"/>
                  <a:pt x="343" y="574"/>
                  <a:pt x="341" y="571"/>
                </a:cubicBezTo>
                <a:cubicBezTo>
                  <a:pt x="523" y="457"/>
                  <a:pt x="523" y="457"/>
                  <a:pt x="523" y="457"/>
                </a:cubicBezTo>
                <a:cubicBezTo>
                  <a:pt x="702" y="552"/>
                  <a:pt x="702" y="552"/>
                  <a:pt x="702" y="552"/>
                </a:cubicBezTo>
                <a:cubicBezTo>
                  <a:pt x="700" y="554"/>
                  <a:pt x="699" y="557"/>
                  <a:pt x="699" y="559"/>
                </a:cubicBezTo>
                <a:cubicBezTo>
                  <a:pt x="699" y="560"/>
                  <a:pt x="699" y="561"/>
                  <a:pt x="699" y="562"/>
                </a:cubicBezTo>
                <a:cubicBezTo>
                  <a:pt x="271" y="637"/>
                  <a:pt x="271" y="637"/>
                  <a:pt x="271" y="637"/>
                </a:cubicBezTo>
                <a:cubicBezTo>
                  <a:pt x="270" y="631"/>
                  <a:pt x="265" y="626"/>
                  <a:pt x="258" y="625"/>
                </a:cubicBezTo>
                <a:close/>
                <a:moveTo>
                  <a:pt x="809" y="702"/>
                </a:moveTo>
                <a:cubicBezTo>
                  <a:pt x="807" y="696"/>
                  <a:pt x="802" y="692"/>
                  <a:pt x="796" y="691"/>
                </a:cubicBezTo>
                <a:cubicBezTo>
                  <a:pt x="793" y="691"/>
                  <a:pt x="790" y="692"/>
                  <a:pt x="787" y="693"/>
                </a:cubicBezTo>
                <a:cubicBezTo>
                  <a:pt x="722" y="574"/>
                  <a:pt x="722" y="574"/>
                  <a:pt x="722" y="574"/>
                </a:cubicBezTo>
                <a:cubicBezTo>
                  <a:pt x="725" y="572"/>
                  <a:pt x="727" y="570"/>
                  <a:pt x="728" y="567"/>
                </a:cubicBezTo>
                <a:cubicBezTo>
                  <a:pt x="787" y="598"/>
                  <a:pt x="787" y="598"/>
                  <a:pt x="787" y="598"/>
                </a:cubicBezTo>
                <a:cubicBezTo>
                  <a:pt x="871" y="687"/>
                  <a:pt x="871" y="687"/>
                  <a:pt x="871" y="687"/>
                </a:cubicBezTo>
                <a:lnTo>
                  <a:pt x="809" y="702"/>
                </a:lnTo>
                <a:close/>
                <a:moveTo>
                  <a:pt x="873" y="687"/>
                </a:moveTo>
                <a:cubicBezTo>
                  <a:pt x="1186" y="612"/>
                  <a:pt x="1186" y="612"/>
                  <a:pt x="1186" y="612"/>
                </a:cubicBezTo>
                <a:cubicBezTo>
                  <a:pt x="1186" y="619"/>
                  <a:pt x="1192" y="625"/>
                  <a:pt x="1199" y="626"/>
                </a:cubicBezTo>
                <a:cubicBezTo>
                  <a:pt x="1200" y="626"/>
                  <a:pt x="1202" y="626"/>
                  <a:pt x="1203" y="626"/>
                </a:cubicBezTo>
                <a:cubicBezTo>
                  <a:pt x="1208" y="673"/>
                  <a:pt x="1208" y="673"/>
                  <a:pt x="1208" y="673"/>
                </a:cubicBezTo>
                <a:cubicBezTo>
                  <a:pt x="1147" y="789"/>
                  <a:pt x="1147" y="789"/>
                  <a:pt x="1147" y="789"/>
                </a:cubicBezTo>
                <a:cubicBezTo>
                  <a:pt x="1040" y="839"/>
                  <a:pt x="1040" y="839"/>
                  <a:pt x="1040" y="839"/>
                </a:cubicBezTo>
                <a:cubicBezTo>
                  <a:pt x="1038" y="834"/>
                  <a:pt x="1033" y="831"/>
                  <a:pt x="1028" y="830"/>
                </a:cubicBezTo>
                <a:cubicBezTo>
                  <a:pt x="1023" y="830"/>
                  <a:pt x="1018" y="832"/>
                  <a:pt x="1014" y="836"/>
                </a:cubicBezTo>
                <a:lnTo>
                  <a:pt x="873" y="687"/>
                </a:lnTo>
                <a:close/>
                <a:moveTo>
                  <a:pt x="1037" y="857"/>
                </a:moveTo>
                <a:cubicBezTo>
                  <a:pt x="1039" y="854"/>
                  <a:pt x="1041" y="851"/>
                  <a:pt x="1041" y="847"/>
                </a:cubicBezTo>
                <a:cubicBezTo>
                  <a:pt x="1042" y="845"/>
                  <a:pt x="1041" y="842"/>
                  <a:pt x="1040" y="840"/>
                </a:cubicBezTo>
                <a:cubicBezTo>
                  <a:pt x="1146" y="790"/>
                  <a:pt x="1146" y="790"/>
                  <a:pt x="1146" y="790"/>
                </a:cubicBezTo>
                <a:cubicBezTo>
                  <a:pt x="1089" y="901"/>
                  <a:pt x="1089" y="901"/>
                  <a:pt x="1089" y="901"/>
                </a:cubicBezTo>
                <a:lnTo>
                  <a:pt x="1037" y="857"/>
                </a:lnTo>
                <a:close/>
                <a:moveTo>
                  <a:pt x="1090" y="902"/>
                </a:moveTo>
                <a:cubicBezTo>
                  <a:pt x="1149" y="789"/>
                  <a:pt x="1149" y="789"/>
                  <a:pt x="1149" y="789"/>
                </a:cubicBezTo>
                <a:cubicBezTo>
                  <a:pt x="1216" y="758"/>
                  <a:pt x="1216" y="758"/>
                  <a:pt x="1216" y="758"/>
                </a:cubicBezTo>
                <a:cubicBezTo>
                  <a:pt x="1235" y="950"/>
                  <a:pt x="1235" y="950"/>
                  <a:pt x="1235" y="950"/>
                </a:cubicBezTo>
                <a:cubicBezTo>
                  <a:pt x="1229" y="951"/>
                  <a:pt x="1223" y="956"/>
                  <a:pt x="1222" y="963"/>
                </a:cubicBezTo>
                <a:cubicBezTo>
                  <a:pt x="1221" y="971"/>
                  <a:pt x="1227" y="979"/>
                  <a:pt x="1236" y="980"/>
                </a:cubicBezTo>
                <a:cubicBezTo>
                  <a:pt x="1244" y="981"/>
                  <a:pt x="1251" y="975"/>
                  <a:pt x="1253" y="967"/>
                </a:cubicBezTo>
                <a:cubicBezTo>
                  <a:pt x="1269" y="968"/>
                  <a:pt x="1269" y="968"/>
                  <a:pt x="1269" y="968"/>
                </a:cubicBezTo>
                <a:cubicBezTo>
                  <a:pt x="1254" y="1026"/>
                  <a:pt x="1254" y="1026"/>
                  <a:pt x="1254" y="1026"/>
                </a:cubicBezTo>
                <a:cubicBezTo>
                  <a:pt x="1254" y="1025"/>
                  <a:pt x="1254" y="1025"/>
                  <a:pt x="1253" y="1025"/>
                </a:cubicBezTo>
                <a:cubicBezTo>
                  <a:pt x="1249" y="1025"/>
                  <a:pt x="1244" y="1026"/>
                  <a:pt x="1241" y="1030"/>
                </a:cubicBezTo>
                <a:lnTo>
                  <a:pt x="1090" y="902"/>
                </a:lnTo>
                <a:close/>
                <a:moveTo>
                  <a:pt x="1264" y="1050"/>
                </a:moveTo>
                <a:cubicBezTo>
                  <a:pt x="1265" y="1047"/>
                  <a:pt x="1266" y="1045"/>
                  <a:pt x="1267" y="1042"/>
                </a:cubicBezTo>
                <a:cubicBezTo>
                  <a:pt x="1268" y="1035"/>
                  <a:pt x="1263" y="1028"/>
                  <a:pt x="1255" y="1026"/>
                </a:cubicBezTo>
                <a:cubicBezTo>
                  <a:pt x="1270" y="968"/>
                  <a:pt x="1270" y="968"/>
                  <a:pt x="1270" y="968"/>
                </a:cubicBezTo>
                <a:cubicBezTo>
                  <a:pt x="1468" y="987"/>
                  <a:pt x="1468" y="987"/>
                  <a:pt x="1468" y="987"/>
                </a:cubicBezTo>
                <a:cubicBezTo>
                  <a:pt x="1468" y="987"/>
                  <a:pt x="1468" y="987"/>
                  <a:pt x="1468" y="987"/>
                </a:cubicBezTo>
                <a:cubicBezTo>
                  <a:pt x="1467" y="995"/>
                  <a:pt x="1472" y="1001"/>
                  <a:pt x="1478" y="1004"/>
                </a:cubicBezTo>
                <a:cubicBezTo>
                  <a:pt x="1414" y="1164"/>
                  <a:pt x="1414" y="1164"/>
                  <a:pt x="1414" y="1164"/>
                </a:cubicBezTo>
                <a:cubicBezTo>
                  <a:pt x="1413" y="1163"/>
                  <a:pt x="1411" y="1162"/>
                  <a:pt x="1408" y="1162"/>
                </a:cubicBezTo>
                <a:cubicBezTo>
                  <a:pt x="1402" y="1161"/>
                  <a:pt x="1396" y="1164"/>
                  <a:pt x="1393" y="1169"/>
                </a:cubicBezTo>
                <a:lnTo>
                  <a:pt x="1264" y="1050"/>
                </a:lnTo>
                <a:close/>
                <a:moveTo>
                  <a:pt x="1233" y="1267"/>
                </a:moveTo>
                <a:cubicBezTo>
                  <a:pt x="1238" y="1265"/>
                  <a:pt x="1241" y="1261"/>
                  <a:pt x="1242" y="1255"/>
                </a:cubicBezTo>
                <a:cubicBezTo>
                  <a:pt x="1242" y="1251"/>
                  <a:pt x="1241" y="1248"/>
                  <a:pt x="1240" y="1245"/>
                </a:cubicBezTo>
                <a:cubicBezTo>
                  <a:pt x="1391" y="1179"/>
                  <a:pt x="1391" y="1179"/>
                  <a:pt x="1391" y="1179"/>
                </a:cubicBezTo>
                <a:cubicBezTo>
                  <a:pt x="1392" y="1185"/>
                  <a:pt x="1397" y="1190"/>
                  <a:pt x="1403" y="1192"/>
                </a:cubicBezTo>
                <a:cubicBezTo>
                  <a:pt x="1306" y="1437"/>
                  <a:pt x="1306" y="1437"/>
                  <a:pt x="1306" y="1437"/>
                </a:cubicBezTo>
                <a:cubicBezTo>
                  <a:pt x="1304" y="1436"/>
                  <a:pt x="1302" y="1435"/>
                  <a:pt x="1300" y="1435"/>
                </a:cubicBezTo>
                <a:cubicBezTo>
                  <a:pt x="1298" y="1434"/>
                  <a:pt x="1297" y="1435"/>
                  <a:pt x="1295" y="1435"/>
                </a:cubicBezTo>
                <a:lnTo>
                  <a:pt x="1233" y="1267"/>
                </a:lnTo>
                <a:close/>
                <a:moveTo>
                  <a:pt x="1165" y="1546"/>
                </a:moveTo>
                <a:cubicBezTo>
                  <a:pt x="1166" y="1545"/>
                  <a:pt x="1168" y="1544"/>
                  <a:pt x="1170" y="1543"/>
                </a:cubicBezTo>
                <a:cubicBezTo>
                  <a:pt x="1173" y="1539"/>
                  <a:pt x="1174" y="1533"/>
                  <a:pt x="1172" y="1529"/>
                </a:cubicBezTo>
                <a:cubicBezTo>
                  <a:pt x="1306" y="1463"/>
                  <a:pt x="1306" y="1463"/>
                  <a:pt x="1306" y="1463"/>
                </a:cubicBezTo>
                <a:cubicBezTo>
                  <a:pt x="1331" y="1513"/>
                  <a:pt x="1331" y="1513"/>
                  <a:pt x="1331" y="1513"/>
                </a:cubicBezTo>
                <a:cubicBezTo>
                  <a:pt x="1213" y="1591"/>
                  <a:pt x="1213" y="1591"/>
                  <a:pt x="1213" y="1591"/>
                </a:cubicBezTo>
                <a:lnTo>
                  <a:pt x="1165" y="1546"/>
                </a:lnTo>
                <a:close/>
                <a:moveTo>
                  <a:pt x="1211" y="1614"/>
                </a:moveTo>
                <a:cubicBezTo>
                  <a:pt x="1212" y="1612"/>
                  <a:pt x="1213" y="1610"/>
                  <a:pt x="1213" y="1608"/>
                </a:cubicBezTo>
                <a:cubicBezTo>
                  <a:pt x="1214" y="1603"/>
                  <a:pt x="1212" y="1598"/>
                  <a:pt x="1209" y="1595"/>
                </a:cubicBezTo>
                <a:cubicBezTo>
                  <a:pt x="1212" y="1593"/>
                  <a:pt x="1212" y="1593"/>
                  <a:pt x="1212" y="1593"/>
                </a:cubicBezTo>
                <a:cubicBezTo>
                  <a:pt x="1259" y="1637"/>
                  <a:pt x="1259" y="1637"/>
                  <a:pt x="1259" y="1637"/>
                </a:cubicBezTo>
                <a:cubicBezTo>
                  <a:pt x="1256" y="1642"/>
                  <a:pt x="1256" y="1649"/>
                  <a:pt x="1260" y="1653"/>
                </a:cubicBezTo>
                <a:cubicBezTo>
                  <a:pt x="1250" y="1666"/>
                  <a:pt x="1250" y="1666"/>
                  <a:pt x="1250" y="1666"/>
                </a:cubicBezTo>
                <a:lnTo>
                  <a:pt x="1211" y="1614"/>
                </a:lnTo>
                <a:close/>
                <a:moveTo>
                  <a:pt x="1251" y="1667"/>
                </a:moveTo>
                <a:cubicBezTo>
                  <a:pt x="1261" y="1654"/>
                  <a:pt x="1261" y="1654"/>
                  <a:pt x="1261" y="1654"/>
                </a:cubicBezTo>
                <a:cubicBezTo>
                  <a:pt x="1267" y="1659"/>
                  <a:pt x="1275" y="1659"/>
                  <a:pt x="1280" y="1653"/>
                </a:cubicBezTo>
                <a:cubicBezTo>
                  <a:pt x="1285" y="1648"/>
                  <a:pt x="1285" y="1640"/>
                  <a:pt x="1279" y="1635"/>
                </a:cubicBezTo>
                <a:cubicBezTo>
                  <a:pt x="1274" y="1630"/>
                  <a:pt x="1265" y="1630"/>
                  <a:pt x="1260" y="1635"/>
                </a:cubicBezTo>
                <a:cubicBezTo>
                  <a:pt x="1260" y="1635"/>
                  <a:pt x="1260" y="1635"/>
                  <a:pt x="1260" y="1635"/>
                </a:cubicBezTo>
                <a:cubicBezTo>
                  <a:pt x="1213" y="1592"/>
                  <a:pt x="1213" y="1592"/>
                  <a:pt x="1213" y="1592"/>
                </a:cubicBezTo>
                <a:cubicBezTo>
                  <a:pt x="1332" y="1514"/>
                  <a:pt x="1332" y="1514"/>
                  <a:pt x="1332" y="1514"/>
                </a:cubicBezTo>
                <a:cubicBezTo>
                  <a:pt x="1451" y="1753"/>
                  <a:pt x="1451" y="1753"/>
                  <a:pt x="1451" y="1753"/>
                </a:cubicBezTo>
                <a:cubicBezTo>
                  <a:pt x="1447" y="1755"/>
                  <a:pt x="1444" y="1759"/>
                  <a:pt x="1443" y="1764"/>
                </a:cubicBezTo>
                <a:cubicBezTo>
                  <a:pt x="1443" y="1770"/>
                  <a:pt x="1445" y="1775"/>
                  <a:pt x="1450" y="1778"/>
                </a:cubicBezTo>
                <a:cubicBezTo>
                  <a:pt x="1380" y="1842"/>
                  <a:pt x="1380" y="1842"/>
                  <a:pt x="1380" y="1842"/>
                </a:cubicBezTo>
                <a:lnTo>
                  <a:pt x="1251" y="1667"/>
                </a:lnTo>
                <a:close/>
                <a:moveTo>
                  <a:pt x="1231" y="1979"/>
                </a:moveTo>
                <a:cubicBezTo>
                  <a:pt x="1379" y="1844"/>
                  <a:pt x="1379" y="1844"/>
                  <a:pt x="1379" y="1844"/>
                </a:cubicBezTo>
                <a:cubicBezTo>
                  <a:pt x="1416" y="1894"/>
                  <a:pt x="1416" y="1894"/>
                  <a:pt x="1416" y="1894"/>
                </a:cubicBezTo>
                <a:cubicBezTo>
                  <a:pt x="1414" y="1896"/>
                  <a:pt x="1412" y="1899"/>
                  <a:pt x="1412" y="1903"/>
                </a:cubicBezTo>
                <a:cubicBezTo>
                  <a:pt x="1412" y="1905"/>
                  <a:pt x="1412" y="1907"/>
                  <a:pt x="1412" y="1909"/>
                </a:cubicBezTo>
                <a:cubicBezTo>
                  <a:pt x="1222" y="2019"/>
                  <a:pt x="1222" y="2019"/>
                  <a:pt x="1222" y="2019"/>
                </a:cubicBezTo>
                <a:cubicBezTo>
                  <a:pt x="1221" y="2018"/>
                  <a:pt x="1219" y="2016"/>
                  <a:pt x="1218" y="2015"/>
                </a:cubicBezTo>
                <a:lnTo>
                  <a:pt x="1231" y="1979"/>
                </a:lnTo>
                <a:close/>
                <a:moveTo>
                  <a:pt x="1155" y="2059"/>
                </a:moveTo>
                <a:cubicBezTo>
                  <a:pt x="1196" y="2035"/>
                  <a:pt x="1196" y="2035"/>
                  <a:pt x="1196" y="2035"/>
                </a:cubicBezTo>
                <a:cubicBezTo>
                  <a:pt x="1198" y="2039"/>
                  <a:pt x="1202" y="2042"/>
                  <a:pt x="1207" y="2043"/>
                </a:cubicBezTo>
                <a:cubicBezTo>
                  <a:pt x="1102" y="2330"/>
                  <a:pt x="1102" y="2330"/>
                  <a:pt x="1102" y="2330"/>
                </a:cubicBezTo>
                <a:cubicBezTo>
                  <a:pt x="1101" y="2330"/>
                  <a:pt x="1099" y="2329"/>
                  <a:pt x="1098" y="2329"/>
                </a:cubicBezTo>
                <a:cubicBezTo>
                  <a:pt x="1090" y="2328"/>
                  <a:pt x="1083" y="2333"/>
                  <a:pt x="1081" y="2340"/>
                </a:cubicBezTo>
                <a:cubicBezTo>
                  <a:pt x="1068" y="2337"/>
                  <a:pt x="1068" y="2337"/>
                  <a:pt x="1068" y="2337"/>
                </a:cubicBezTo>
                <a:lnTo>
                  <a:pt x="1155" y="2059"/>
                </a:lnTo>
                <a:close/>
                <a:moveTo>
                  <a:pt x="1067" y="2337"/>
                </a:moveTo>
                <a:cubicBezTo>
                  <a:pt x="1057" y="2369"/>
                  <a:pt x="1057" y="2369"/>
                  <a:pt x="1057" y="2369"/>
                </a:cubicBezTo>
                <a:cubicBezTo>
                  <a:pt x="1056" y="2369"/>
                  <a:pt x="1055" y="2369"/>
                  <a:pt x="1054" y="2369"/>
                </a:cubicBezTo>
                <a:cubicBezTo>
                  <a:pt x="1046" y="2368"/>
                  <a:pt x="1038" y="2373"/>
                  <a:pt x="1037" y="2382"/>
                </a:cubicBezTo>
                <a:cubicBezTo>
                  <a:pt x="1037" y="2383"/>
                  <a:pt x="1037" y="2384"/>
                  <a:pt x="1037" y="2385"/>
                </a:cubicBezTo>
                <a:cubicBezTo>
                  <a:pt x="923" y="2379"/>
                  <a:pt x="923" y="2379"/>
                  <a:pt x="923" y="2379"/>
                </a:cubicBezTo>
                <a:cubicBezTo>
                  <a:pt x="865" y="2280"/>
                  <a:pt x="865" y="2280"/>
                  <a:pt x="865" y="2280"/>
                </a:cubicBezTo>
                <a:lnTo>
                  <a:pt x="1067" y="2337"/>
                </a:lnTo>
                <a:close/>
                <a:moveTo>
                  <a:pt x="715" y="2255"/>
                </a:moveTo>
                <a:cubicBezTo>
                  <a:pt x="717" y="2257"/>
                  <a:pt x="720" y="2259"/>
                  <a:pt x="723" y="2259"/>
                </a:cubicBezTo>
                <a:cubicBezTo>
                  <a:pt x="732" y="2260"/>
                  <a:pt x="739" y="2254"/>
                  <a:pt x="740" y="2246"/>
                </a:cubicBezTo>
                <a:cubicBezTo>
                  <a:pt x="740" y="2245"/>
                  <a:pt x="740" y="2245"/>
                  <a:pt x="740" y="2244"/>
                </a:cubicBezTo>
                <a:cubicBezTo>
                  <a:pt x="863" y="2279"/>
                  <a:pt x="863" y="2279"/>
                  <a:pt x="863" y="2279"/>
                </a:cubicBezTo>
                <a:cubicBezTo>
                  <a:pt x="922" y="2379"/>
                  <a:pt x="922" y="2379"/>
                  <a:pt x="922" y="2379"/>
                </a:cubicBezTo>
                <a:cubicBezTo>
                  <a:pt x="796" y="2373"/>
                  <a:pt x="796" y="2373"/>
                  <a:pt x="796" y="2373"/>
                </a:cubicBezTo>
                <a:cubicBezTo>
                  <a:pt x="796" y="2373"/>
                  <a:pt x="796" y="2373"/>
                  <a:pt x="796" y="2373"/>
                </a:cubicBezTo>
                <a:cubicBezTo>
                  <a:pt x="796" y="2372"/>
                  <a:pt x="796" y="2372"/>
                  <a:pt x="796" y="2372"/>
                </a:cubicBezTo>
                <a:cubicBezTo>
                  <a:pt x="795" y="2373"/>
                  <a:pt x="795" y="2373"/>
                  <a:pt x="795" y="2373"/>
                </a:cubicBezTo>
                <a:cubicBezTo>
                  <a:pt x="652" y="2366"/>
                  <a:pt x="652" y="2366"/>
                  <a:pt x="652" y="2366"/>
                </a:cubicBezTo>
                <a:lnTo>
                  <a:pt x="715" y="2255"/>
                </a:lnTo>
                <a:close/>
                <a:moveTo>
                  <a:pt x="650" y="2367"/>
                </a:moveTo>
                <a:cubicBezTo>
                  <a:pt x="640" y="2383"/>
                  <a:pt x="640" y="2383"/>
                  <a:pt x="640" y="2383"/>
                </a:cubicBezTo>
                <a:cubicBezTo>
                  <a:pt x="604" y="2367"/>
                  <a:pt x="604" y="2367"/>
                  <a:pt x="604" y="2367"/>
                </a:cubicBezTo>
                <a:cubicBezTo>
                  <a:pt x="605" y="2367"/>
                  <a:pt x="605" y="2366"/>
                  <a:pt x="605" y="2365"/>
                </a:cubicBezTo>
                <a:cubicBezTo>
                  <a:pt x="605" y="2365"/>
                  <a:pt x="605" y="2364"/>
                  <a:pt x="605" y="2364"/>
                </a:cubicBezTo>
                <a:lnTo>
                  <a:pt x="650" y="2367"/>
                </a:lnTo>
                <a:close/>
                <a:moveTo>
                  <a:pt x="576" y="2369"/>
                </a:moveTo>
                <a:cubicBezTo>
                  <a:pt x="578" y="2374"/>
                  <a:pt x="583" y="2377"/>
                  <a:pt x="588" y="2378"/>
                </a:cubicBezTo>
                <a:cubicBezTo>
                  <a:pt x="595" y="2379"/>
                  <a:pt x="602" y="2375"/>
                  <a:pt x="604" y="2368"/>
                </a:cubicBezTo>
                <a:cubicBezTo>
                  <a:pt x="640" y="2384"/>
                  <a:pt x="640" y="2384"/>
                  <a:pt x="640" y="2384"/>
                </a:cubicBezTo>
                <a:cubicBezTo>
                  <a:pt x="541" y="2556"/>
                  <a:pt x="541" y="2556"/>
                  <a:pt x="541" y="2556"/>
                </a:cubicBezTo>
                <a:cubicBezTo>
                  <a:pt x="540" y="2555"/>
                  <a:pt x="538" y="2555"/>
                  <a:pt x="537" y="2554"/>
                </a:cubicBezTo>
                <a:cubicBezTo>
                  <a:pt x="531" y="2554"/>
                  <a:pt x="526" y="2556"/>
                  <a:pt x="523" y="2560"/>
                </a:cubicBezTo>
                <a:cubicBezTo>
                  <a:pt x="385" y="2458"/>
                  <a:pt x="385" y="2458"/>
                  <a:pt x="385" y="2458"/>
                </a:cubicBezTo>
                <a:lnTo>
                  <a:pt x="576" y="2369"/>
                </a:lnTo>
                <a:close/>
                <a:moveTo>
                  <a:pt x="250" y="2374"/>
                </a:moveTo>
                <a:cubicBezTo>
                  <a:pt x="252" y="2380"/>
                  <a:pt x="257" y="2385"/>
                  <a:pt x="263" y="2385"/>
                </a:cubicBezTo>
                <a:cubicBezTo>
                  <a:pt x="269" y="2386"/>
                  <a:pt x="274" y="2384"/>
                  <a:pt x="277" y="2379"/>
                </a:cubicBezTo>
                <a:cubicBezTo>
                  <a:pt x="383" y="2458"/>
                  <a:pt x="383" y="2458"/>
                  <a:pt x="383" y="2458"/>
                </a:cubicBezTo>
                <a:cubicBezTo>
                  <a:pt x="232" y="2528"/>
                  <a:pt x="232" y="2528"/>
                  <a:pt x="232" y="2528"/>
                </a:cubicBezTo>
                <a:cubicBezTo>
                  <a:pt x="231" y="2522"/>
                  <a:pt x="226" y="2516"/>
                  <a:pt x="219" y="2515"/>
                </a:cubicBezTo>
                <a:cubicBezTo>
                  <a:pt x="213" y="2514"/>
                  <a:pt x="207" y="2517"/>
                  <a:pt x="204" y="2522"/>
                </a:cubicBezTo>
                <a:cubicBezTo>
                  <a:pt x="130" y="2444"/>
                  <a:pt x="130" y="2444"/>
                  <a:pt x="130" y="2444"/>
                </a:cubicBezTo>
                <a:lnTo>
                  <a:pt x="250" y="2374"/>
                </a:lnTo>
                <a:close/>
                <a:moveTo>
                  <a:pt x="97" y="2462"/>
                </a:moveTo>
                <a:cubicBezTo>
                  <a:pt x="129" y="2444"/>
                  <a:pt x="129" y="2444"/>
                  <a:pt x="129" y="2444"/>
                </a:cubicBezTo>
                <a:cubicBezTo>
                  <a:pt x="204" y="2522"/>
                  <a:pt x="204" y="2522"/>
                  <a:pt x="204" y="2522"/>
                </a:cubicBezTo>
                <a:cubicBezTo>
                  <a:pt x="203" y="2524"/>
                  <a:pt x="202" y="2526"/>
                  <a:pt x="202" y="2528"/>
                </a:cubicBezTo>
                <a:cubicBezTo>
                  <a:pt x="100" y="2478"/>
                  <a:pt x="100" y="2478"/>
                  <a:pt x="100" y="2478"/>
                </a:cubicBezTo>
                <a:cubicBezTo>
                  <a:pt x="101" y="2477"/>
                  <a:pt x="101" y="2476"/>
                  <a:pt x="101" y="2475"/>
                </a:cubicBezTo>
                <a:cubicBezTo>
                  <a:pt x="102" y="2470"/>
                  <a:pt x="100" y="2466"/>
                  <a:pt x="97" y="2462"/>
                </a:cubicBezTo>
                <a:close/>
                <a:moveTo>
                  <a:pt x="231" y="2534"/>
                </a:moveTo>
                <a:cubicBezTo>
                  <a:pt x="231" y="2534"/>
                  <a:pt x="232" y="2533"/>
                  <a:pt x="232" y="2532"/>
                </a:cubicBezTo>
                <a:cubicBezTo>
                  <a:pt x="232" y="2531"/>
                  <a:pt x="232" y="2530"/>
                  <a:pt x="232" y="2529"/>
                </a:cubicBezTo>
                <a:cubicBezTo>
                  <a:pt x="384" y="2459"/>
                  <a:pt x="384" y="2459"/>
                  <a:pt x="384" y="2459"/>
                </a:cubicBezTo>
                <a:cubicBezTo>
                  <a:pt x="522" y="2561"/>
                  <a:pt x="522" y="2561"/>
                  <a:pt x="522" y="2561"/>
                </a:cubicBezTo>
                <a:cubicBezTo>
                  <a:pt x="521" y="2563"/>
                  <a:pt x="520" y="2565"/>
                  <a:pt x="520" y="2568"/>
                </a:cubicBezTo>
                <a:cubicBezTo>
                  <a:pt x="519" y="2576"/>
                  <a:pt x="525" y="2584"/>
                  <a:pt x="533" y="2585"/>
                </a:cubicBezTo>
                <a:cubicBezTo>
                  <a:pt x="541" y="2586"/>
                  <a:pt x="549" y="2580"/>
                  <a:pt x="550" y="2571"/>
                </a:cubicBezTo>
                <a:cubicBezTo>
                  <a:pt x="551" y="2565"/>
                  <a:pt x="547" y="2559"/>
                  <a:pt x="542" y="2556"/>
                </a:cubicBezTo>
                <a:cubicBezTo>
                  <a:pt x="641" y="2385"/>
                  <a:pt x="641" y="2385"/>
                  <a:pt x="641" y="2385"/>
                </a:cubicBezTo>
                <a:cubicBezTo>
                  <a:pt x="746" y="2431"/>
                  <a:pt x="746" y="2431"/>
                  <a:pt x="746" y="2431"/>
                </a:cubicBezTo>
                <a:cubicBezTo>
                  <a:pt x="543" y="2673"/>
                  <a:pt x="543" y="2673"/>
                  <a:pt x="543" y="2673"/>
                </a:cubicBezTo>
                <a:cubicBezTo>
                  <a:pt x="541" y="2671"/>
                  <a:pt x="538" y="2669"/>
                  <a:pt x="535" y="2669"/>
                </a:cubicBezTo>
                <a:cubicBezTo>
                  <a:pt x="528" y="2668"/>
                  <a:pt x="522" y="2672"/>
                  <a:pt x="519" y="2678"/>
                </a:cubicBezTo>
                <a:lnTo>
                  <a:pt x="231" y="2534"/>
                </a:lnTo>
                <a:close/>
                <a:moveTo>
                  <a:pt x="547" y="2688"/>
                </a:moveTo>
                <a:cubicBezTo>
                  <a:pt x="548" y="2687"/>
                  <a:pt x="548" y="2686"/>
                  <a:pt x="548" y="2686"/>
                </a:cubicBezTo>
                <a:cubicBezTo>
                  <a:pt x="548" y="2681"/>
                  <a:pt x="547" y="2677"/>
                  <a:pt x="544" y="2674"/>
                </a:cubicBezTo>
                <a:cubicBezTo>
                  <a:pt x="747" y="2432"/>
                  <a:pt x="747" y="2432"/>
                  <a:pt x="747" y="2432"/>
                </a:cubicBezTo>
                <a:cubicBezTo>
                  <a:pt x="1008" y="2548"/>
                  <a:pt x="1008" y="2548"/>
                  <a:pt x="1008" y="2548"/>
                </a:cubicBezTo>
                <a:cubicBezTo>
                  <a:pt x="1009" y="2549"/>
                  <a:pt x="1009" y="2550"/>
                  <a:pt x="1010" y="2551"/>
                </a:cubicBezTo>
                <a:cubicBezTo>
                  <a:pt x="909" y="2667"/>
                  <a:pt x="909" y="2667"/>
                  <a:pt x="909" y="2667"/>
                </a:cubicBezTo>
                <a:cubicBezTo>
                  <a:pt x="909" y="2666"/>
                  <a:pt x="908" y="2666"/>
                  <a:pt x="908" y="2666"/>
                </a:cubicBezTo>
                <a:cubicBezTo>
                  <a:pt x="902" y="2661"/>
                  <a:pt x="895" y="2662"/>
                  <a:pt x="891" y="2667"/>
                </a:cubicBezTo>
                <a:cubicBezTo>
                  <a:pt x="887" y="2673"/>
                  <a:pt x="887" y="2680"/>
                  <a:pt x="893" y="2684"/>
                </a:cubicBezTo>
                <a:cubicBezTo>
                  <a:pt x="898" y="2689"/>
                  <a:pt x="905" y="2688"/>
                  <a:pt x="910" y="2682"/>
                </a:cubicBezTo>
                <a:cubicBezTo>
                  <a:pt x="913" y="2678"/>
                  <a:pt x="913" y="2672"/>
                  <a:pt x="910" y="2668"/>
                </a:cubicBezTo>
                <a:cubicBezTo>
                  <a:pt x="1011" y="2551"/>
                  <a:pt x="1011" y="2551"/>
                  <a:pt x="1011" y="2551"/>
                </a:cubicBezTo>
                <a:cubicBezTo>
                  <a:pt x="1014" y="2554"/>
                  <a:pt x="1018" y="2554"/>
                  <a:pt x="1021" y="2554"/>
                </a:cubicBezTo>
                <a:cubicBezTo>
                  <a:pt x="1787" y="2894"/>
                  <a:pt x="1787" y="2894"/>
                  <a:pt x="1787" y="2894"/>
                </a:cubicBezTo>
                <a:lnTo>
                  <a:pt x="547" y="2688"/>
                </a:lnTo>
                <a:close/>
              </a:path>
            </a:pathLst>
          </a:custGeom>
          <a:solidFill>
            <a:schemeClr val="bg1">
              <a:alpha val="4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5" name="TextBox 314"/>
          <p:cNvSpPr txBox="1"/>
          <p:nvPr/>
        </p:nvSpPr>
        <p:spPr>
          <a:xfrm>
            <a:off x="336159" y="1227530"/>
            <a:ext cx="3436295" cy="1792798"/>
          </a:xfrm>
          <a:prstGeom prst="rect">
            <a:avLst/>
          </a:prstGeom>
          <a:noFill/>
        </p:spPr>
        <p:txBody>
          <a:bodyPr wrap="square" lIns="68580" tIns="34290" rIns="68580" bIns="34290" rtlCol="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dirty="0" smtClean="0">
                <a:solidFill>
                  <a:schemeClr val="bg1"/>
                </a:solidFill>
                <a:latin typeface="EuropeC" charset="0"/>
              </a:rPr>
              <a:t>Therefore, </a:t>
            </a:r>
            <a:r>
              <a:rPr lang="en-US" sz="1600" b="1" dirty="0" smtClean="0">
                <a:solidFill>
                  <a:srgbClr val="2D4861"/>
                </a:solidFill>
                <a:latin typeface="EuropeC"/>
                <a:cs typeface="EuropeC"/>
              </a:rPr>
              <a:t>the</a:t>
            </a:r>
            <a:r>
              <a:rPr lang="en-US" sz="1600" dirty="0" smtClean="0">
                <a:solidFill>
                  <a:schemeClr val="bg1"/>
                </a:solidFill>
                <a:latin typeface="EuropeC" charset="0"/>
              </a:rPr>
              <a:t> </a:t>
            </a:r>
            <a:r>
              <a:rPr lang="en-US" sz="1600" b="1" dirty="0" smtClean="0">
                <a:solidFill>
                  <a:srgbClr val="2D4861"/>
                </a:solidFill>
                <a:latin typeface="EuropeC"/>
                <a:cs typeface="EuropeC"/>
              </a:rPr>
              <a:t>data</a:t>
            </a:r>
            <a:r>
              <a:rPr lang="en-US" sz="1600" b="1" dirty="0" smtClean="0">
                <a:solidFill>
                  <a:schemeClr val="bg1"/>
                </a:solidFill>
                <a:latin typeface="EuropeC" charset="0"/>
              </a:rPr>
              <a:t> </a:t>
            </a:r>
            <a:r>
              <a:rPr lang="en-US" sz="1600" b="1" dirty="0" smtClean="0">
                <a:solidFill>
                  <a:srgbClr val="2D4861"/>
                </a:solidFill>
                <a:latin typeface="EuropeC"/>
                <a:cs typeface="EuropeC"/>
              </a:rPr>
              <a:t>synchronization issue can be successfully resolved </a:t>
            </a:r>
            <a:r>
              <a:rPr lang="en-US" sz="1600" dirty="0" smtClean="0">
                <a:solidFill>
                  <a:schemeClr val="bg1"/>
                </a:solidFill>
                <a:latin typeface="EuropeC" charset="0"/>
              </a:rPr>
              <a:t>within the universal Unihotel.org platform allowing to upload and download data to and from various systems worldwide</a:t>
            </a:r>
            <a:endParaRPr lang="en-US" sz="1600" dirty="0">
              <a:solidFill>
                <a:schemeClr val="bg1"/>
              </a:solidFill>
              <a:latin typeface="EuropeC" charset="0"/>
            </a:endParaRPr>
          </a:p>
        </p:txBody>
      </p:sp>
      <p:cxnSp>
        <p:nvCxnSpPr>
          <p:cNvPr id="316" name="Straight Connector 315"/>
          <p:cNvCxnSpPr>
            <a:cxnSpLocks noChangeAspect="1"/>
          </p:cNvCxnSpPr>
          <p:nvPr/>
        </p:nvCxnSpPr>
        <p:spPr>
          <a:xfrm>
            <a:off x="294222" y="1141147"/>
            <a:ext cx="345955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95" name="Freeform 11"/>
          <p:cNvSpPr>
            <a:spLocks noEditPoints="1"/>
          </p:cNvSpPr>
          <p:nvPr/>
        </p:nvSpPr>
        <p:spPr bwMode="auto">
          <a:xfrm>
            <a:off x="5420281" y="-537715"/>
            <a:ext cx="4354288" cy="6951724"/>
          </a:xfrm>
          <a:custGeom>
            <a:avLst/>
            <a:gdLst>
              <a:gd name="T0" fmla="*/ 1799 w 1825"/>
              <a:gd name="T1" fmla="*/ 2259 h 2914"/>
              <a:gd name="T2" fmla="*/ 1417 w 1825"/>
              <a:gd name="T3" fmla="*/ 1893 h 2914"/>
              <a:gd name="T4" fmla="*/ 1668 w 1825"/>
              <a:gd name="T5" fmla="*/ 1694 h 2914"/>
              <a:gd name="T6" fmla="*/ 1781 w 1825"/>
              <a:gd name="T7" fmla="*/ 1223 h 2914"/>
              <a:gd name="T8" fmla="*/ 1569 w 1825"/>
              <a:gd name="T9" fmla="*/ 1332 h 2914"/>
              <a:gd name="T10" fmla="*/ 1485 w 1825"/>
              <a:gd name="T11" fmla="*/ 974 h 2914"/>
              <a:gd name="T12" fmla="*/ 1241 w 1825"/>
              <a:gd name="T13" fmla="*/ 611 h 2914"/>
              <a:gd name="T14" fmla="*/ 1501 w 1825"/>
              <a:gd name="T15" fmla="*/ 488 h 2914"/>
              <a:gd name="T16" fmla="*/ 1615 w 1825"/>
              <a:gd name="T17" fmla="*/ 138 h 2914"/>
              <a:gd name="T18" fmla="*/ 1306 w 1825"/>
              <a:gd name="T19" fmla="*/ 511 h 2914"/>
              <a:gd name="T20" fmla="*/ 1107 w 1825"/>
              <a:gd name="T21" fmla="*/ 547 h 2914"/>
              <a:gd name="T22" fmla="*/ 846 w 1825"/>
              <a:gd name="T23" fmla="*/ 339 h 2914"/>
              <a:gd name="T24" fmla="*/ 1082 w 1825"/>
              <a:gd name="T25" fmla="*/ 3 h 2914"/>
              <a:gd name="T26" fmla="*/ 523 w 1825"/>
              <a:gd name="T27" fmla="*/ 456 h 2914"/>
              <a:gd name="T28" fmla="*/ 140 w 1825"/>
              <a:gd name="T29" fmla="*/ 370 h 2914"/>
              <a:gd name="T30" fmla="*/ 83 w 1825"/>
              <a:gd name="T31" fmla="*/ 697 h 2914"/>
              <a:gd name="T32" fmla="*/ 712 w 1825"/>
              <a:gd name="T33" fmla="*/ 576 h 2914"/>
              <a:gd name="T34" fmla="*/ 1036 w 1825"/>
              <a:gd name="T35" fmla="*/ 857 h 2914"/>
              <a:gd name="T36" fmla="*/ 1240 w 1825"/>
              <a:gd name="T37" fmla="*/ 1030 h 2914"/>
              <a:gd name="T38" fmla="*/ 1232 w 1825"/>
              <a:gd name="T39" fmla="*/ 1267 h 2914"/>
              <a:gd name="T40" fmla="*/ 1208 w 1825"/>
              <a:gd name="T41" fmla="*/ 1594 h 2914"/>
              <a:gd name="T42" fmla="*/ 998 w 1825"/>
              <a:gd name="T43" fmla="*/ 1985 h 2914"/>
              <a:gd name="T44" fmla="*/ 1155 w 1825"/>
              <a:gd name="T45" fmla="*/ 2059 h 2914"/>
              <a:gd name="T46" fmla="*/ 790 w 1825"/>
              <a:gd name="T47" fmla="*/ 2159 h 2914"/>
              <a:gd name="T48" fmla="*/ 575 w 1825"/>
              <a:gd name="T49" fmla="*/ 2361 h 2914"/>
              <a:gd name="T50" fmla="*/ 128 w 1825"/>
              <a:gd name="T51" fmla="*/ 2443 h 2914"/>
              <a:gd name="T52" fmla="*/ 531 w 1825"/>
              <a:gd name="T53" fmla="*/ 2699 h 2914"/>
              <a:gd name="T54" fmla="*/ 1545 w 1825"/>
              <a:gd name="T55" fmla="*/ 341 h 2914"/>
              <a:gd name="T56" fmla="*/ 1384 w 1825"/>
              <a:gd name="T57" fmla="*/ 689 h 2914"/>
              <a:gd name="T58" fmla="*/ 747 w 1825"/>
              <a:gd name="T59" fmla="*/ 2431 h 2914"/>
              <a:gd name="T60" fmla="*/ 924 w 1825"/>
              <a:gd name="T61" fmla="*/ 2380 h 2914"/>
              <a:gd name="T62" fmla="*/ 1058 w 1825"/>
              <a:gd name="T63" fmla="*/ 2370 h 2914"/>
              <a:gd name="T64" fmla="*/ 1026 w 1825"/>
              <a:gd name="T65" fmla="*/ 2533 h 2914"/>
              <a:gd name="T66" fmla="*/ 1322 w 1825"/>
              <a:gd name="T67" fmla="*/ 2137 h 2914"/>
              <a:gd name="T68" fmla="*/ 1307 w 1825"/>
              <a:gd name="T69" fmla="*/ 2140 h 2914"/>
              <a:gd name="T70" fmla="*/ 1332 w 1825"/>
              <a:gd name="T71" fmla="*/ 1513 h 2914"/>
              <a:gd name="T72" fmla="*/ 1572 w 1825"/>
              <a:gd name="T73" fmla="*/ 1336 h 2914"/>
              <a:gd name="T74" fmla="*/ 1519 w 1825"/>
              <a:gd name="T75" fmla="*/ 1123 h 2914"/>
              <a:gd name="T76" fmla="*/ 1239 w 1825"/>
              <a:gd name="T77" fmla="*/ 950 h 2914"/>
              <a:gd name="T78" fmla="*/ 873 w 1825"/>
              <a:gd name="T79" fmla="*/ 686 h 2914"/>
              <a:gd name="T80" fmla="*/ 1188 w 1825"/>
              <a:gd name="T81" fmla="*/ 603 h 2914"/>
              <a:gd name="T82" fmla="*/ 641 w 1825"/>
              <a:gd name="T83" fmla="*/ 399 h 2914"/>
              <a:gd name="T84" fmla="*/ 258 w 1825"/>
              <a:gd name="T85" fmla="*/ 625 h 2914"/>
              <a:gd name="T86" fmla="*/ 313 w 1825"/>
              <a:gd name="T87" fmla="*/ 578 h 2914"/>
              <a:gd name="T88" fmla="*/ 796 w 1825"/>
              <a:gd name="T89" fmla="*/ 691 h 2914"/>
              <a:gd name="T90" fmla="*/ 1208 w 1825"/>
              <a:gd name="T91" fmla="*/ 673 h 2914"/>
              <a:gd name="T92" fmla="*/ 1037 w 1825"/>
              <a:gd name="T93" fmla="*/ 857 h 2914"/>
              <a:gd name="T94" fmla="*/ 1241 w 1825"/>
              <a:gd name="T95" fmla="*/ 1030 h 2914"/>
              <a:gd name="T96" fmla="*/ 1393 w 1825"/>
              <a:gd name="T97" fmla="*/ 1169 h 2914"/>
              <a:gd name="T98" fmla="*/ 1165 w 1825"/>
              <a:gd name="T99" fmla="*/ 1546 h 2914"/>
              <a:gd name="T100" fmla="*/ 1259 w 1825"/>
              <a:gd name="T101" fmla="*/ 1637 h 2914"/>
              <a:gd name="T102" fmla="*/ 1332 w 1825"/>
              <a:gd name="T103" fmla="*/ 1514 h 2914"/>
              <a:gd name="T104" fmla="*/ 1222 w 1825"/>
              <a:gd name="T105" fmla="*/ 2019 h 2914"/>
              <a:gd name="T106" fmla="*/ 1067 w 1825"/>
              <a:gd name="T107" fmla="*/ 2337 h 2914"/>
              <a:gd name="T108" fmla="*/ 740 w 1825"/>
              <a:gd name="T109" fmla="*/ 2244 h 2914"/>
              <a:gd name="T110" fmla="*/ 604 w 1825"/>
              <a:gd name="T111" fmla="*/ 2367 h 2914"/>
              <a:gd name="T112" fmla="*/ 385 w 1825"/>
              <a:gd name="T113" fmla="*/ 2458 h 2914"/>
              <a:gd name="T114" fmla="*/ 97 w 1825"/>
              <a:gd name="T115" fmla="*/ 2462 h 2914"/>
              <a:gd name="T116" fmla="*/ 522 w 1825"/>
              <a:gd name="T117" fmla="*/ 2561 h 2914"/>
              <a:gd name="T118" fmla="*/ 547 w 1825"/>
              <a:gd name="T119" fmla="*/ 2688 h 2914"/>
              <a:gd name="T120" fmla="*/ 910 w 1825"/>
              <a:gd name="T121" fmla="*/ 2668 h 2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25" h="2914">
                <a:moveTo>
                  <a:pt x="1811" y="2883"/>
                </a:moveTo>
                <a:cubicBezTo>
                  <a:pt x="1807" y="2883"/>
                  <a:pt x="1804" y="2883"/>
                  <a:pt x="1802" y="2885"/>
                </a:cubicBezTo>
                <a:cubicBezTo>
                  <a:pt x="1612" y="2389"/>
                  <a:pt x="1612" y="2389"/>
                  <a:pt x="1612" y="2389"/>
                </a:cubicBezTo>
                <a:cubicBezTo>
                  <a:pt x="1652" y="2423"/>
                  <a:pt x="1652" y="2423"/>
                  <a:pt x="1652" y="2423"/>
                </a:cubicBezTo>
                <a:cubicBezTo>
                  <a:pt x="1651" y="2424"/>
                  <a:pt x="1650" y="2425"/>
                  <a:pt x="1649" y="2425"/>
                </a:cubicBezTo>
                <a:cubicBezTo>
                  <a:pt x="1645" y="2431"/>
                  <a:pt x="1646" y="2438"/>
                  <a:pt x="1651" y="2442"/>
                </a:cubicBezTo>
                <a:cubicBezTo>
                  <a:pt x="1657" y="2446"/>
                  <a:pt x="1664" y="2446"/>
                  <a:pt x="1668" y="2440"/>
                </a:cubicBezTo>
                <a:cubicBezTo>
                  <a:pt x="1672" y="2435"/>
                  <a:pt x="1672" y="2428"/>
                  <a:pt x="1666" y="2423"/>
                </a:cubicBezTo>
                <a:cubicBezTo>
                  <a:pt x="1666" y="2423"/>
                  <a:pt x="1665" y="2423"/>
                  <a:pt x="1665" y="2423"/>
                </a:cubicBezTo>
                <a:cubicBezTo>
                  <a:pt x="1797" y="2257"/>
                  <a:pt x="1797" y="2257"/>
                  <a:pt x="1797" y="2257"/>
                </a:cubicBezTo>
                <a:cubicBezTo>
                  <a:pt x="1797" y="2258"/>
                  <a:pt x="1798" y="2258"/>
                  <a:pt x="1799" y="2259"/>
                </a:cubicBezTo>
                <a:cubicBezTo>
                  <a:pt x="1804" y="2263"/>
                  <a:pt x="1812" y="2263"/>
                  <a:pt x="1816" y="2257"/>
                </a:cubicBezTo>
                <a:cubicBezTo>
                  <a:pt x="1820" y="2252"/>
                  <a:pt x="1819" y="2245"/>
                  <a:pt x="1814" y="2240"/>
                </a:cubicBezTo>
                <a:cubicBezTo>
                  <a:pt x="1809" y="2236"/>
                  <a:pt x="1801" y="2237"/>
                  <a:pt x="1797" y="2242"/>
                </a:cubicBezTo>
                <a:cubicBezTo>
                  <a:pt x="1794" y="2246"/>
                  <a:pt x="1794" y="2251"/>
                  <a:pt x="1796" y="2255"/>
                </a:cubicBezTo>
                <a:cubicBezTo>
                  <a:pt x="1664" y="2422"/>
                  <a:pt x="1664" y="2422"/>
                  <a:pt x="1664" y="2422"/>
                </a:cubicBezTo>
                <a:cubicBezTo>
                  <a:pt x="1660" y="2420"/>
                  <a:pt x="1656" y="2421"/>
                  <a:pt x="1653" y="2423"/>
                </a:cubicBezTo>
                <a:cubicBezTo>
                  <a:pt x="1611" y="2386"/>
                  <a:pt x="1611" y="2386"/>
                  <a:pt x="1611" y="2386"/>
                </a:cubicBezTo>
                <a:cubicBezTo>
                  <a:pt x="1433" y="1918"/>
                  <a:pt x="1433" y="1918"/>
                  <a:pt x="1433" y="1918"/>
                </a:cubicBezTo>
                <a:cubicBezTo>
                  <a:pt x="1438" y="1916"/>
                  <a:pt x="1441" y="1912"/>
                  <a:pt x="1442" y="1906"/>
                </a:cubicBezTo>
                <a:cubicBezTo>
                  <a:pt x="1443" y="1898"/>
                  <a:pt x="1437" y="1890"/>
                  <a:pt x="1429" y="1889"/>
                </a:cubicBezTo>
                <a:cubicBezTo>
                  <a:pt x="1424" y="1889"/>
                  <a:pt x="1420" y="1890"/>
                  <a:pt x="1417" y="1893"/>
                </a:cubicBezTo>
                <a:cubicBezTo>
                  <a:pt x="1380" y="1843"/>
                  <a:pt x="1380" y="1843"/>
                  <a:pt x="1380" y="1843"/>
                </a:cubicBezTo>
                <a:cubicBezTo>
                  <a:pt x="1451" y="1779"/>
                  <a:pt x="1451" y="1779"/>
                  <a:pt x="1451" y="1779"/>
                </a:cubicBezTo>
                <a:cubicBezTo>
                  <a:pt x="1452" y="1780"/>
                  <a:pt x="1454" y="1781"/>
                  <a:pt x="1457" y="1781"/>
                </a:cubicBezTo>
                <a:cubicBezTo>
                  <a:pt x="1465" y="1782"/>
                  <a:pt x="1473" y="1776"/>
                  <a:pt x="1474" y="1768"/>
                </a:cubicBezTo>
                <a:cubicBezTo>
                  <a:pt x="1474" y="1764"/>
                  <a:pt x="1473" y="1760"/>
                  <a:pt x="1471" y="1757"/>
                </a:cubicBezTo>
                <a:cubicBezTo>
                  <a:pt x="1668" y="1695"/>
                  <a:pt x="1668" y="1695"/>
                  <a:pt x="1668" y="1695"/>
                </a:cubicBezTo>
                <a:cubicBezTo>
                  <a:pt x="1668" y="1695"/>
                  <a:pt x="1668" y="1695"/>
                  <a:pt x="1668" y="1695"/>
                </a:cubicBezTo>
                <a:cubicBezTo>
                  <a:pt x="1672" y="1703"/>
                  <a:pt x="1681" y="1706"/>
                  <a:pt x="1689" y="1703"/>
                </a:cubicBezTo>
                <a:cubicBezTo>
                  <a:pt x="1696" y="1699"/>
                  <a:pt x="1700" y="1690"/>
                  <a:pt x="1696" y="1683"/>
                </a:cubicBezTo>
                <a:cubicBezTo>
                  <a:pt x="1693" y="1675"/>
                  <a:pt x="1684" y="1672"/>
                  <a:pt x="1676" y="1675"/>
                </a:cubicBezTo>
                <a:cubicBezTo>
                  <a:pt x="1669" y="1679"/>
                  <a:pt x="1665" y="1687"/>
                  <a:pt x="1668" y="1694"/>
                </a:cubicBezTo>
                <a:cubicBezTo>
                  <a:pt x="1470" y="1756"/>
                  <a:pt x="1470" y="1756"/>
                  <a:pt x="1470" y="1756"/>
                </a:cubicBezTo>
                <a:cubicBezTo>
                  <a:pt x="1469" y="1755"/>
                  <a:pt x="1467" y="1753"/>
                  <a:pt x="1465" y="1752"/>
                </a:cubicBezTo>
                <a:cubicBezTo>
                  <a:pt x="1579" y="1363"/>
                  <a:pt x="1579" y="1363"/>
                  <a:pt x="1579" y="1363"/>
                </a:cubicBezTo>
                <a:cubicBezTo>
                  <a:pt x="1587" y="1364"/>
                  <a:pt x="1594" y="1358"/>
                  <a:pt x="1595" y="1350"/>
                </a:cubicBezTo>
                <a:cubicBezTo>
                  <a:pt x="1596" y="1342"/>
                  <a:pt x="1590" y="1334"/>
                  <a:pt x="1582" y="1333"/>
                </a:cubicBezTo>
                <a:cubicBezTo>
                  <a:pt x="1579" y="1333"/>
                  <a:pt x="1575" y="1334"/>
                  <a:pt x="1572" y="1335"/>
                </a:cubicBezTo>
                <a:cubicBezTo>
                  <a:pt x="1570" y="1333"/>
                  <a:pt x="1570" y="1333"/>
                  <a:pt x="1570" y="1333"/>
                </a:cubicBezTo>
                <a:cubicBezTo>
                  <a:pt x="1760" y="1239"/>
                  <a:pt x="1760" y="1239"/>
                  <a:pt x="1760" y="1239"/>
                </a:cubicBezTo>
                <a:cubicBezTo>
                  <a:pt x="1761" y="1240"/>
                  <a:pt x="1761" y="1241"/>
                  <a:pt x="1762" y="1242"/>
                </a:cubicBezTo>
                <a:cubicBezTo>
                  <a:pt x="1768" y="1247"/>
                  <a:pt x="1776" y="1247"/>
                  <a:pt x="1781" y="1242"/>
                </a:cubicBezTo>
                <a:cubicBezTo>
                  <a:pt x="1786" y="1236"/>
                  <a:pt x="1786" y="1228"/>
                  <a:pt x="1781" y="1223"/>
                </a:cubicBezTo>
                <a:cubicBezTo>
                  <a:pt x="1780" y="1222"/>
                  <a:pt x="1778" y="1221"/>
                  <a:pt x="1777" y="1220"/>
                </a:cubicBezTo>
                <a:cubicBezTo>
                  <a:pt x="1744" y="945"/>
                  <a:pt x="1744" y="945"/>
                  <a:pt x="1744" y="945"/>
                </a:cubicBezTo>
                <a:cubicBezTo>
                  <a:pt x="1749" y="947"/>
                  <a:pt x="1754" y="946"/>
                  <a:pt x="1758" y="942"/>
                </a:cubicBezTo>
                <a:cubicBezTo>
                  <a:pt x="1763" y="937"/>
                  <a:pt x="1763" y="928"/>
                  <a:pt x="1757" y="923"/>
                </a:cubicBezTo>
                <a:cubicBezTo>
                  <a:pt x="1752" y="918"/>
                  <a:pt x="1743" y="918"/>
                  <a:pt x="1738" y="924"/>
                </a:cubicBezTo>
                <a:cubicBezTo>
                  <a:pt x="1733" y="929"/>
                  <a:pt x="1734" y="938"/>
                  <a:pt x="1739" y="943"/>
                </a:cubicBezTo>
                <a:cubicBezTo>
                  <a:pt x="1740" y="944"/>
                  <a:pt x="1741" y="944"/>
                  <a:pt x="1742" y="945"/>
                </a:cubicBezTo>
                <a:cubicBezTo>
                  <a:pt x="1776" y="1220"/>
                  <a:pt x="1776" y="1220"/>
                  <a:pt x="1776" y="1220"/>
                </a:cubicBezTo>
                <a:cubicBezTo>
                  <a:pt x="1771" y="1218"/>
                  <a:pt x="1766" y="1219"/>
                  <a:pt x="1762" y="1223"/>
                </a:cubicBezTo>
                <a:cubicBezTo>
                  <a:pt x="1758" y="1227"/>
                  <a:pt x="1757" y="1233"/>
                  <a:pt x="1759" y="1238"/>
                </a:cubicBezTo>
                <a:cubicBezTo>
                  <a:pt x="1569" y="1332"/>
                  <a:pt x="1569" y="1332"/>
                  <a:pt x="1569" y="1332"/>
                </a:cubicBezTo>
                <a:cubicBezTo>
                  <a:pt x="1415" y="1190"/>
                  <a:pt x="1415" y="1190"/>
                  <a:pt x="1415" y="1190"/>
                </a:cubicBezTo>
                <a:cubicBezTo>
                  <a:pt x="1418" y="1187"/>
                  <a:pt x="1421" y="1183"/>
                  <a:pt x="1422" y="1179"/>
                </a:cubicBezTo>
                <a:cubicBezTo>
                  <a:pt x="1422" y="1175"/>
                  <a:pt x="1421" y="1171"/>
                  <a:pt x="1418" y="1168"/>
                </a:cubicBezTo>
                <a:cubicBezTo>
                  <a:pt x="1519" y="1124"/>
                  <a:pt x="1519" y="1124"/>
                  <a:pt x="1519" y="1124"/>
                </a:cubicBezTo>
                <a:cubicBezTo>
                  <a:pt x="1521" y="1129"/>
                  <a:pt x="1526" y="1133"/>
                  <a:pt x="1532" y="1134"/>
                </a:cubicBezTo>
                <a:cubicBezTo>
                  <a:pt x="1540" y="1135"/>
                  <a:pt x="1548" y="1129"/>
                  <a:pt x="1549" y="1121"/>
                </a:cubicBezTo>
                <a:cubicBezTo>
                  <a:pt x="1550" y="1113"/>
                  <a:pt x="1544" y="1105"/>
                  <a:pt x="1536" y="1104"/>
                </a:cubicBezTo>
                <a:cubicBezTo>
                  <a:pt x="1533" y="1104"/>
                  <a:pt x="1531" y="1104"/>
                  <a:pt x="1529" y="1105"/>
                </a:cubicBezTo>
                <a:cubicBezTo>
                  <a:pt x="1491" y="1002"/>
                  <a:pt x="1491" y="1002"/>
                  <a:pt x="1491" y="1002"/>
                </a:cubicBezTo>
                <a:cubicBezTo>
                  <a:pt x="1495" y="1000"/>
                  <a:pt x="1498" y="996"/>
                  <a:pt x="1498" y="991"/>
                </a:cubicBezTo>
                <a:cubicBezTo>
                  <a:pt x="1499" y="983"/>
                  <a:pt x="1493" y="975"/>
                  <a:pt x="1485" y="974"/>
                </a:cubicBezTo>
                <a:cubicBezTo>
                  <a:pt x="1477" y="973"/>
                  <a:pt x="1470" y="979"/>
                  <a:pt x="1468" y="986"/>
                </a:cubicBezTo>
                <a:cubicBezTo>
                  <a:pt x="1270" y="967"/>
                  <a:pt x="1270" y="967"/>
                  <a:pt x="1270" y="967"/>
                </a:cubicBezTo>
                <a:cubicBezTo>
                  <a:pt x="1331" y="719"/>
                  <a:pt x="1331" y="719"/>
                  <a:pt x="1331" y="719"/>
                </a:cubicBezTo>
                <a:cubicBezTo>
                  <a:pt x="1331" y="719"/>
                  <a:pt x="1332" y="719"/>
                  <a:pt x="1332" y="719"/>
                </a:cubicBezTo>
                <a:cubicBezTo>
                  <a:pt x="1341" y="720"/>
                  <a:pt x="1348" y="714"/>
                  <a:pt x="1349" y="706"/>
                </a:cubicBezTo>
                <a:cubicBezTo>
                  <a:pt x="1350" y="698"/>
                  <a:pt x="1344" y="690"/>
                  <a:pt x="1336" y="689"/>
                </a:cubicBezTo>
                <a:cubicBezTo>
                  <a:pt x="1327" y="688"/>
                  <a:pt x="1320" y="694"/>
                  <a:pt x="1319" y="702"/>
                </a:cubicBezTo>
                <a:cubicBezTo>
                  <a:pt x="1319" y="704"/>
                  <a:pt x="1319" y="706"/>
                  <a:pt x="1319" y="708"/>
                </a:cubicBezTo>
                <a:cubicBezTo>
                  <a:pt x="1217" y="756"/>
                  <a:pt x="1217" y="756"/>
                  <a:pt x="1217" y="756"/>
                </a:cubicBezTo>
                <a:cubicBezTo>
                  <a:pt x="1209" y="674"/>
                  <a:pt x="1209" y="674"/>
                  <a:pt x="1209" y="674"/>
                </a:cubicBezTo>
                <a:cubicBezTo>
                  <a:pt x="1241" y="611"/>
                  <a:pt x="1241" y="611"/>
                  <a:pt x="1241" y="611"/>
                </a:cubicBezTo>
                <a:cubicBezTo>
                  <a:pt x="1379" y="694"/>
                  <a:pt x="1379" y="694"/>
                  <a:pt x="1379" y="694"/>
                </a:cubicBezTo>
                <a:cubicBezTo>
                  <a:pt x="1377" y="699"/>
                  <a:pt x="1377" y="704"/>
                  <a:pt x="1380" y="709"/>
                </a:cubicBezTo>
                <a:cubicBezTo>
                  <a:pt x="1385" y="715"/>
                  <a:pt x="1394" y="717"/>
                  <a:pt x="1400" y="712"/>
                </a:cubicBezTo>
                <a:cubicBezTo>
                  <a:pt x="1406" y="708"/>
                  <a:pt x="1408" y="699"/>
                  <a:pt x="1403" y="693"/>
                </a:cubicBezTo>
                <a:cubicBezTo>
                  <a:pt x="1401" y="689"/>
                  <a:pt x="1397" y="687"/>
                  <a:pt x="1393" y="687"/>
                </a:cubicBezTo>
                <a:cubicBezTo>
                  <a:pt x="1396" y="506"/>
                  <a:pt x="1396" y="506"/>
                  <a:pt x="1396" y="506"/>
                </a:cubicBezTo>
                <a:cubicBezTo>
                  <a:pt x="1485" y="500"/>
                  <a:pt x="1485" y="500"/>
                  <a:pt x="1485" y="500"/>
                </a:cubicBezTo>
                <a:cubicBezTo>
                  <a:pt x="1485" y="504"/>
                  <a:pt x="1486" y="507"/>
                  <a:pt x="1488" y="510"/>
                </a:cubicBezTo>
                <a:cubicBezTo>
                  <a:pt x="1492" y="516"/>
                  <a:pt x="1501" y="518"/>
                  <a:pt x="1507" y="513"/>
                </a:cubicBezTo>
                <a:cubicBezTo>
                  <a:pt x="1514" y="509"/>
                  <a:pt x="1515" y="500"/>
                  <a:pt x="1511" y="494"/>
                </a:cubicBezTo>
                <a:cubicBezTo>
                  <a:pt x="1509" y="490"/>
                  <a:pt x="1505" y="488"/>
                  <a:pt x="1501" y="488"/>
                </a:cubicBezTo>
                <a:cubicBezTo>
                  <a:pt x="1546" y="341"/>
                  <a:pt x="1546" y="341"/>
                  <a:pt x="1546" y="341"/>
                </a:cubicBezTo>
                <a:cubicBezTo>
                  <a:pt x="1654" y="363"/>
                  <a:pt x="1654" y="363"/>
                  <a:pt x="1654" y="363"/>
                </a:cubicBezTo>
                <a:cubicBezTo>
                  <a:pt x="1653" y="366"/>
                  <a:pt x="1654" y="370"/>
                  <a:pt x="1656" y="373"/>
                </a:cubicBezTo>
                <a:cubicBezTo>
                  <a:pt x="1661" y="379"/>
                  <a:pt x="1669" y="381"/>
                  <a:pt x="1676" y="376"/>
                </a:cubicBezTo>
                <a:cubicBezTo>
                  <a:pt x="1682" y="372"/>
                  <a:pt x="1684" y="363"/>
                  <a:pt x="1679" y="357"/>
                </a:cubicBezTo>
                <a:cubicBezTo>
                  <a:pt x="1675" y="350"/>
                  <a:pt x="1666" y="349"/>
                  <a:pt x="1660" y="353"/>
                </a:cubicBezTo>
                <a:cubicBezTo>
                  <a:pt x="1657" y="355"/>
                  <a:pt x="1655" y="358"/>
                  <a:pt x="1654" y="361"/>
                </a:cubicBezTo>
                <a:cubicBezTo>
                  <a:pt x="1547" y="340"/>
                  <a:pt x="1547" y="340"/>
                  <a:pt x="1547" y="340"/>
                </a:cubicBezTo>
                <a:cubicBezTo>
                  <a:pt x="1602" y="160"/>
                  <a:pt x="1602" y="160"/>
                  <a:pt x="1602" y="160"/>
                </a:cubicBezTo>
                <a:cubicBezTo>
                  <a:pt x="1605" y="160"/>
                  <a:pt x="1609" y="160"/>
                  <a:pt x="1612" y="158"/>
                </a:cubicBezTo>
                <a:cubicBezTo>
                  <a:pt x="1618" y="153"/>
                  <a:pt x="1620" y="144"/>
                  <a:pt x="1615" y="138"/>
                </a:cubicBezTo>
                <a:cubicBezTo>
                  <a:pt x="1611" y="132"/>
                  <a:pt x="1602" y="130"/>
                  <a:pt x="1596" y="135"/>
                </a:cubicBezTo>
                <a:cubicBezTo>
                  <a:pt x="1589" y="139"/>
                  <a:pt x="1588" y="148"/>
                  <a:pt x="1592" y="154"/>
                </a:cubicBezTo>
                <a:cubicBezTo>
                  <a:pt x="1594" y="157"/>
                  <a:pt x="1597" y="159"/>
                  <a:pt x="1600" y="160"/>
                </a:cubicBezTo>
                <a:cubicBezTo>
                  <a:pt x="1545" y="339"/>
                  <a:pt x="1545" y="339"/>
                  <a:pt x="1545" y="339"/>
                </a:cubicBezTo>
                <a:cubicBezTo>
                  <a:pt x="1416" y="314"/>
                  <a:pt x="1416" y="314"/>
                  <a:pt x="1416" y="314"/>
                </a:cubicBezTo>
                <a:cubicBezTo>
                  <a:pt x="1415" y="312"/>
                  <a:pt x="1414" y="310"/>
                  <a:pt x="1413" y="308"/>
                </a:cubicBezTo>
                <a:cubicBezTo>
                  <a:pt x="1409" y="302"/>
                  <a:pt x="1400" y="300"/>
                  <a:pt x="1394" y="305"/>
                </a:cubicBezTo>
                <a:cubicBezTo>
                  <a:pt x="1387" y="309"/>
                  <a:pt x="1386" y="318"/>
                  <a:pt x="1390" y="325"/>
                </a:cubicBezTo>
                <a:cubicBezTo>
                  <a:pt x="1392" y="327"/>
                  <a:pt x="1395" y="329"/>
                  <a:pt x="1398" y="330"/>
                </a:cubicBezTo>
                <a:cubicBezTo>
                  <a:pt x="1395" y="505"/>
                  <a:pt x="1395" y="505"/>
                  <a:pt x="1395" y="505"/>
                </a:cubicBezTo>
                <a:cubicBezTo>
                  <a:pt x="1306" y="511"/>
                  <a:pt x="1306" y="511"/>
                  <a:pt x="1306" y="511"/>
                </a:cubicBezTo>
                <a:cubicBezTo>
                  <a:pt x="1306" y="508"/>
                  <a:pt x="1305" y="506"/>
                  <a:pt x="1303" y="504"/>
                </a:cubicBezTo>
                <a:cubicBezTo>
                  <a:pt x="1299" y="498"/>
                  <a:pt x="1290" y="496"/>
                  <a:pt x="1284" y="501"/>
                </a:cubicBezTo>
                <a:cubicBezTo>
                  <a:pt x="1277" y="505"/>
                  <a:pt x="1276" y="514"/>
                  <a:pt x="1280" y="520"/>
                </a:cubicBezTo>
                <a:cubicBezTo>
                  <a:pt x="1282" y="522"/>
                  <a:pt x="1283" y="523"/>
                  <a:pt x="1285" y="524"/>
                </a:cubicBezTo>
                <a:cubicBezTo>
                  <a:pt x="1241" y="609"/>
                  <a:pt x="1241" y="609"/>
                  <a:pt x="1241" y="609"/>
                </a:cubicBezTo>
                <a:cubicBezTo>
                  <a:pt x="1125" y="539"/>
                  <a:pt x="1125" y="539"/>
                  <a:pt x="1125" y="539"/>
                </a:cubicBezTo>
                <a:cubicBezTo>
                  <a:pt x="1127" y="535"/>
                  <a:pt x="1127" y="530"/>
                  <a:pt x="1124" y="526"/>
                </a:cubicBezTo>
                <a:cubicBezTo>
                  <a:pt x="1119" y="519"/>
                  <a:pt x="1111" y="518"/>
                  <a:pt x="1104" y="522"/>
                </a:cubicBezTo>
                <a:cubicBezTo>
                  <a:pt x="1098" y="527"/>
                  <a:pt x="1096" y="535"/>
                  <a:pt x="1101" y="542"/>
                </a:cubicBezTo>
                <a:cubicBezTo>
                  <a:pt x="1102" y="544"/>
                  <a:pt x="1104" y="545"/>
                  <a:pt x="1106" y="546"/>
                </a:cubicBezTo>
                <a:cubicBezTo>
                  <a:pt x="1106" y="546"/>
                  <a:pt x="1107" y="547"/>
                  <a:pt x="1107" y="547"/>
                </a:cubicBezTo>
                <a:cubicBezTo>
                  <a:pt x="1111" y="548"/>
                  <a:pt x="1116" y="548"/>
                  <a:pt x="1120" y="545"/>
                </a:cubicBezTo>
                <a:cubicBezTo>
                  <a:pt x="1122" y="544"/>
                  <a:pt x="1124" y="542"/>
                  <a:pt x="1125" y="540"/>
                </a:cubicBezTo>
                <a:cubicBezTo>
                  <a:pt x="1240" y="610"/>
                  <a:pt x="1240" y="610"/>
                  <a:pt x="1240" y="610"/>
                </a:cubicBezTo>
                <a:cubicBezTo>
                  <a:pt x="1208" y="671"/>
                  <a:pt x="1208" y="671"/>
                  <a:pt x="1208" y="671"/>
                </a:cubicBezTo>
                <a:cubicBezTo>
                  <a:pt x="1204" y="626"/>
                  <a:pt x="1204" y="626"/>
                  <a:pt x="1204" y="626"/>
                </a:cubicBezTo>
                <a:cubicBezTo>
                  <a:pt x="1210" y="625"/>
                  <a:pt x="1215" y="619"/>
                  <a:pt x="1216" y="613"/>
                </a:cubicBezTo>
                <a:cubicBezTo>
                  <a:pt x="1217" y="604"/>
                  <a:pt x="1211" y="597"/>
                  <a:pt x="1203" y="596"/>
                </a:cubicBezTo>
                <a:cubicBezTo>
                  <a:pt x="1197" y="595"/>
                  <a:pt x="1191" y="598"/>
                  <a:pt x="1188" y="602"/>
                </a:cubicBezTo>
                <a:cubicBezTo>
                  <a:pt x="647" y="401"/>
                  <a:pt x="647" y="401"/>
                  <a:pt x="647" y="401"/>
                </a:cubicBezTo>
                <a:cubicBezTo>
                  <a:pt x="846" y="338"/>
                  <a:pt x="846" y="338"/>
                  <a:pt x="846" y="338"/>
                </a:cubicBezTo>
                <a:cubicBezTo>
                  <a:pt x="846" y="338"/>
                  <a:pt x="846" y="339"/>
                  <a:pt x="846" y="339"/>
                </a:cubicBezTo>
                <a:cubicBezTo>
                  <a:pt x="850" y="346"/>
                  <a:pt x="859" y="350"/>
                  <a:pt x="866" y="346"/>
                </a:cubicBezTo>
                <a:cubicBezTo>
                  <a:pt x="874" y="343"/>
                  <a:pt x="877" y="334"/>
                  <a:pt x="874" y="326"/>
                </a:cubicBezTo>
                <a:cubicBezTo>
                  <a:pt x="871" y="320"/>
                  <a:pt x="865" y="316"/>
                  <a:pt x="858" y="317"/>
                </a:cubicBezTo>
                <a:cubicBezTo>
                  <a:pt x="791" y="131"/>
                  <a:pt x="791" y="131"/>
                  <a:pt x="791" y="131"/>
                </a:cubicBezTo>
                <a:cubicBezTo>
                  <a:pt x="791" y="131"/>
                  <a:pt x="791" y="131"/>
                  <a:pt x="791" y="130"/>
                </a:cubicBezTo>
                <a:cubicBezTo>
                  <a:pt x="798" y="127"/>
                  <a:pt x="802" y="119"/>
                  <a:pt x="800" y="112"/>
                </a:cubicBezTo>
                <a:cubicBezTo>
                  <a:pt x="1073" y="20"/>
                  <a:pt x="1073" y="20"/>
                  <a:pt x="1073" y="20"/>
                </a:cubicBezTo>
                <a:cubicBezTo>
                  <a:pt x="1073" y="21"/>
                  <a:pt x="1073" y="22"/>
                  <a:pt x="1074" y="24"/>
                </a:cubicBezTo>
                <a:cubicBezTo>
                  <a:pt x="1078" y="31"/>
                  <a:pt x="1087" y="35"/>
                  <a:pt x="1094" y="31"/>
                </a:cubicBezTo>
                <a:cubicBezTo>
                  <a:pt x="1102" y="28"/>
                  <a:pt x="1105" y="19"/>
                  <a:pt x="1102" y="11"/>
                </a:cubicBezTo>
                <a:cubicBezTo>
                  <a:pt x="1098" y="3"/>
                  <a:pt x="1089" y="0"/>
                  <a:pt x="1082" y="3"/>
                </a:cubicBezTo>
                <a:cubicBezTo>
                  <a:pt x="1076" y="6"/>
                  <a:pt x="1072" y="13"/>
                  <a:pt x="1073" y="19"/>
                </a:cubicBezTo>
                <a:cubicBezTo>
                  <a:pt x="799" y="111"/>
                  <a:pt x="799" y="111"/>
                  <a:pt x="799" y="111"/>
                </a:cubicBezTo>
                <a:cubicBezTo>
                  <a:pt x="799" y="111"/>
                  <a:pt x="799" y="111"/>
                  <a:pt x="799" y="110"/>
                </a:cubicBezTo>
                <a:cubicBezTo>
                  <a:pt x="795" y="103"/>
                  <a:pt x="786" y="99"/>
                  <a:pt x="779" y="103"/>
                </a:cubicBezTo>
                <a:cubicBezTo>
                  <a:pt x="771" y="106"/>
                  <a:pt x="768" y="115"/>
                  <a:pt x="771" y="123"/>
                </a:cubicBezTo>
                <a:cubicBezTo>
                  <a:pt x="773" y="126"/>
                  <a:pt x="775" y="128"/>
                  <a:pt x="777" y="130"/>
                </a:cubicBezTo>
                <a:cubicBezTo>
                  <a:pt x="640" y="390"/>
                  <a:pt x="640" y="390"/>
                  <a:pt x="640" y="390"/>
                </a:cubicBezTo>
                <a:cubicBezTo>
                  <a:pt x="638" y="385"/>
                  <a:pt x="634" y="382"/>
                  <a:pt x="628" y="381"/>
                </a:cubicBezTo>
                <a:cubicBezTo>
                  <a:pt x="620" y="380"/>
                  <a:pt x="612" y="386"/>
                  <a:pt x="611" y="394"/>
                </a:cubicBezTo>
                <a:cubicBezTo>
                  <a:pt x="611" y="396"/>
                  <a:pt x="611" y="398"/>
                  <a:pt x="612" y="400"/>
                </a:cubicBezTo>
                <a:cubicBezTo>
                  <a:pt x="523" y="456"/>
                  <a:pt x="523" y="456"/>
                  <a:pt x="523" y="456"/>
                </a:cubicBezTo>
                <a:cubicBezTo>
                  <a:pt x="410" y="397"/>
                  <a:pt x="410" y="397"/>
                  <a:pt x="410" y="397"/>
                </a:cubicBezTo>
                <a:cubicBezTo>
                  <a:pt x="411" y="395"/>
                  <a:pt x="411" y="394"/>
                  <a:pt x="411" y="393"/>
                </a:cubicBezTo>
                <a:cubicBezTo>
                  <a:pt x="412" y="385"/>
                  <a:pt x="406" y="377"/>
                  <a:pt x="398" y="376"/>
                </a:cubicBezTo>
                <a:cubicBezTo>
                  <a:pt x="390" y="375"/>
                  <a:pt x="382" y="381"/>
                  <a:pt x="381" y="390"/>
                </a:cubicBezTo>
                <a:cubicBezTo>
                  <a:pt x="380" y="394"/>
                  <a:pt x="382" y="398"/>
                  <a:pt x="384" y="401"/>
                </a:cubicBezTo>
                <a:cubicBezTo>
                  <a:pt x="227" y="547"/>
                  <a:pt x="227" y="547"/>
                  <a:pt x="227" y="547"/>
                </a:cubicBezTo>
                <a:cubicBezTo>
                  <a:pt x="225" y="545"/>
                  <a:pt x="222" y="544"/>
                  <a:pt x="219" y="543"/>
                </a:cubicBezTo>
                <a:cubicBezTo>
                  <a:pt x="216" y="543"/>
                  <a:pt x="213" y="543"/>
                  <a:pt x="211" y="544"/>
                </a:cubicBezTo>
                <a:cubicBezTo>
                  <a:pt x="145" y="399"/>
                  <a:pt x="145" y="399"/>
                  <a:pt x="145" y="399"/>
                </a:cubicBezTo>
                <a:cubicBezTo>
                  <a:pt x="150" y="396"/>
                  <a:pt x="153" y="392"/>
                  <a:pt x="153" y="387"/>
                </a:cubicBezTo>
                <a:cubicBezTo>
                  <a:pt x="154" y="379"/>
                  <a:pt x="149" y="371"/>
                  <a:pt x="140" y="370"/>
                </a:cubicBezTo>
                <a:cubicBezTo>
                  <a:pt x="132" y="369"/>
                  <a:pt x="124" y="375"/>
                  <a:pt x="123" y="383"/>
                </a:cubicBezTo>
                <a:cubicBezTo>
                  <a:pt x="122" y="392"/>
                  <a:pt x="128" y="399"/>
                  <a:pt x="137" y="400"/>
                </a:cubicBezTo>
                <a:cubicBezTo>
                  <a:pt x="139" y="400"/>
                  <a:pt x="142" y="400"/>
                  <a:pt x="144" y="399"/>
                </a:cubicBezTo>
                <a:cubicBezTo>
                  <a:pt x="210" y="545"/>
                  <a:pt x="210" y="545"/>
                  <a:pt x="210" y="545"/>
                </a:cubicBezTo>
                <a:cubicBezTo>
                  <a:pt x="206" y="547"/>
                  <a:pt x="202" y="551"/>
                  <a:pt x="202" y="556"/>
                </a:cubicBezTo>
                <a:cubicBezTo>
                  <a:pt x="201" y="561"/>
                  <a:pt x="203" y="565"/>
                  <a:pt x="205" y="568"/>
                </a:cubicBezTo>
                <a:cubicBezTo>
                  <a:pt x="79" y="686"/>
                  <a:pt x="79" y="686"/>
                  <a:pt x="79" y="686"/>
                </a:cubicBezTo>
                <a:cubicBezTo>
                  <a:pt x="77" y="683"/>
                  <a:pt x="74" y="681"/>
                  <a:pt x="69" y="680"/>
                </a:cubicBezTo>
                <a:cubicBezTo>
                  <a:pt x="61" y="679"/>
                  <a:pt x="54" y="685"/>
                  <a:pt x="53" y="694"/>
                </a:cubicBezTo>
                <a:cubicBezTo>
                  <a:pt x="52" y="702"/>
                  <a:pt x="57" y="710"/>
                  <a:pt x="66" y="711"/>
                </a:cubicBezTo>
                <a:cubicBezTo>
                  <a:pt x="74" y="712"/>
                  <a:pt x="82" y="706"/>
                  <a:pt x="83" y="697"/>
                </a:cubicBezTo>
                <a:cubicBezTo>
                  <a:pt x="83" y="694"/>
                  <a:pt x="82" y="690"/>
                  <a:pt x="80" y="687"/>
                </a:cubicBezTo>
                <a:cubicBezTo>
                  <a:pt x="206" y="569"/>
                  <a:pt x="206" y="569"/>
                  <a:pt x="206" y="569"/>
                </a:cubicBezTo>
                <a:cubicBezTo>
                  <a:pt x="208" y="571"/>
                  <a:pt x="211" y="573"/>
                  <a:pt x="215" y="573"/>
                </a:cubicBezTo>
                <a:cubicBezTo>
                  <a:pt x="218" y="574"/>
                  <a:pt x="220" y="573"/>
                  <a:pt x="222" y="572"/>
                </a:cubicBezTo>
                <a:cubicBezTo>
                  <a:pt x="247" y="628"/>
                  <a:pt x="247" y="628"/>
                  <a:pt x="247" y="628"/>
                </a:cubicBezTo>
                <a:cubicBezTo>
                  <a:pt x="244" y="630"/>
                  <a:pt x="242" y="634"/>
                  <a:pt x="241" y="638"/>
                </a:cubicBezTo>
                <a:cubicBezTo>
                  <a:pt x="240" y="647"/>
                  <a:pt x="246" y="654"/>
                  <a:pt x="255" y="655"/>
                </a:cubicBezTo>
                <a:cubicBezTo>
                  <a:pt x="263" y="656"/>
                  <a:pt x="271" y="650"/>
                  <a:pt x="272" y="642"/>
                </a:cubicBezTo>
                <a:cubicBezTo>
                  <a:pt x="272" y="641"/>
                  <a:pt x="272" y="640"/>
                  <a:pt x="272" y="638"/>
                </a:cubicBezTo>
                <a:cubicBezTo>
                  <a:pt x="699" y="563"/>
                  <a:pt x="699" y="563"/>
                  <a:pt x="699" y="563"/>
                </a:cubicBezTo>
                <a:cubicBezTo>
                  <a:pt x="700" y="570"/>
                  <a:pt x="705" y="575"/>
                  <a:pt x="712" y="576"/>
                </a:cubicBezTo>
                <a:cubicBezTo>
                  <a:pt x="716" y="577"/>
                  <a:pt x="719" y="576"/>
                  <a:pt x="722" y="574"/>
                </a:cubicBezTo>
                <a:cubicBezTo>
                  <a:pt x="786" y="694"/>
                  <a:pt x="786" y="694"/>
                  <a:pt x="786" y="694"/>
                </a:cubicBezTo>
                <a:cubicBezTo>
                  <a:pt x="783" y="696"/>
                  <a:pt x="780" y="700"/>
                  <a:pt x="779" y="704"/>
                </a:cubicBezTo>
                <a:cubicBezTo>
                  <a:pt x="778" y="713"/>
                  <a:pt x="784" y="720"/>
                  <a:pt x="793" y="721"/>
                </a:cubicBezTo>
                <a:cubicBezTo>
                  <a:pt x="801" y="722"/>
                  <a:pt x="809" y="716"/>
                  <a:pt x="810" y="708"/>
                </a:cubicBezTo>
                <a:cubicBezTo>
                  <a:pt x="810" y="706"/>
                  <a:pt x="810" y="704"/>
                  <a:pt x="809" y="703"/>
                </a:cubicBezTo>
                <a:cubicBezTo>
                  <a:pt x="872" y="688"/>
                  <a:pt x="872" y="688"/>
                  <a:pt x="872" y="688"/>
                </a:cubicBezTo>
                <a:cubicBezTo>
                  <a:pt x="1014" y="837"/>
                  <a:pt x="1014" y="837"/>
                  <a:pt x="1014" y="837"/>
                </a:cubicBezTo>
                <a:cubicBezTo>
                  <a:pt x="1012" y="839"/>
                  <a:pt x="1011" y="841"/>
                  <a:pt x="1011" y="844"/>
                </a:cubicBezTo>
                <a:cubicBezTo>
                  <a:pt x="1010" y="852"/>
                  <a:pt x="1016" y="860"/>
                  <a:pt x="1024" y="861"/>
                </a:cubicBezTo>
                <a:cubicBezTo>
                  <a:pt x="1029" y="861"/>
                  <a:pt x="1033" y="860"/>
                  <a:pt x="1036" y="857"/>
                </a:cubicBezTo>
                <a:cubicBezTo>
                  <a:pt x="1088" y="902"/>
                  <a:pt x="1088" y="902"/>
                  <a:pt x="1088" y="902"/>
                </a:cubicBezTo>
                <a:cubicBezTo>
                  <a:pt x="1007" y="1059"/>
                  <a:pt x="1007" y="1059"/>
                  <a:pt x="1007" y="1059"/>
                </a:cubicBezTo>
                <a:cubicBezTo>
                  <a:pt x="1003" y="1056"/>
                  <a:pt x="999" y="1055"/>
                  <a:pt x="995" y="1056"/>
                </a:cubicBezTo>
                <a:cubicBezTo>
                  <a:pt x="994" y="1056"/>
                  <a:pt x="994" y="1056"/>
                  <a:pt x="993" y="1057"/>
                </a:cubicBezTo>
                <a:cubicBezTo>
                  <a:pt x="992" y="1057"/>
                  <a:pt x="991" y="1057"/>
                  <a:pt x="990" y="1058"/>
                </a:cubicBezTo>
                <a:cubicBezTo>
                  <a:pt x="984" y="1063"/>
                  <a:pt x="982" y="1071"/>
                  <a:pt x="987" y="1078"/>
                </a:cubicBezTo>
                <a:cubicBezTo>
                  <a:pt x="991" y="1084"/>
                  <a:pt x="1000" y="1086"/>
                  <a:pt x="1006" y="1081"/>
                </a:cubicBezTo>
                <a:cubicBezTo>
                  <a:pt x="1013" y="1077"/>
                  <a:pt x="1014" y="1068"/>
                  <a:pt x="1010" y="1062"/>
                </a:cubicBezTo>
                <a:cubicBezTo>
                  <a:pt x="1009" y="1061"/>
                  <a:pt x="1009" y="1060"/>
                  <a:pt x="1008" y="1059"/>
                </a:cubicBezTo>
                <a:cubicBezTo>
                  <a:pt x="1090" y="903"/>
                  <a:pt x="1090" y="903"/>
                  <a:pt x="1090" y="903"/>
                </a:cubicBezTo>
                <a:cubicBezTo>
                  <a:pt x="1240" y="1030"/>
                  <a:pt x="1240" y="1030"/>
                  <a:pt x="1240" y="1030"/>
                </a:cubicBezTo>
                <a:cubicBezTo>
                  <a:pt x="1238" y="1032"/>
                  <a:pt x="1237" y="1035"/>
                  <a:pt x="1236" y="1039"/>
                </a:cubicBezTo>
                <a:cubicBezTo>
                  <a:pt x="1235" y="1047"/>
                  <a:pt x="1241" y="1055"/>
                  <a:pt x="1250" y="1056"/>
                </a:cubicBezTo>
                <a:cubicBezTo>
                  <a:pt x="1255" y="1056"/>
                  <a:pt x="1260" y="1054"/>
                  <a:pt x="1263" y="1050"/>
                </a:cubicBezTo>
                <a:cubicBezTo>
                  <a:pt x="1393" y="1170"/>
                  <a:pt x="1393" y="1170"/>
                  <a:pt x="1393" y="1170"/>
                </a:cubicBezTo>
                <a:cubicBezTo>
                  <a:pt x="1392" y="1172"/>
                  <a:pt x="1392" y="1173"/>
                  <a:pt x="1391" y="1175"/>
                </a:cubicBezTo>
                <a:cubicBezTo>
                  <a:pt x="1391" y="1176"/>
                  <a:pt x="1391" y="1177"/>
                  <a:pt x="1391" y="1178"/>
                </a:cubicBezTo>
                <a:cubicBezTo>
                  <a:pt x="1239" y="1244"/>
                  <a:pt x="1239" y="1244"/>
                  <a:pt x="1239" y="1244"/>
                </a:cubicBezTo>
                <a:cubicBezTo>
                  <a:pt x="1237" y="1241"/>
                  <a:pt x="1233" y="1239"/>
                  <a:pt x="1229" y="1238"/>
                </a:cubicBezTo>
                <a:cubicBezTo>
                  <a:pt x="1220" y="1237"/>
                  <a:pt x="1213" y="1243"/>
                  <a:pt x="1212" y="1251"/>
                </a:cubicBezTo>
                <a:cubicBezTo>
                  <a:pt x="1211" y="1260"/>
                  <a:pt x="1217" y="1267"/>
                  <a:pt x="1225" y="1268"/>
                </a:cubicBezTo>
                <a:cubicBezTo>
                  <a:pt x="1227" y="1269"/>
                  <a:pt x="1230" y="1268"/>
                  <a:pt x="1232" y="1267"/>
                </a:cubicBezTo>
                <a:cubicBezTo>
                  <a:pt x="1294" y="1435"/>
                  <a:pt x="1294" y="1435"/>
                  <a:pt x="1294" y="1435"/>
                </a:cubicBezTo>
                <a:cubicBezTo>
                  <a:pt x="1288" y="1436"/>
                  <a:pt x="1284" y="1441"/>
                  <a:pt x="1283" y="1448"/>
                </a:cubicBezTo>
                <a:cubicBezTo>
                  <a:pt x="1282" y="1456"/>
                  <a:pt x="1288" y="1464"/>
                  <a:pt x="1296" y="1465"/>
                </a:cubicBezTo>
                <a:cubicBezTo>
                  <a:pt x="1297" y="1465"/>
                  <a:pt x="1298" y="1465"/>
                  <a:pt x="1299" y="1465"/>
                </a:cubicBezTo>
                <a:cubicBezTo>
                  <a:pt x="1172" y="1527"/>
                  <a:pt x="1172" y="1527"/>
                  <a:pt x="1172" y="1527"/>
                </a:cubicBezTo>
                <a:cubicBezTo>
                  <a:pt x="1171" y="1526"/>
                  <a:pt x="1170" y="1525"/>
                  <a:pt x="1169" y="1524"/>
                </a:cubicBezTo>
                <a:cubicBezTo>
                  <a:pt x="1164" y="1519"/>
                  <a:pt x="1155" y="1519"/>
                  <a:pt x="1150" y="1524"/>
                </a:cubicBezTo>
                <a:cubicBezTo>
                  <a:pt x="1145" y="1530"/>
                  <a:pt x="1146" y="1538"/>
                  <a:pt x="1151" y="1543"/>
                </a:cubicBezTo>
                <a:cubicBezTo>
                  <a:pt x="1154" y="1546"/>
                  <a:pt x="1159" y="1548"/>
                  <a:pt x="1163" y="1547"/>
                </a:cubicBezTo>
                <a:cubicBezTo>
                  <a:pt x="1211" y="1592"/>
                  <a:pt x="1211" y="1592"/>
                  <a:pt x="1211" y="1592"/>
                </a:cubicBezTo>
                <a:cubicBezTo>
                  <a:pt x="1208" y="1594"/>
                  <a:pt x="1208" y="1594"/>
                  <a:pt x="1208" y="1594"/>
                </a:cubicBezTo>
                <a:cubicBezTo>
                  <a:pt x="1206" y="1592"/>
                  <a:pt x="1203" y="1591"/>
                  <a:pt x="1200" y="1591"/>
                </a:cubicBezTo>
                <a:cubicBezTo>
                  <a:pt x="1191" y="1590"/>
                  <a:pt x="1184" y="1596"/>
                  <a:pt x="1183" y="1604"/>
                </a:cubicBezTo>
                <a:cubicBezTo>
                  <a:pt x="1182" y="1612"/>
                  <a:pt x="1188" y="1620"/>
                  <a:pt x="1196" y="1621"/>
                </a:cubicBezTo>
                <a:cubicBezTo>
                  <a:pt x="1202" y="1622"/>
                  <a:pt x="1207" y="1619"/>
                  <a:pt x="1210" y="1614"/>
                </a:cubicBezTo>
                <a:cubicBezTo>
                  <a:pt x="1249" y="1667"/>
                  <a:pt x="1249" y="1667"/>
                  <a:pt x="1249" y="1667"/>
                </a:cubicBezTo>
                <a:cubicBezTo>
                  <a:pt x="996" y="1985"/>
                  <a:pt x="996" y="1985"/>
                  <a:pt x="996" y="1985"/>
                </a:cubicBezTo>
                <a:cubicBezTo>
                  <a:pt x="993" y="1985"/>
                  <a:pt x="989" y="1986"/>
                  <a:pt x="987" y="1989"/>
                </a:cubicBezTo>
                <a:cubicBezTo>
                  <a:pt x="982" y="1994"/>
                  <a:pt x="982" y="2003"/>
                  <a:pt x="987" y="2008"/>
                </a:cubicBezTo>
                <a:cubicBezTo>
                  <a:pt x="993" y="2013"/>
                  <a:pt x="1001" y="2012"/>
                  <a:pt x="1006" y="2007"/>
                </a:cubicBezTo>
                <a:cubicBezTo>
                  <a:pt x="1011" y="2002"/>
                  <a:pt x="1011" y="1993"/>
                  <a:pt x="1006" y="1988"/>
                </a:cubicBezTo>
                <a:cubicBezTo>
                  <a:pt x="1003" y="1986"/>
                  <a:pt x="1001" y="1985"/>
                  <a:pt x="998" y="1985"/>
                </a:cubicBezTo>
                <a:cubicBezTo>
                  <a:pt x="1250" y="1668"/>
                  <a:pt x="1250" y="1668"/>
                  <a:pt x="1250" y="1668"/>
                </a:cubicBezTo>
                <a:cubicBezTo>
                  <a:pt x="1379" y="1843"/>
                  <a:pt x="1379" y="1843"/>
                  <a:pt x="1379" y="1843"/>
                </a:cubicBezTo>
                <a:cubicBezTo>
                  <a:pt x="1230" y="1979"/>
                  <a:pt x="1230" y="1979"/>
                  <a:pt x="1230" y="1979"/>
                </a:cubicBezTo>
                <a:cubicBezTo>
                  <a:pt x="1230" y="1979"/>
                  <a:pt x="1230" y="1979"/>
                  <a:pt x="1230" y="1979"/>
                </a:cubicBezTo>
                <a:cubicBezTo>
                  <a:pt x="1230" y="1979"/>
                  <a:pt x="1230" y="1979"/>
                  <a:pt x="1230" y="1979"/>
                </a:cubicBezTo>
                <a:cubicBezTo>
                  <a:pt x="1217" y="2014"/>
                  <a:pt x="1217" y="2014"/>
                  <a:pt x="1217" y="2014"/>
                </a:cubicBezTo>
                <a:cubicBezTo>
                  <a:pt x="1215" y="2013"/>
                  <a:pt x="1213" y="2013"/>
                  <a:pt x="1211" y="2013"/>
                </a:cubicBezTo>
                <a:cubicBezTo>
                  <a:pt x="1203" y="2012"/>
                  <a:pt x="1195" y="2017"/>
                  <a:pt x="1194" y="2026"/>
                </a:cubicBezTo>
                <a:cubicBezTo>
                  <a:pt x="1194" y="2029"/>
                  <a:pt x="1194" y="2032"/>
                  <a:pt x="1196" y="2035"/>
                </a:cubicBezTo>
                <a:cubicBezTo>
                  <a:pt x="1154" y="2059"/>
                  <a:pt x="1154" y="2059"/>
                  <a:pt x="1154" y="2059"/>
                </a:cubicBezTo>
                <a:cubicBezTo>
                  <a:pt x="1155" y="2059"/>
                  <a:pt x="1155" y="2059"/>
                  <a:pt x="1155" y="2059"/>
                </a:cubicBezTo>
                <a:cubicBezTo>
                  <a:pt x="1154" y="2059"/>
                  <a:pt x="1154" y="2059"/>
                  <a:pt x="1154" y="2059"/>
                </a:cubicBezTo>
                <a:cubicBezTo>
                  <a:pt x="1067" y="2336"/>
                  <a:pt x="1067" y="2336"/>
                  <a:pt x="1067" y="2336"/>
                </a:cubicBezTo>
                <a:cubicBezTo>
                  <a:pt x="864" y="2278"/>
                  <a:pt x="864" y="2278"/>
                  <a:pt x="864" y="2278"/>
                </a:cubicBezTo>
                <a:cubicBezTo>
                  <a:pt x="804" y="2177"/>
                  <a:pt x="804" y="2177"/>
                  <a:pt x="804" y="2177"/>
                </a:cubicBezTo>
                <a:cubicBezTo>
                  <a:pt x="806" y="2176"/>
                  <a:pt x="807" y="2175"/>
                  <a:pt x="809" y="2174"/>
                </a:cubicBezTo>
                <a:cubicBezTo>
                  <a:pt x="811" y="2171"/>
                  <a:pt x="811" y="2168"/>
                  <a:pt x="811" y="2165"/>
                </a:cubicBezTo>
                <a:cubicBezTo>
                  <a:pt x="811" y="2164"/>
                  <a:pt x="811" y="2164"/>
                  <a:pt x="811" y="2164"/>
                </a:cubicBezTo>
                <a:cubicBezTo>
                  <a:pt x="810" y="2161"/>
                  <a:pt x="809" y="2159"/>
                  <a:pt x="807" y="2157"/>
                </a:cubicBezTo>
                <a:cubicBezTo>
                  <a:pt x="804" y="2155"/>
                  <a:pt x="800" y="2154"/>
                  <a:pt x="797" y="2155"/>
                </a:cubicBezTo>
                <a:cubicBezTo>
                  <a:pt x="796" y="2155"/>
                  <a:pt x="796" y="2155"/>
                  <a:pt x="795" y="2155"/>
                </a:cubicBezTo>
                <a:cubicBezTo>
                  <a:pt x="793" y="2156"/>
                  <a:pt x="791" y="2157"/>
                  <a:pt x="790" y="2159"/>
                </a:cubicBezTo>
                <a:cubicBezTo>
                  <a:pt x="786" y="2164"/>
                  <a:pt x="786" y="2172"/>
                  <a:pt x="792" y="2176"/>
                </a:cubicBezTo>
                <a:cubicBezTo>
                  <a:pt x="795" y="2178"/>
                  <a:pt x="799" y="2179"/>
                  <a:pt x="803" y="2178"/>
                </a:cubicBezTo>
                <a:cubicBezTo>
                  <a:pt x="862" y="2278"/>
                  <a:pt x="862" y="2278"/>
                  <a:pt x="862" y="2278"/>
                </a:cubicBezTo>
                <a:cubicBezTo>
                  <a:pt x="740" y="2243"/>
                  <a:pt x="740" y="2243"/>
                  <a:pt x="740" y="2243"/>
                </a:cubicBezTo>
                <a:cubicBezTo>
                  <a:pt x="740" y="2236"/>
                  <a:pt x="734" y="2230"/>
                  <a:pt x="727" y="2229"/>
                </a:cubicBezTo>
                <a:cubicBezTo>
                  <a:pt x="719" y="2228"/>
                  <a:pt x="711" y="2234"/>
                  <a:pt x="710" y="2242"/>
                </a:cubicBezTo>
                <a:cubicBezTo>
                  <a:pt x="709" y="2247"/>
                  <a:pt x="711" y="2251"/>
                  <a:pt x="714" y="2255"/>
                </a:cubicBezTo>
                <a:cubicBezTo>
                  <a:pt x="650" y="2366"/>
                  <a:pt x="650" y="2366"/>
                  <a:pt x="650" y="2366"/>
                </a:cubicBezTo>
                <a:cubicBezTo>
                  <a:pt x="605" y="2363"/>
                  <a:pt x="605" y="2363"/>
                  <a:pt x="605" y="2363"/>
                </a:cubicBezTo>
                <a:cubicBezTo>
                  <a:pt x="605" y="2356"/>
                  <a:pt x="600" y="2349"/>
                  <a:pt x="592" y="2348"/>
                </a:cubicBezTo>
                <a:cubicBezTo>
                  <a:pt x="583" y="2347"/>
                  <a:pt x="576" y="2353"/>
                  <a:pt x="575" y="2361"/>
                </a:cubicBezTo>
                <a:cubicBezTo>
                  <a:pt x="574" y="2364"/>
                  <a:pt x="575" y="2366"/>
                  <a:pt x="576" y="2368"/>
                </a:cubicBezTo>
                <a:cubicBezTo>
                  <a:pt x="384" y="2457"/>
                  <a:pt x="384" y="2457"/>
                  <a:pt x="384" y="2457"/>
                </a:cubicBezTo>
                <a:cubicBezTo>
                  <a:pt x="278" y="2378"/>
                  <a:pt x="278" y="2378"/>
                  <a:pt x="278" y="2378"/>
                </a:cubicBezTo>
                <a:cubicBezTo>
                  <a:pt x="279" y="2377"/>
                  <a:pt x="280" y="2374"/>
                  <a:pt x="280" y="2372"/>
                </a:cubicBezTo>
                <a:cubicBezTo>
                  <a:pt x="281" y="2364"/>
                  <a:pt x="275" y="2356"/>
                  <a:pt x="267" y="2355"/>
                </a:cubicBezTo>
                <a:cubicBezTo>
                  <a:pt x="258" y="2354"/>
                  <a:pt x="251" y="2360"/>
                  <a:pt x="250" y="2368"/>
                </a:cubicBezTo>
                <a:cubicBezTo>
                  <a:pt x="250" y="2370"/>
                  <a:pt x="250" y="2371"/>
                  <a:pt x="250" y="2373"/>
                </a:cubicBezTo>
                <a:cubicBezTo>
                  <a:pt x="129" y="2443"/>
                  <a:pt x="129" y="2443"/>
                  <a:pt x="129" y="2443"/>
                </a:cubicBezTo>
                <a:cubicBezTo>
                  <a:pt x="1" y="2309"/>
                  <a:pt x="1" y="2309"/>
                  <a:pt x="1" y="2309"/>
                </a:cubicBezTo>
                <a:cubicBezTo>
                  <a:pt x="0" y="2309"/>
                  <a:pt x="0" y="2309"/>
                  <a:pt x="0" y="2309"/>
                </a:cubicBezTo>
                <a:cubicBezTo>
                  <a:pt x="128" y="2443"/>
                  <a:pt x="128" y="2443"/>
                  <a:pt x="128" y="2443"/>
                </a:cubicBezTo>
                <a:cubicBezTo>
                  <a:pt x="96" y="2462"/>
                  <a:pt x="96" y="2462"/>
                  <a:pt x="96" y="2462"/>
                </a:cubicBezTo>
                <a:cubicBezTo>
                  <a:pt x="94" y="2460"/>
                  <a:pt x="91" y="2458"/>
                  <a:pt x="88" y="2458"/>
                </a:cubicBezTo>
                <a:cubicBezTo>
                  <a:pt x="80" y="2457"/>
                  <a:pt x="72" y="2463"/>
                  <a:pt x="71" y="2471"/>
                </a:cubicBezTo>
                <a:cubicBezTo>
                  <a:pt x="70" y="2479"/>
                  <a:pt x="76" y="2487"/>
                  <a:pt x="84" y="2488"/>
                </a:cubicBezTo>
                <a:cubicBezTo>
                  <a:pt x="91" y="2489"/>
                  <a:pt x="97" y="2485"/>
                  <a:pt x="100" y="2479"/>
                </a:cubicBezTo>
                <a:cubicBezTo>
                  <a:pt x="202" y="2529"/>
                  <a:pt x="202" y="2529"/>
                  <a:pt x="202" y="2529"/>
                </a:cubicBezTo>
                <a:cubicBezTo>
                  <a:pt x="201" y="2537"/>
                  <a:pt x="207" y="2544"/>
                  <a:pt x="215" y="2545"/>
                </a:cubicBezTo>
                <a:cubicBezTo>
                  <a:pt x="222" y="2546"/>
                  <a:pt x="229" y="2542"/>
                  <a:pt x="231" y="2535"/>
                </a:cubicBezTo>
                <a:cubicBezTo>
                  <a:pt x="518" y="2679"/>
                  <a:pt x="518" y="2679"/>
                  <a:pt x="518" y="2679"/>
                </a:cubicBezTo>
                <a:cubicBezTo>
                  <a:pt x="518" y="2680"/>
                  <a:pt x="518" y="2681"/>
                  <a:pt x="518" y="2682"/>
                </a:cubicBezTo>
                <a:cubicBezTo>
                  <a:pt x="517" y="2691"/>
                  <a:pt x="523" y="2698"/>
                  <a:pt x="531" y="2699"/>
                </a:cubicBezTo>
                <a:cubicBezTo>
                  <a:pt x="538" y="2700"/>
                  <a:pt x="545" y="2695"/>
                  <a:pt x="547" y="2688"/>
                </a:cubicBezTo>
                <a:cubicBezTo>
                  <a:pt x="1791" y="2896"/>
                  <a:pt x="1791" y="2896"/>
                  <a:pt x="1791" y="2896"/>
                </a:cubicBezTo>
                <a:cubicBezTo>
                  <a:pt x="1793" y="2897"/>
                  <a:pt x="1793" y="2897"/>
                  <a:pt x="1793" y="2897"/>
                </a:cubicBezTo>
                <a:cubicBezTo>
                  <a:pt x="1794" y="2896"/>
                  <a:pt x="1794" y="2896"/>
                  <a:pt x="1794" y="2896"/>
                </a:cubicBezTo>
                <a:cubicBezTo>
                  <a:pt x="1793" y="2905"/>
                  <a:pt x="1799" y="2912"/>
                  <a:pt x="1807" y="2913"/>
                </a:cubicBezTo>
                <a:cubicBezTo>
                  <a:pt x="1815" y="2914"/>
                  <a:pt x="1823" y="2908"/>
                  <a:pt x="1824" y="2900"/>
                </a:cubicBezTo>
                <a:cubicBezTo>
                  <a:pt x="1825" y="2892"/>
                  <a:pt x="1819" y="2884"/>
                  <a:pt x="1811" y="2883"/>
                </a:cubicBezTo>
                <a:close/>
                <a:moveTo>
                  <a:pt x="1400" y="330"/>
                </a:moveTo>
                <a:cubicBezTo>
                  <a:pt x="1403" y="331"/>
                  <a:pt x="1407" y="330"/>
                  <a:pt x="1410" y="328"/>
                </a:cubicBezTo>
                <a:cubicBezTo>
                  <a:pt x="1414" y="325"/>
                  <a:pt x="1416" y="320"/>
                  <a:pt x="1416" y="315"/>
                </a:cubicBezTo>
                <a:cubicBezTo>
                  <a:pt x="1545" y="341"/>
                  <a:pt x="1545" y="341"/>
                  <a:pt x="1545" y="341"/>
                </a:cubicBezTo>
                <a:cubicBezTo>
                  <a:pt x="1500" y="488"/>
                  <a:pt x="1500" y="488"/>
                  <a:pt x="1500" y="488"/>
                </a:cubicBezTo>
                <a:cubicBezTo>
                  <a:pt x="1497" y="488"/>
                  <a:pt x="1494" y="489"/>
                  <a:pt x="1491" y="490"/>
                </a:cubicBezTo>
                <a:cubicBezTo>
                  <a:pt x="1488" y="492"/>
                  <a:pt x="1486" y="495"/>
                  <a:pt x="1486" y="499"/>
                </a:cubicBezTo>
                <a:cubicBezTo>
                  <a:pt x="1396" y="505"/>
                  <a:pt x="1396" y="505"/>
                  <a:pt x="1396" y="505"/>
                </a:cubicBezTo>
                <a:lnTo>
                  <a:pt x="1400" y="330"/>
                </a:lnTo>
                <a:close/>
                <a:moveTo>
                  <a:pt x="1286" y="525"/>
                </a:moveTo>
                <a:cubicBezTo>
                  <a:pt x="1291" y="527"/>
                  <a:pt x="1296" y="527"/>
                  <a:pt x="1300" y="524"/>
                </a:cubicBezTo>
                <a:cubicBezTo>
                  <a:pt x="1304" y="521"/>
                  <a:pt x="1306" y="517"/>
                  <a:pt x="1306" y="512"/>
                </a:cubicBezTo>
                <a:cubicBezTo>
                  <a:pt x="1395" y="506"/>
                  <a:pt x="1395" y="506"/>
                  <a:pt x="1395" y="506"/>
                </a:cubicBezTo>
                <a:cubicBezTo>
                  <a:pt x="1391" y="687"/>
                  <a:pt x="1391" y="687"/>
                  <a:pt x="1391" y="687"/>
                </a:cubicBezTo>
                <a:cubicBezTo>
                  <a:pt x="1389" y="687"/>
                  <a:pt x="1386" y="688"/>
                  <a:pt x="1384" y="689"/>
                </a:cubicBezTo>
                <a:cubicBezTo>
                  <a:pt x="1382" y="690"/>
                  <a:pt x="1381" y="691"/>
                  <a:pt x="1380" y="693"/>
                </a:cubicBezTo>
                <a:cubicBezTo>
                  <a:pt x="1242" y="610"/>
                  <a:pt x="1242" y="610"/>
                  <a:pt x="1242" y="610"/>
                </a:cubicBezTo>
                <a:lnTo>
                  <a:pt x="1286" y="525"/>
                </a:lnTo>
                <a:close/>
                <a:moveTo>
                  <a:pt x="796" y="2374"/>
                </a:moveTo>
                <a:cubicBezTo>
                  <a:pt x="922" y="2380"/>
                  <a:pt x="922" y="2380"/>
                  <a:pt x="922" y="2380"/>
                </a:cubicBezTo>
                <a:cubicBezTo>
                  <a:pt x="1012" y="2532"/>
                  <a:pt x="1012" y="2532"/>
                  <a:pt x="1012" y="2532"/>
                </a:cubicBezTo>
                <a:cubicBezTo>
                  <a:pt x="1011" y="2533"/>
                  <a:pt x="1010" y="2533"/>
                  <a:pt x="1009" y="2534"/>
                </a:cubicBezTo>
                <a:cubicBezTo>
                  <a:pt x="1006" y="2538"/>
                  <a:pt x="1006" y="2543"/>
                  <a:pt x="1007" y="2546"/>
                </a:cubicBezTo>
                <a:cubicBezTo>
                  <a:pt x="748" y="2431"/>
                  <a:pt x="748" y="2431"/>
                  <a:pt x="748" y="2431"/>
                </a:cubicBezTo>
                <a:lnTo>
                  <a:pt x="796" y="2374"/>
                </a:lnTo>
                <a:close/>
                <a:moveTo>
                  <a:pt x="747" y="2431"/>
                </a:moveTo>
                <a:cubicBezTo>
                  <a:pt x="641" y="2384"/>
                  <a:pt x="641" y="2384"/>
                  <a:pt x="641" y="2384"/>
                </a:cubicBezTo>
                <a:cubicBezTo>
                  <a:pt x="651" y="2367"/>
                  <a:pt x="651" y="2367"/>
                  <a:pt x="651" y="2367"/>
                </a:cubicBezTo>
                <a:cubicBezTo>
                  <a:pt x="794" y="2374"/>
                  <a:pt x="794" y="2374"/>
                  <a:pt x="794" y="2374"/>
                </a:cubicBezTo>
                <a:lnTo>
                  <a:pt x="747" y="2431"/>
                </a:lnTo>
                <a:close/>
                <a:moveTo>
                  <a:pt x="1038" y="2386"/>
                </a:moveTo>
                <a:cubicBezTo>
                  <a:pt x="1038" y="2393"/>
                  <a:pt x="1044" y="2398"/>
                  <a:pt x="1051" y="2399"/>
                </a:cubicBezTo>
                <a:cubicBezTo>
                  <a:pt x="1056" y="2399"/>
                  <a:pt x="1060" y="2397"/>
                  <a:pt x="1063" y="2394"/>
                </a:cubicBezTo>
                <a:cubicBezTo>
                  <a:pt x="1104" y="2422"/>
                  <a:pt x="1104" y="2422"/>
                  <a:pt x="1104" y="2422"/>
                </a:cubicBezTo>
                <a:cubicBezTo>
                  <a:pt x="1025" y="2532"/>
                  <a:pt x="1025" y="2532"/>
                  <a:pt x="1025" y="2532"/>
                </a:cubicBezTo>
                <a:cubicBezTo>
                  <a:pt x="1021" y="2529"/>
                  <a:pt x="1017" y="2529"/>
                  <a:pt x="1013" y="2531"/>
                </a:cubicBezTo>
                <a:cubicBezTo>
                  <a:pt x="924" y="2380"/>
                  <a:pt x="924" y="2380"/>
                  <a:pt x="924" y="2380"/>
                </a:cubicBezTo>
                <a:lnTo>
                  <a:pt x="1038" y="2386"/>
                </a:lnTo>
                <a:close/>
                <a:moveTo>
                  <a:pt x="1094" y="2359"/>
                </a:moveTo>
                <a:cubicBezTo>
                  <a:pt x="1102" y="2360"/>
                  <a:pt x="1110" y="2355"/>
                  <a:pt x="1111" y="2346"/>
                </a:cubicBezTo>
                <a:cubicBezTo>
                  <a:pt x="1112" y="2340"/>
                  <a:pt x="1108" y="2334"/>
                  <a:pt x="1103" y="2331"/>
                </a:cubicBezTo>
                <a:cubicBezTo>
                  <a:pt x="1208" y="2043"/>
                  <a:pt x="1208" y="2043"/>
                  <a:pt x="1208" y="2043"/>
                </a:cubicBezTo>
                <a:cubicBezTo>
                  <a:pt x="1211" y="2043"/>
                  <a:pt x="1215" y="2042"/>
                  <a:pt x="1217" y="2040"/>
                </a:cubicBezTo>
                <a:cubicBezTo>
                  <a:pt x="1297" y="2155"/>
                  <a:pt x="1297" y="2155"/>
                  <a:pt x="1297" y="2155"/>
                </a:cubicBezTo>
                <a:cubicBezTo>
                  <a:pt x="1105" y="2421"/>
                  <a:pt x="1105" y="2421"/>
                  <a:pt x="1105" y="2421"/>
                </a:cubicBezTo>
                <a:cubicBezTo>
                  <a:pt x="1064" y="2393"/>
                  <a:pt x="1064" y="2393"/>
                  <a:pt x="1064" y="2393"/>
                </a:cubicBezTo>
                <a:cubicBezTo>
                  <a:pt x="1066" y="2391"/>
                  <a:pt x="1067" y="2389"/>
                  <a:pt x="1068" y="2385"/>
                </a:cubicBezTo>
                <a:cubicBezTo>
                  <a:pt x="1068" y="2378"/>
                  <a:pt x="1064" y="2372"/>
                  <a:pt x="1058" y="2370"/>
                </a:cubicBezTo>
                <a:cubicBezTo>
                  <a:pt x="1068" y="2338"/>
                  <a:pt x="1068" y="2338"/>
                  <a:pt x="1068" y="2338"/>
                </a:cubicBezTo>
                <a:cubicBezTo>
                  <a:pt x="1081" y="2341"/>
                  <a:pt x="1081" y="2341"/>
                  <a:pt x="1081" y="2341"/>
                </a:cubicBezTo>
                <a:cubicBezTo>
                  <a:pt x="1081" y="2342"/>
                  <a:pt x="1081" y="2342"/>
                  <a:pt x="1081" y="2343"/>
                </a:cubicBezTo>
                <a:cubicBezTo>
                  <a:pt x="1080" y="2351"/>
                  <a:pt x="1086" y="2358"/>
                  <a:pt x="1094" y="2359"/>
                </a:cubicBezTo>
                <a:close/>
                <a:moveTo>
                  <a:pt x="1796" y="2889"/>
                </a:moveTo>
                <a:cubicBezTo>
                  <a:pt x="1106" y="2422"/>
                  <a:pt x="1106" y="2422"/>
                  <a:pt x="1106" y="2422"/>
                </a:cubicBezTo>
                <a:cubicBezTo>
                  <a:pt x="1297" y="2156"/>
                  <a:pt x="1297" y="2156"/>
                  <a:pt x="1297" y="2156"/>
                </a:cubicBezTo>
                <a:cubicBezTo>
                  <a:pt x="1800" y="2886"/>
                  <a:pt x="1800" y="2886"/>
                  <a:pt x="1800" y="2886"/>
                </a:cubicBezTo>
                <a:cubicBezTo>
                  <a:pt x="1798" y="2887"/>
                  <a:pt x="1797" y="2888"/>
                  <a:pt x="1796" y="2889"/>
                </a:cubicBezTo>
                <a:close/>
                <a:moveTo>
                  <a:pt x="1028" y="2549"/>
                </a:moveTo>
                <a:cubicBezTo>
                  <a:pt x="1032" y="2544"/>
                  <a:pt x="1031" y="2537"/>
                  <a:pt x="1026" y="2533"/>
                </a:cubicBezTo>
                <a:cubicBezTo>
                  <a:pt x="1105" y="2423"/>
                  <a:pt x="1105" y="2423"/>
                  <a:pt x="1105" y="2423"/>
                </a:cubicBezTo>
                <a:cubicBezTo>
                  <a:pt x="1796" y="2890"/>
                  <a:pt x="1796" y="2890"/>
                  <a:pt x="1796" y="2890"/>
                </a:cubicBezTo>
                <a:cubicBezTo>
                  <a:pt x="1795" y="2892"/>
                  <a:pt x="1794" y="2893"/>
                  <a:pt x="1794" y="2895"/>
                </a:cubicBezTo>
                <a:cubicBezTo>
                  <a:pt x="1791" y="2895"/>
                  <a:pt x="1791" y="2895"/>
                  <a:pt x="1791" y="2895"/>
                </a:cubicBezTo>
                <a:cubicBezTo>
                  <a:pt x="1022" y="2553"/>
                  <a:pt x="1022" y="2553"/>
                  <a:pt x="1022" y="2553"/>
                </a:cubicBezTo>
                <a:cubicBezTo>
                  <a:pt x="1025" y="2552"/>
                  <a:pt x="1026" y="2551"/>
                  <a:pt x="1028" y="2549"/>
                </a:cubicBezTo>
                <a:close/>
                <a:moveTo>
                  <a:pt x="1801" y="2885"/>
                </a:moveTo>
                <a:cubicBezTo>
                  <a:pt x="1801" y="2885"/>
                  <a:pt x="1801" y="2885"/>
                  <a:pt x="1801" y="2885"/>
                </a:cubicBezTo>
                <a:cubicBezTo>
                  <a:pt x="1298" y="2155"/>
                  <a:pt x="1298" y="2155"/>
                  <a:pt x="1298" y="2155"/>
                </a:cubicBezTo>
                <a:cubicBezTo>
                  <a:pt x="1308" y="2141"/>
                  <a:pt x="1308" y="2141"/>
                  <a:pt x="1308" y="2141"/>
                </a:cubicBezTo>
                <a:cubicBezTo>
                  <a:pt x="1313" y="2143"/>
                  <a:pt x="1319" y="2141"/>
                  <a:pt x="1322" y="2137"/>
                </a:cubicBezTo>
                <a:cubicBezTo>
                  <a:pt x="1323" y="2136"/>
                  <a:pt x="1323" y="2135"/>
                  <a:pt x="1324" y="2135"/>
                </a:cubicBezTo>
                <a:cubicBezTo>
                  <a:pt x="1611" y="2387"/>
                  <a:pt x="1611" y="2387"/>
                  <a:pt x="1611" y="2387"/>
                </a:cubicBezTo>
                <a:lnTo>
                  <a:pt x="1801" y="2885"/>
                </a:lnTo>
                <a:close/>
                <a:moveTo>
                  <a:pt x="1610" y="2385"/>
                </a:moveTo>
                <a:cubicBezTo>
                  <a:pt x="1324" y="2133"/>
                  <a:pt x="1324" y="2133"/>
                  <a:pt x="1324" y="2133"/>
                </a:cubicBezTo>
                <a:cubicBezTo>
                  <a:pt x="1326" y="2129"/>
                  <a:pt x="1324" y="2123"/>
                  <a:pt x="1320" y="2120"/>
                </a:cubicBezTo>
                <a:cubicBezTo>
                  <a:pt x="1315" y="2116"/>
                  <a:pt x="1308" y="2117"/>
                  <a:pt x="1303" y="2122"/>
                </a:cubicBezTo>
                <a:cubicBezTo>
                  <a:pt x="1302" y="2124"/>
                  <a:pt x="1301" y="2126"/>
                  <a:pt x="1301" y="2128"/>
                </a:cubicBezTo>
                <a:cubicBezTo>
                  <a:pt x="1301" y="2129"/>
                  <a:pt x="1301" y="2129"/>
                  <a:pt x="1301" y="2129"/>
                </a:cubicBezTo>
                <a:cubicBezTo>
                  <a:pt x="1301" y="2133"/>
                  <a:pt x="1302" y="2137"/>
                  <a:pt x="1305" y="2139"/>
                </a:cubicBezTo>
                <a:cubicBezTo>
                  <a:pt x="1306" y="2140"/>
                  <a:pt x="1307" y="2140"/>
                  <a:pt x="1307" y="2140"/>
                </a:cubicBezTo>
                <a:cubicBezTo>
                  <a:pt x="1297" y="2154"/>
                  <a:pt x="1297" y="2154"/>
                  <a:pt x="1297" y="2154"/>
                </a:cubicBezTo>
                <a:cubicBezTo>
                  <a:pt x="1218" y="2040"/>
                  <a:pt x="1218" y="2040"/>
                  <a:pt x="1218" y="2040"/>
                </a:cubicBezTo>
                <a:cubicBezTo>
                  <a:pt x="1222" y="2037"/>
                  <a:pt x="1224" y="2034"/>
                  <a:pt x="1224" y="2029"/>
                </a:cubicBezTo>
                <a:cubicBezTo>
                  <a:pt x="1225" y="2026"/>
                  <a:pt x="1224" y="2023"/>
                  <a:pt x="1223" y="2020"/>
                </a:cubicBezTo>
                <a:cubicBezTo>
                  <a:pt x="1413" y="1910"/>
                  <a:pt x="1413" y="1910"/>
                  <a:pt x="1413" y="1910"/>
                </a:cubicBezTo>
                <a:cubicBezTo>
                  <a:pt x="1415" y="1915"/>
                  <a:pt x="1419" y="1919"/>
                  <a:pt x="1425" y="1920"/>
                </a:cubicBezTo>
                <a:cubicBezTo>
                  <a:pt x="1428" y="1920"/>
                  <a:pt x="1430" y="1920"/>
                  <a:pt x="1432" y="1919"/>
                </a:cubicBezTo>
                <a:lnTo>
                  <a:pt x="1610" y="2385"/>
                </a:lnTo>
                <a:close/>
                <a:moveTo>
                  <a:pt x="1460" y="1751"/>
                </a:moveTo>
                <a:cubicBezTo>
                  <a:pt x="1457" y="1750"/>
                  <a:pt x="1454" y="1751"/>
                  <a:pt x="1452" y="1752"/>
                </a:cubicBezTo>
                <a:cubicBezTo>
                  <a:pt x="1332" y="1513"/>
                  <a:pt x="1332" y="1513"/>
                  <a:pt x="1332" y="1513"/>
                </a:cubicBezTo>
                <a:cubicBezTo>
                  <a:pt x="1568" y="1357"/>
                  <a:pt x="1568" y="1357"/>
                  <a:pt x="1568" y="1357"/>
                </a:cubicBezTo>
                <a:cubicBezTo>
                  <a:pt x="1570" y="1360"/>
                  <a:pt x="1574" y="1363"/>
                  <a:pt x="1578" y="1363"/>
                </a:cubicBezTo>
                <a:cubicBezTo>
                  <a:pt x="1464" y="1752"/>
                  <a:pt x="1464" y="1752"/>
                  <a:pt x="1464" y="1752"/>
                </a:cubicBezTo>
                <a:cubicBezTo>
                  <a:pt x="1463" y="1751"/>
                  <a:pt x="1462" y="1751"/>
                  <a:pt x="1460" y="1751"/>
                </a:cubicBezTo>
                <a:close/>
                <a:moveTo>
                  <a:pt x="1572" y="1336"/>
                </a:moveTo>
                <a:cubicBezTo>
                  <a:pt x="1568" y="1338"/>
                  <a:pt x="1566" y="1342"/>
                  <a:pt x="1565" y="1346"/>
                </a:cubicBezTo>
                <a:cubicBezTo>
                  <a:pt x="1565" y="1350"/>
                  <a:pt x="1566" y="1353"/>
                  <a:pt x="1567" y="1356"/>
                </a:cubicBezTo>
                <a:cubicBezTo>
                  <a:pt x="1332" y="1512"/>
                  <a:pt x="1332" y="1512"/>
                  <a:pt x="1332" y="1512"/>
                </a:cubicBezTo>
                <a:cubicBezTo>
                  <a:pt x="1307" y="1462"/>
                  <a:pt x="1307" y="1462"/>
                  <a:pt x="1307" y="1462"/>
                </a:cubicBezTo>
                <a:cubicBezTo>
                  <a:pt x="1569" y="1333"/>
                  <a:pt x="1569" y="1333"/>
                  <a:pt x="1569" y="1333"/>
                </a:cubicBezTo>
                <a:lnTo>
                  <a:pt x="1572" y="1336"/>
                </a:lnTo>
                <a:close/>
                <a:moveTo>
                  <a:pt x="1568" y="1332"/>
                </a:moveTo>
                <a:cubicBezTo>
                  <a:pt x="1310" y="1460"/>
                  <a:pt x="1310" y="1460"/>
                  <a:pt x="1310" y="1460"/>
                </a:cubicBezTo>
                <a:cubicBezTo>
                  <a:pt x="1311" y="1457"/>
                  <a:pt x="1313" y="1455"/>
                  <a:pt x="1313" y="1452"/>
                </a:cubicBezTo>
                <a:cubicBezTo>
                  <a:pt x="1314" y="1446"/>
                  <a:pt x="1311" y="1440"/>
                  <a:pt x="1307" y="1437"/>
                </a:cubicBezTo>
                <a:cubicBezTo>
                  <a:pt x="1404" y="1192"/>
                  <a:pt x="1404" y="1192"/>
                  <a:pt x="1404" y="1192"/>
                </a:cubicBezTo>
                <a:cubicBezTo>
                  <a:pt x="1404" y="1192"/>
                  <a:pt x="1405" y="1192"/>
                  <a:pt x="1405" y="1192"/>
                </a:cubicBezTo>
                <a:cubicBezTo>
                  <a:pt x="1408" y="1192"/>
                  <a:pt x="1411" y="1192"/>
                  <a:pt x="1414" y="1190"/>
                </a:cubicBezTo>
                <a:lnTo>
                  <a:pt x="1568" y="1332"/>
                </a:lnTo>
                <a:close/>
                <a:moveTo>
                  <a:pt x="1528" y="1105"/>
                </a:moveTo>
                <a:cubicBezTo>
                  <a:pt x="1523" y="1107"/>
                  <a:pt x="1519" y="1112"/>
                  <a:pt x="1519" y="1117"/>
                </a:cubicBezTo>
                <a:cubicBezTo>
                  <a:pt x="1518" y="1119"/>
                  <a:pt x="1519" y="1121"/>
                  <a:pt x="1519" y="1123"/>
                </a:cubicBezTo>
                <a:cubicBezTo>
                  <a:pt x="1418" y="1167"/>
                  <a:pt x="1418" y="1167"/>
                  <a:pt x="1418" y="1167"/>
                </a:cubicBezTo>
                <a:cubicBezTo>
                  <a:pt x="1417" y="1166"/>
                  <a:pt x="1416" y="1165"/>
                  <a:pt x="1415" y="1165"/>
                </a:cubicBezTo>
                <a:cubicBezTo>
                  <a:pt x="1479" y="1004"/>
                  <a:pt x="1479" y="1004"/>
                  <a:pt x="1479" y="1004"/>
                </a:cubicBezTo>
                <a:cubicBezTo>
                  <a:pt x="1480" y="1004"/>
                  <a:pt x="1481" y="1004"/>
                  <a:pt x="1481" y="1004"/>
                </a:cubicBezTo>
                <a:cubicBezTo>
                  <a:pt x="1484" y="1005"/>
                  <a:pt x="1487" y="1004"/>
                  <a:pt x="1490" y="1003"/>
                </a:cubicBezTo>
                <a:lnTo>
                  <a:pt x="1528" y="1105"/>
                </a:lnTo>
                <a:close/>
                <a:moveTo>
                  <a:pt x="1320" y="709"/>
                </a:moveTo>
                <a:cubicBezTo>
                  <a:pt x="1321" y="714"/>
                  <a:pt x="1325" y="718"/>
                  <a:pt x="1330" y="719"/>
                </a:cubicBezTo>
                <a:cubicBezTo>
                  <a:pt x="1269" y="967"/>
                  <a:pt x="1269" y="967"/>
                  <a:pt x="1269" y="967"/>
                </a:cubicBezTo>
                <a:cubicBezTo>
                  <a:pt x="1253" y="966"/>
                  <a:pt x="1253" y="966"/>
                  <a:pt x="1253" y="966"/>
                </a:cubicBezTo>
                <a:cubicBezTo>
                  <a:pt x="1253" y="958"/>
                  <a:pt x="1247" y="951"/>
                  <a:pt x="1239" y="950"/>
                </a:cubicBezTo>
                <a:cubicBezTo>
                  <a:pt x="1238" y="950"/>
                  <a:pt x="1237" y="950"/>
                  <a:pt x="1236" y="950"/>
                </a:cubicBezTo>
                <a:cubicBezTo>
                  <a:pt x="1217" y="757"/>
                  <a:pt x="1217" y="757"/>
                  <a:pt x="1217" y="757"/>
                </a:cubicBezTo>
                <a:lnTo>
                  <a:pt x="1320" y="709"/>
                </a:lnTo>
                <a:close/>
                <a:moveTo>
                  <a:pt x="1216" y="757"/>
                </a:moveTo>
                <a:cubicBezTo>
                  <a:pt x="1149" y="788"/>
                  <a:pt x="1149" y="788"/>
                  <a:pt x="1149" y="788"/>
                </a:cubicBezTo>
                <a:cubicBezTo>
                  <a:pt x="1208" y="676"/>
                  <a:pt x="1208" y="676"/>
                  <a:pt x="1208" y="676"/>
                </a:cubicBezTo>
                <a:lnTo>
                  <a:pt x="1216" y="757"/>
                </a:lnTo>
                <a:close/>
                <a:moveTo>
                  <a:pt x="1188" y="603"/>
                </a:moveTo>
                <a:cubicBezTo>
                  <a:pt x="1187" y="605"/>
                  <a:pt x="1186" y="607"/>
                  <a:pt x="1186" y="609"/>
                </a:cubicBezTo>
                <a:cubicBezTo>
                  <a:pt x="1186" y="610"/>
                  <a:pt x="1186" y="610"/>
                  <a:pt x="1186" y="611"/>
                </a:cubicBezTo>
                <a:cubicBezTo>
                  <a:pt x="873" y="686"/>
                  <a:pt x="873" y="686"/>
                  <a:pt x="873" y="686"/>
                </a:cubicBezTo>
                <a:cubicBezTo>
                  <a:pt x="788" y="597"/>
                  <a:pt x="788" y="597"/>
                  <a:pt x="788" y="597"/>
                </a:cubicBezTo>
                <a:cubicBezTo>
                  <a:pt x="787" y="598"/>
                  <a:pt x="787" y="598"/>
                  <a:pt x="787" y="598"/>
                </a:cubicBezTo>
                <a:cubicBezTo>
                  <a:pt x="788" y="597"/>
                  <a:pt x="788" y="597"/>
                  <a:pt x="788" y="597"/>
                </a:cubicBezTo>
                <a:cubicBezTo>
                  <a:pt x="729" y="566"/>
                  <a:pt x="729" y="566"/>
                  <a:pt x="729" y="566"/>
                </a:cubicBezTo>
                <a:cubicBezTo>
                  <a:pt x="729" y="565"/>
                  <a:pt x="729" y="564"/>
                  <a:pt x="729" y="563"/>
                </a:cubicBezTo>
                <a:cubicBezTo>
                  <a:pt x="730" y="554"/>
                  <a:pt x="724" y="547"/>
                  <a:pt x="716" y="546"/>
                </a:cubicBezTo>
                <a:cubicBezTo>
                  <a:pt x="713" y="546"/>
                  <a:pt x="710" y="546"/>
                  <a:pt x="708" y="547"/>
                </a:cubicBezTo>
                <a:cubicBezTo>
                  <a:pt x="634" y="409"/>
                  <a:pt x="634" y="409"/>
                  <a:pt x="634" y="409"/>
                </a:cubicBezTo>
                <a:cubicBezTo>
                  <a:pt x="636" y="408"/>
                  <a:pt x="638" y="406"/>
                  <a:pt x="640" y="403"/>
                </a:cubicBezTo>
                <a:cubicBezTo>
                  <a:pt x="645" y="401"/>
                  <a:pt x="645" y="401"/>
                  <a:pt x="645" y="401"/>
                </a:cubicBezTo>
                <a:lnTo>
                  <a:pt x="1188" y="603"/>
                </a:lnTo>
                <a:close/>
                <a:moveTo>
                  <a:pt x="641" y="400"/>
                </a:moveTo>
                <a:cubicBezTo>
                  <a:pt x="644" y="401"/>
                  <a:pt x="644" y="401"/>
                  <a:pt x="644" y="401"/>
                </a:cubicBezTo>
                <a:cubicBezTo>
                  <a:pt x="640" y="402"/>
                  <a:pt x="640" y="402"/>
                  <a:pt x="640" y="402"/>
                </a:cubicBezTo>
                <a:cubicBezTo>
                  <a:pt x="640" y="401"/>
                  <a:pt x="641" y="401"/>
                  <a:pt x="641" y="400"/>
                </a:cubicBezTo>
                <a:close/>
                <a:moveTo>
                  <a:pt x="778" y="130"/>
                </a:moveTo>
                <a:cubicBezTo>
                  <a:pt x="782" y="132"/>
                  <a:pt x="786" y="132"/>
                  <a:pt x="790" y="131"/>
                </a:cubicBezTo>
                <a:cubicBezTo>
                  <a:pt x="857" y="317"/>
                  <a:pt x="857" y="317"/>
                  <a:pt x="857" y="317"/>
                </a:cubicBezTo>
                <a:cubicBezTo>
                  <a:pt x="856" y="318"/>
                  <a:pt x="855" y="318"/>
                  <a:pt x="854" y="318"/>
                </a:cubicBezTo>
                <a:cubicBezTo>
                  <a:pt x="847" y="322"/>
                  <a:pt x="843" y="330"/>
                  <a:pt x="846" y="337"/>
                </a:cubicBezTo>
                <a:cubicBezTo>
                  <a:pt x="645" y="400"/>
                  <a:pt x="645" y="400"/>
                  <a:pt x="645" y="400"/>
                </a:cubicBezTo>
                <a:cubicBezTo>
                  <a:pt x="641" y="399"/>
                  <a:pt x="641" y="399"/>
                  <a:pt x="641" y="399"/>
                </a:cubicBezTo>
                <a:cubicBezTo>
                  <a:pt x="641" y="399"/>
                  <a:pt x="641" y="398"/>
                  <a:pt x="641" y="398"/>
                </a:cubicBezTo>
                <a:cubicBezTo>
                  <a:pt x="642" y="396"/>
                  <a:pt x="641" y="394"/>
                  <a:pt x="641" y="392"/>
                </a:cubicBezTo>
                <a:lnTo>
                  <a:pt x="778" y="130"/>
                </a:lnTo>
                <a:close/>
                <a:moveTo>
                  <a:pt x="612" y="401"/>
                </a:moveTo>
                <a:cubicBezTo>
                  <a:pt x="614" y="407"/>
                  <a:pt x="619" y="410"/>
                  <a:pt x="624" y="411"/>
                </a:cubicBezTo>
                <a:cubicBezTo>
                  <a:pt x="627" y="412"/>
                  <a:pt x="630" y="411"/>
                  <a:pt x="633" y="410"/>
                </a:cubicBezTo>
                <a:cubicBezTo>
                  <a:pt x="707" y="547"/>
                  <a:pt x="707" y="547"/>
                  <a:pt x="707" y="547"/>
                </a:cubicBezTo>
                <a:cubicBezTo>
                  <a:pt x="705" y="548"/>
                  <a:pt x="704" y="550"/>
                  <a:pt x="702" y="552"/>
                </a:cubicBezTo>
                <a:cubicBezTo>
                  <a:pt x="524" y="457"/>
                  <a:pt x="524" y="457"/>
                  <a:pt x="524" y="457"/>
                </a:cubicBezTo>
                <a:lnTo>
                  <a:pt x="612" y="401"/>
                </a:lnTo>
                <a:close/>
                <a:moveTo>
                  <a:pt x="258" y="625"/>
                </a:moveTo>
                <a:cubicBezTo>
                  <a:pt x="255" y="624"/>
                  <a:pt x="251" y="625"/>
                  <a:pt x="248" y="627"/>
                </a:cubicBezTo>
                <a:cubicBezTo>
                  <a:pt x="223" y="572"/>
                  <a:pt x="223" y="572"/>
                  <a:pt x="223" y="572"/>
                </a:cubicBezTo>
                <a:cubicBezTo>
                  <a:pt x="228" y="570"/>
                  <a:pt x="231" y="566"/>
                  <a:pt x="232" y="560"/>
                </a:cubicBezTo>
                <a:cubicBezTo>
                  <a:pt x="232" y="556"/>
                  <a:pt x="231" y="551"/>
                  <a:pt x="228" y="548"/>
                </a:cubicBezTo>
                <a:cubicBezTo>
                  <a:pt x="385" y="401"/>
                  <a:pt x="385" y="401"/>
                  <a:pt x="385" y="401"/>
                </a:cubicBezTo>
                <a:cubicBezTo>
                  <a:pt x="387" y="404"/>
                  <a:pt x="390" y="406"/>
                  <a:pt x="394" y="407"/>
                </a:cubicBezTo>
                <a:cubicBezTo>
                  <a:pt x="401" y="407"/>
                  <a:pt x="407" y="403"/>
                  <a:pt x="410" y="397"/>
                </a:cubicBezTo>
                <a:cubicBezTo>
                  <a:pt x="522" y="457"/>
                  <a:pt x="522" y="457"/>
                  <a:pt x="522" y="457"/>
                </a:cubicBezTo>
                <a:cubicBezTo>
                  <a:pt x="340" y="570"/>
                  <a:pt x="340" y="570"/>
                  <a:pt x="340" y="570"/>
                </a:cubicBezTo>
                <a:cubicBezTo>
                  <a:pt x="338" y="567"/>
                  <a:pt x="334" y="565"/>
                  <a:pt x="330" y="564"/>
                </a:cubicBezTo>
                <a:cubicBezTo>
                  <a:pt x="322" y="563"/>
                  <a:pt x="314" y="569"/>
                  <a:pt x="313" y="578"/>
                </a:cubicBezTo>
                <a:cubicBezTo>
                  <a:pt x="312" y="586"/>
                  <a:pt x="318" y="594"/>
                  <a:pt x="326" y="595"/>
                </a:cubicBezTo>
                <a:cubicBezTo>
                  <a:pt x="335" y="596"/>
                  <a:pt x="342" y="590"/>
                  <a:pt x="343" y="581"/>
                </a:cubicBezTo>
                <a:cubicBezTo>
                  <a:pt x="344" y="578"/>
                  <a:pt x="343" y="574"/>
                  <a:pt x="341" y="571"/>
                </a:cubicBezTo>
                <a:cubicBezTo>
                  <a:pt x="523" y="457"/>
                  <a:pt x="523" y="457"/>
                  <a:pt x="523" y="457"/>
                </a:cubicBezTo>
                <a:cubicBezTo>
                  <a:pt x="702" y="552"/>
                  <a:pt x="702" y="552"/>
                  <a:pt x="702" y="552"/>
                </a:cubicBezTo>
                <a:cubicBezTo>
                  <a:pt x="700" y="554"/>
                  <a:pt x="699" y="557"/>
                  <a:pt x="699" y="559"/>
                </a:cubicBezTo>
                <a:cubicBezTo>
                  <a:pt x="699" y="560"/>
                  <a:pt x="699" y="561"/>
                  <a:pt x="699" y="562"/>
                </a:cubicBezTo>
                <a:cubicBezTo>
                  <a:pt x="271" y="637"/>
                  <a:pt x="271" y="637"/>
                  <a:pt x="271" y="637"/>
                </a:cubicBezTo>
                <a:cubicBezTo>
                  <a:pt x="270" y="631"/>
                  <a:pt x="265" y="626"/>
                  <a:pt x="258" y="625"/>
                </a:cubicBezTo>
                <a:close/>
                <a:moveTo>
                  <a:pt x="809" y="702"/>
                </a:moveTo>
                <a:cubicBezTo>
                  <a:pt x="807" y="696"/>
                  <a:pt x="802" y="692"/>
                  <a:pt x="796" y="691"/>
                </a:cubicBezTo>
                <a:cubicBezTo>
                  <a:pt x="793" y="691"/>
                  <a:pt x="790" y="692"/>
                  <a:pt x="787" y="693"/>
                </a:cubicBezTo>
                <a:cubicBezTo>
                  <a:pt x="722" y="574"/>
                  <a:pt x="722" y="574"/>
                  <a:pt x="722" y="574"/>
                </a:cubicBezTo>
                <a:cubicBezTo>
                  <a:pt x="725" y="572"/>
                  <a:pt x="727" y="570"/>
                  <a:pt x="728" y="567"/>
                </a:cubicBezTo>
                <a:cubicBezTo>
                  <a:pt x="787" y="598"/>
                  <a:pt x="787" y="598"/>
                  <a:pt x="787" y="598"/>
                </a:cubicBezTo>
                <a:cubicBezTo>
                  <a:pt x="871" y="687"/>
                  <a:pt x="871" y="687"/>
                  <a:pt x="871" y="687"/>
                </a:cubicBezTo>
                <a:lnTo>
                  <a:pt x="809" y="702"/>
                </a:lnTo>
                <a:close/>
                <a:moveTo>
                  <a:pt x="873" y="687"/>
                </a:moveTo>
                <a:cubicBezTo>
                  <a:pt x="1186" y="612"/>
                  <a:pt x="1186" y="612"/>
                  <a:pt x="1186" y="612"/>
                </a:cubicBezTo>
                <a:cubicBezTo>
                  <a:pt x="1186" y="619"/>
                  <a:pt x="1192" y="625"/>
                  <a:pt x="1199" y="626"/>
                </a:cubicBezTo>
                <a:cubicBezTo>
                  <a:pt x="1200" y="626"/>
                  <a:pt x="1202" y="626"/>
                  <a:pt x="1203" y="626"/>
                </a:cubicBezTo>
                <a:cubicBezTo>
                  <a:pt x="1208" y="673"/>
                  <a:pt x="1208" y="673"/>
                  <a:pt x="1208" y="673"/>
                </a:cubicBezTo>
                <a:cubicBezTo>
                  <a:pt x="1147" y="789"/>
                  <a:pt x="1147" y="789"/>
                  <a:pt x="1147" y="789"/>
                </a:cubicBezTo>
                <a:cubicBezTo>
                  <a:pt x="1040" y="839"/>
                  <a:pt x="1040" y="839"/>
                  <a:pt x="1040" y="839"/>
                </a:cubicBezTo>
                <a:cubicBezTo>
                  <a:pt x="1038" y="834"/>
                  <a:pt x="1033" y="831"/>
                  <a:pt x="1028" y="830"/>
                </a:cubicBezTo>
                <a:cubicBezTo>
                  <a:pt x="1023" y="830"/>
                  <a:pt x="1018" y="832"/>
                  <a:pt x="1014" y="836"/>
                </a:cubicBezTo>
                <a:lnTo>
                  <a:pt x="873" y="687"/>
                </a:lnTo>
                <a:close/>
                <a:moveTo>
                  <a:pt x="1037" y="857"/>
                </a:moveTo>
                <a:cubicBezTo>
                  <a:pt x="1039" y="854"/>
                  <a:pt x="1041" y="851"/>
                  <a:pt x="1041" y="847"/>
                </a:cubicBezTo>
                <a:cubicBezTo>
                  <a:pt x="1042" y="845"/>
                  <a:pt x="1041" y="842"/>
                  <a:pt x="1040" y="840"/>
                </a:cubicBezTo>
                <a:cubicBezTo>
                  <a:pt x="1146" y="790"/>
                  <a:pt x="1146" y="790"/>
                  <a:pt x="1146" y="790"/>
                </a:cubicBezTo>
                <a:cubicBezTo>
                  <a:pt x="1089" y="901"/>
                  <a:pt x="1089" y="901"/>
                  <a:pt x="1089" y="901"/>
                </a:cubicBezTo>
                <a:lnTo>
                  <a:pt x="1037" y="857"/>
                </a:lnTo>
                <a:close/>
                <a:moveTo>
                  <a:pt x="1090" y="902"/>
                </a:moveTo>
                <a:cubicBezTo>
                  <a:pt x="1149" y="789"/>
                  <a:pt x="1149" y="789"/>
                  <a:pt x="1149" y="789"/>
                </a:cubicBezTo>
                <a:cubicBezTo>
                  <a:pt x="1216" y="758"/>
                  <a:pt x="1216" y="758"/>
                  <a:pt x="1216" y="758"/>
                </a:cubicBezTo>
                <a:cubicBezTo>
                  <a:pt x="1235" y="950"/>
                  <a:pt x="1235" y="950"/>
                  <a:pt x="1235" y="950"/>
                </a:cubicBezTo>
                <a:cubicBezTo>
                  <a:pt x="1229" y="951"/>
                  <a:pt x="1223" y="956"/>
                  <a:pt x="1222" y="963"/>
                </a:cubicBezTo>
                <a:cubicBezTo>
                  <a:pt x="1221" y="971"/>
                  <a:pt x="1227" y="979"/>
                  <a:pt x="1236" y="980"/>
                </a:cubicBezTo>
                <a:cubicBezTo>
                  <a:pt x="1244" y="981"/>
                  <a:pt x="1251" y="975"/>
                  <a:pt x="1253" y="967"/>
                </a:cubicBezTo>
                <a:cubicBezTo>
                  <a:pt x="1269" y="968"/>
                  <a:pt x="1269" y="968"/>
                  <a:pt x="1269" y="968"/>
                </a:cubicBezTo>
                <a:cubicBezTo>
                  <a:pt x="1254" y="1026"/>
                  <a:pt x="1254" y="1026"/>
                  <a:pt x="1254" y="1026"/>
                </a:cubicBezTo>
                <a:cubicBezTo>
                  <a:pt x="1254" y="1025"/>
                  <a:pt x="1254" y="1025"/>
                  <a:pt x="1253" y="1025"/>
                </a:cubicBezTo>
                <a:cubicBezTo>
                  <a:pt x="1249" y="1025"/>
                  <a:pt x="1244" y="1026"/>
                  <a:pt x="1241" y="1030"/>
                </a:cubicBezTo>
                <a:lnTo>
                  <a:pt x="1090" y="902"/>
                </a:lnTo>
                <a:close/>
                <a:moveTo>
                  <a:pt x="1264" y="1050"/>
                </a:moveTo>
                <a:cubicBezTo>
                  <a:pt x="1265" y="1047"/>
                  <a:pt x="1266" y="1045"/>
                  <a:pt x="1267" y="1042"/>
                </a:cubicBezTo>
                <a:cubicBezTo>
                  <a:pt x="1268" y="1035"/>
                  <a:pt x="1263" y="1028"/>
                  <a:pt x="1255" y="1026"/>
                </a:cubicBezTo>
                <a:cubicBezTo>
                  <a:pt x="1270" y="968"/>
                  <a:pt x="1270" y="968"/>
                  <a:pt x="1270" y="968"/>
                </a:cubicBezTo>
                <a:cubicBezTo>
                  <a:pt x="1468" y="987"/>
                  <a:pt x="1468" y="987"/>
                  <a:pt x="1468" y="987"/>
                </a:cubicBezTo>
                <a:cubicBezTo>
                  <a:pt x="1468" y="987"/>
                  <a:pt x="1468" y="987"/>
                  <a:pt x="1468" y="987"/>
                </a:cubicBezTo>
                <a:cubicBezTo>
                  <a:pt x="1467" y="995"/>
                  <a:pt x="1472" y="1001"/>
                  <a:pt x="1478" y="1004"/>
                </a:cubicBezTo>
                <a:cubicBezTo>
                  <a:pt x="1414" y="1164"/>
                  <a:pt x="1414" y="1164"/>
                  <a:pt x="1414" y="1164"/>
                </a:cubicBezTo>
                <a:cubicBezTo>
                  <a:pt x="1413" y="1163"/>
                  <a:pt x="1411" y="1162"/>
                  <a:pt x="1408" y="1162"/>
                </a:cubicBezTo>
                <a:cubicBezTo>
                  <a:pt x="1402" y="1161"/>
                  <a:pt x="1396" y="1164"/>
                  <a:pt x="1393" y="1169"/>
                </a:cubicBezTo>
                <a:lnTo>
                  <a:pt x="1264" y="1050"/>
                </a:lnTo>
                <a:close/>
                <a:moveTo>
                  <a:pt x="1233" y="1267"/>
                </a:moveTo>
                <a:cubicBezTo>
                  <a:pt x="1238" y="1265"/>
                  <a:pt x="1241" y="1261"/>
                  <a:pt x="1242" y="1255"/>
                </a:cubicBezTo>
                <a:cubicBezTo>
                  <a:pt x="1242" y="1251"/>
                  <a:pt x="1241" y="1248"/>
                  <a:pt x="1240" y="1245"/>
                </a:cubicBezTo>
                <a:cubicBezTo>
                  <a:pt x="1391" y="1179"/>
                  <a:pt x="1391" y="1179"/>
                  <a:pt x="1391" y="1179"/>
                </a:cubicBezTo>
                <a:cubicBezTo>
                  <a:pt x="1392" y="1185"/>
                  <a:pt x="1397" y="1190"/>
                  <a:pt x="1403" y="1192"/>
                </a:cubicBezTo>
                <a:cubicBezTo>
                  <a:pt x="1306" y="1437"/>
                  <a:pt x="1306" y="1437"/>
                  <a:pt x="1306" y="1437"/>
                </a:cubicBezTo>
                <a:cubicBezTo>
                  <a:pt x="1304" y="1436"/>
                  <a:pt x="1302" y="1435"/>
                  <a:pt x="1300" y="1435"/>
                </a:cubicBezTo>
                <a:cubicBezTo>
                  <a:pt x="1298" y="1434"/>
                  <a:pt x="1297" y="1435"/>
                  <a:pt x="1295" y="1435"/>
                </a:cubicBezTo>
                <a:lnTo>
                  <a:pt x="1233" y="1267"/>
                </a:lnTo>
                <a:close/>
                <a:moveTo>
                  <a:pt x="1165" y="1546"/>
                </a:moveTo>
                <a:cubicBezTo>
                  <a:pt x="1166" y="1545"/>
                  <a:pt x="1168" y="1544"/>
                  <a:pt x="1170" y="1543"/>
                </a:cubicBezTo>
                <a:cubicBezTo>
                  <a:pt x="1173" y="1539"/>
                  <a:pt x="1174" y="1533"/>
                  <a:pt x="1172" y="1529"/>
                </a:cubicBezTo>
                <a:cubicBezTo>
                  <a:pt x="1306" y="1463"/>
                  <a:pt x="1306" y="1463"/>
                  <a:pt x="1306" y="1463"/>
                </a:cubicBezTo>
                <a:cubicBezTo>
                  <a:pt x="1331" y="1513"/>
                  <a:pt x="1331" y="1513"/>
                  <a:pt x="1331" y="1513"/>
                </a:cubicBezTo>
                <a:cubicBezTo>
                  <a:pt x="1213" y="1591"/>
                  <a:pt x="1213" y="1591"/>
                  <a:pt x="1213" y="1591"/>
                </a:cubicBezTo>
                <a:lnTo>
                  <a:pt x="1165" y="1546"/>
                </a:lnTo>
                <a:close/>
                <a:moveTo>
                  <a:pt x="1211" y="1614"/>
                </a:moveTo>
                <a:cubicBezTo>
                  <a:pt x="1212" y="1612"/>
                  <a:pt x="1213" y="1610"/>
                  <a:pt x="1213" y="1608"/>
                </a:cubicBezTo>
                <a:cubicBezTo>
                  <a:pt x="1214" y="1603"/>
                  <a:pt x="1212" y="1598"/>
                  <a:pt x="1209" y="1595"/>
                </a:cubicBezTo>
                <a:cubicBezTo>
                  <a:pt x="1212" y="1593"/>
                  <a:pt x="1212" y="1593"/>
                  <a:pt x="1212" y="1593"/>
                </a:cubicBezTo>
                <a:cubicBezTo>
                  <a:pt x="1259" y="1637"/>
                  <a:pt x="1259" y="1637"/>
                  <a:pt x="1259" y="1637"/>
                </a:cubicBezTo>
                <a:cubicBezTo>
                  <a:pt x="1256" y="1642"/>
                  <a:pt x="1256" y="1649"/>
                  <a:pt x="1260" y="1653"/>
                </a:cubicBezTo>
                <a:cubicBezTo>
                  <a:pt x="1250" y="1666"/>
                  <a:pt x="1250" y="1666"/>
                  <a:pt x="1250" y="1666"/>
                </a:cubicBezTo>
                <a:lnTo>
                  <a:pt x="1211" y="1614"/>
                </a:lnTo>
                <a:close/>
                <a:moveTo>
                  <a:pt x="1251" y="1667"/>
                </a:moveTo>
                <a:cubicBezTo>
                  <a:pt x="1261" y="1654"/>
                  <a:pt x="1261" y="1654"/>
                  <a:pt x="1261" y="1654"/>
                </a:cubicBezTo>
                <a:cubicBezTo>
                  <a:pt x="1267" y="1659"/>
                  <a:pt x="1275" y="1659"/>
                  <a:pt x="1280" y="1653"/>
                </a:cubicBezTo>
                <a:cubicBezTo>
                  <a:pt x="1285" y="1648"/>
                  <a:pt x="1285" y="1640"/>
                  <a:pt x="1279" y="1635"/>
                </a:cubicBezTo>
                <a:cubicBezTo>
                  <a:pt x="1274" y="1630"/>
                  <a:pt x="1265" y="1630"/>
                  <a:pt x="1260" y="1635"/>
                </a:cubicBezTo>
                <a:cubicBezTo>
                  <a:pt x="1260" y="1635"/>
                  <a:pt x="1260" y="1635"/>
                  <a:pt x="1260" y="1635"/>
                </a:cubicBezTo>
                <a:cubicBezTo>
                  <a:pt x="1213" y="1592"/>
                  <a:pt x="1213" y="1592"/>
                  <a:pt x="1213" y="1592"/>
                </a:cubicBezTo>
                <a:cubicBezTo>
                  <a:pt x="1332" y="1514"/>
                  <a:pt x="1332" y="1514"/>
                  <a:pt x="1332" y="1514"/>
                </a:cubicBezTo>
                <a:cubicBezTo>
                  <a:pt x="1451" y="1753"/>
                  <a:pt x="1451" y="1753"/>
                  <a:pt x="1451" y="1753"/>
                </a:cubicBezTo>
                <a:cubicBezTo>
                  <a:pt x="1447" y="1755"/>
                  <a:pt x="1444" y="1759"/>
                  <a:pt x="1443" y="1764"/>
                </a:cubicBezTo>
                <a:cubicBezTo>
                  <a:pt x="1443" y="1770"/>
                  <a:pt x="1445" y="1775"/>
                  <a:pt x="1450" y="1778"/>
                </a:cubicBezTo>
                <a:cubicBezTo>
                  <a:pt x="1380" y="1842"/>
                  <a:pt x="1380" y="1842"/>
                  <a:pt x="1380" y="1842"/>
                </a:cubicBezTo>
                <a:lnTo>
                  <a:pt x="1251" y="1667"/>
                </a:lnTo>
                <a:close/>
                <a:moveTo>
                  <a:pt x="1231" y="1979"/>
                </a:moveTo>
                <a:cubicBezTo>
                  <a:pt x="1379" y="1844"/>
                  <a:pt x="1379" y="1844"/>
                  <a:pt x="1379" y="1844"/>
                </a:cubicBezTo>
                <a:cubicBezTo>
                  <a:pt x="1416" y="1894"/>
                  <a:pt x="1416" y="1894"/>
                  <a:pt x="1416" y="1894"/>
                </a:cubicBezTo>
                <a:cubicBezTo>
                  <a:pt x="1414" y="1896"/>
                  <a:pt x="1412" y="1899"/>
                  <a:pt x="1412" y="1903"/>
                </a:cubicBezTo>
                <a:cubicBezTo>
                  <a:pt x="1412" y="1905"/>
                  <a:pt x="1412" y="1907"/>
                  <a:pt x="1412" y="1909"/>
                </a:cubicBezTo>
                <a:cubicBezTo>
                  <a:pt x="1222" y="2019"/>
                  <a:pt x="1222" y="2019"/>
                  <a:pt x="1222" y="2019"/>
                </a:cubicBezTo>
                <a:cubicBezTo>
                  <a:pt x="1221" y="2018"/>
                  <a:pt x="1219" y="2016"/>
                  <a:pt x="1218" y="2015"/>
                </a:cubicBezTo>
                <a:lnTo>
                  <a:pt x="1231" y="1979"/>
                </a:lnTo>
                <a:close/>
                <a:moveTo>
                  <a:pt x="1155" y="2059"/>
                </a:moveTo>
                <a:cubicBezTo>
                  <a:pt x="1196" y="2035"/>
                  <a:pt x="1196" y="2035"/>
                  <a:pt x="1196" y="2035"/>
                </a:cubicBezTo>
                <a:cubicBezTo>
                  <a:pt x="1198" y="2039"/>
                  <a:pt x="1202" y="2042"/>
                  <a:pt x="1207" y="2043"/>
                </a:cubicBezTo>
                <a:cubicBezTo>
                  <a:pt x="1102" y="2330"/>
                  <a:pt x="1102" y="2330"/>
                  <a:pt x="1102" y="2330"/>
                </a:cubicBezTo>
                <a:cubicBezTo>
                  <a:pt x="1101" y="2330"/>
                  <a:pt x="1099" y="2329"/>
                  <a:pt x="1098" y="2329"/>
                </a:cubicBezTo>
                <a:cubicBezTo>
                  <a:pt x="1090" y="2328"/>
                  <a:pt x="1083" y="2333"/>
                  <a:pt x="1081" y="2340"/>
                </a:cubicBezTo>
                <a:cubicBezTo>
                  <a:pt x="1068" y="2337"/>
                  <a:pt x="1068" y="2337"/>
                  <a:pt x="1068" y="2337"/>
                </a:cubicBezTo>
                <a:lnTo>
                  <a:pt x="1155" y="2059"/>
                </a:lnTo>
                <a:close/>
                <a:moveTo>
                  <a:pt x="1067" y="2337"/>
                </a:moveTo>
                <a:cubicBezTo>
                  <a:pt x="1057" y="2369"/>
                  <a:pt x="1057" y="2369"/>
                  <a:pt x="1057" y="2369"/>
                </a:cubicBezTo>
                <a:cubicBezTo>
                  <a:pt x="1056" y="2369"/>
                  <a:pt x="1055" y="2369"/>
                  <a:pt x="1054" y="2369"/>
                </a:cubicBezTo>
                <a:cubicBezTo>
                  <a:pt x="1046" y="2368"/>
                  <a:pt x="1038" y="2373"/>
                  <a:pt x="1037" y="2382"/>
                </a:cubicBezTo>
                <a:cubicBezTo>
                  <a:pt x="1037" y="2383"/>
                  <a:pt x="1037" y="2384"/>
                  <a:pt x="1037" y="2385"/>
                </a:cubicBezTo>
                <a:cubicBezTo>
                  <a:pt x="923" y="2379"/>
                  <a:pt x="923" y="2379"/>
                  <a:pt x="923" y="2379"/>
                </a:cubicBezTo>
                <a:cubicBezTo>
                  <a:pt x="865" y="2280"/>
                  <a:pt x="865" y="2280"/>
                  <a:pt x="865" y="2280"/>
                </a:cubicBezTo>
                <a:lnTo>
                  <a:pt x="1067" y="2337"/>
                </a:lnTo>
                <a:close/>
                <a:moveTo>
                  <a:pt x="715" y="2255"/>
                </a:moveTo>
                <a:cubicBezTo>
                  <a:pt x="717" y="2257"/>
                  <a:pt x="720" y="2259"/>
                  <a:pt x="723" y="2259"/>
                </a:cubicBezTo>
                <a:cubicBezTo>
                  <a:pt x="732" y="2260"/>
                  <a:pt x="739" y="2254"/>
                  <a:pt x="740" y="2246"/>
                </a:cubicBezTo>
                <a:cubicBezTo>
                  <a:pt x="740" y="2245"/>
                  <a:pt x="740" y="2245"/>
                  <a:pt x="740" y="2244"/>
                </a:cubicBezTo>
                <a:cubicBezTo>
                  <a:pt x="863" y="2279"/>
                  <a:pt x="863" y="2279"/>
                  <a:pt x="863" y="2279"/>
                </a:cubicBezTo>
                <a:cubicBezTo>
                  <a:pt x="922" y="2379"/>
                  <a:pt x="922" y="2379"/>
                  <a:pt x="922" y="2379"/>
                </a:cubicBezTo>
                <a:cubicBezTo>
                  <a:pt x="796" y="2373"/>
                  <a:pt x="796" y="2373"/>
                  <a:pt x="796" y="2373"/>
                </a:cubicBezTo>
                <a:cubicBezTo>
                  <a:pt x="796" y="2373"/>
                  <a:pt x="796" y="2373"/>
                  <a:pt x="796" y="2373"/>
                </a:cubicBezTo>
                <a:cubicBezTo>
                  <a:pt x="796" y="2372"/>
                  <a:pt x="796" y="2372"/>
                  <a:pt x="796" y="2372"/>
                </a:cubicBezTo>
                <a:cubicBezTo>
                  <a:pt x="795" y="2373"/>
                  <a:pt x="795" y="2373"/>
                  <a:pt x="795" y="2373"/>
                </a:cubicBezTo>
                <a:cubicBezTo>
                  <a:pt x="652" y="2366"/>
                  <a:pt x="652" y="2366"/>
                  <a:pt x="652" y="2366"/>
                </a:cubicBezTo>
                <a:lnTo>
                  <a:pt x="715" y="2255"/>
                </a:lnTo>
                <a:close/>
                <a:moveTo>
                  <a:pt x="650" y="2367"/>
                </a:moveTo>
                <a:cubicBezTo>
                  <a:pt x="640" y="2383"/>
                  <a:pt x="640" y="2383"/>
                  <a:pt x="640" y="2383"/>
                </a:cubicBezTo>
                <a:cubicBezTo>
                  <a:pt x="604" y="2367"/>
                  <a:pt x="604" y="2367"/>
                  <a:pt x="604" y="2367"/>
                </a:cubicBezTo>
                <a:cubicBezTo>
                  <a:pt x="605" y="2367"/>
                  <a:pt x="605" y="2366"/>
                  <a:pt x="605" y="2365"/>
                </a:cubicBezTo>
                <a:cubicBezTo>
                  <a:pt x="605" y="2365"/>
                  <a:pt x="605" y="2364"/>
                  <a:pt x="605" y="2364"/>
                </a:cubicBezTo>
                <a:lnTo>
                  <a:pt x="650" y="2367"/>
                </a:lnTo>
                <a:close/>
                <a:moveTo>
                  <a:pt x="576" y="2369"/>
                </a:moveTo>
                <a:cubicBezTo>
                  <a:pt x="578" y="2374"/>
                  <a:pt x="583" y="2377"/>
                  <a:pt x="588" y="2378"/>
                </a:cubicBezTo>
                <a:cubicBezTo>
                  <a:pt x="595" y="2379"/>
                  <a:pt x="602" y="2375"/>
                  <a:pt x="604" y="2368"/>
                </a:cubicBezTo>
                <a:cubicBezTo>
                  <a:pt x="640" y="2384"/>
                  <a:pt x="640" y="2384"/>
                  <a:pt x="640" y="2384"/>
                </a:cubicBezTo>
                <a:cubicBezTo>
                  <a:pt x="541" y="2556"/>
                  <a:pt x="541" y="2556"/>
                  <a:pt x="541" y="2556"/>
                </a:cubicBezTo>
                <a:cubicBezTo>
                  <a:pt x="540" y="2555"/>
                  <a:pt x="538" y="2555"/>
                  <a:pt x="537" y="2554"/>
                </a:cubicBezTo>
                <a:cubicBezTo>
                  <a:pt x="531" y="2554"/>
                  <a:pt x="526" y="2556"/>
                  <a:pt x="523" y="2560"/>
                </a:cubicBezTo>
                <a:cubicBezTo>
                  <a:pt x="385" y="2458"/>
                  <a:pt x="385" y="2458"/>
                  <a:pt x="385" y="2458"/>
                </a:cubicBezTo>
                <a:lnTo>
                  <a:pt x="576" y="2369"/>
                </a:lnTo>
                <a:close/>
                <a:moveTo>
                  <a:pt x="250" y="2374"/>
                </a:moveTo>
                <a:cubicBezTo>
                  <a:pt x="252" y="2380"/>
                  <a:pt x="257" y="2385"/>
                  <a:pt x="263" y="2385"/>
                </a:cubicBezTo>
                <a:cubicBezTo>
                  <a:pt x="269" y="2386"/>
                  <a:pt x="274" y="2384"/>
                  <a:pt x="277" y="2379"/>
                </a:cubicBezTo>
                <a:cubicBezTo>
                  <a:pt x="383" y="2458"/>
                  <a:pt x="383" y="2458"/>
                  <a:pt x="383" y="2458"/>
                </a:cubicBezTo>
                <a:cubicBezTo>
                  <a:pt x="232" y="2528"/>
                  <a:pt x="232" y="2528"/>
                  <a:pt x="232" y="2528"/>
                </a:cubicBezTo>
                <a:cubicBezTo>
                  <a:pt x="231" y="2522"/>
                  <a:pt x="226" y="2516"/>
                  <a:pt x="219" y="2515"/>
                </a:cubicBezTo>
                <a:cubicBezTo>
                  <a:pt x="213" y="2514"/>
                  <a:pt x="207" y="2517"/>
                  <a:pt x="204" y="2522"/>
                </a:cubicBezTo>
                <a:cubicBezTo>
                  <a:pt x="130" y="2444"/>
                  <a:pt x="130" y="2444"/>
                  <a:pt x="130" y="2444"/>
                </a:cubicBezTo>
                <a:lnTo>
                  <a:pt x="250" y="2374"/>
                </a:lnTo>
                <a:close/>
                <a:moveTo>
                  <a:pt x="97" y="2462"/>
                </a:moveTo>
                <a:cubicBezTo>
                  <a:pt x="129" y="2444"/>
                  <a:pt x="129" y="2444"/>
                  <a:pt x="129" y="2444"/>
                </a:cubicBezTo>
                <a:cubicBezTo>
                  <a:pt x="204" y="2522"/>
                  <a:pt x="204" y="2522"/>
                  <a:pt x="204" y="2522"/>
                </a:cubicBezTo>
                <a:cubicBezTo>
                  <a:pt x="203" y="2524"/>
                  <a:pt x="202" y="2526"/>
                  <a:pt x="202" y="2528"/>
                </a:cubicBezTo>
                <a:cubicBezTo>
                  <a:pt x="100" y="2478"/>
                  <a:pt x="100" y="2478"/>
                  <a:pt x="100" y="2478"/>
                </a:cubicBezTo>
                <a:cubicBezTo>
                  <a:pt x="101" y="2477"/>
                  <a:pt x="101" y="2476"/>
                  <a:pt x="101" y="2475"/>
                </a:cubicBezTo>
                <a:cubicBezTo>
                  <a:pt x="102" y="2470"/>
                  <a:pt x="100" y="2466"/>
                  <a:pt x="97" y="2462"/>
                </a:cubicBezTo>
                <a:close/>
                <a:moveTo>
                  <a:pt x="231" y="2534"/>
                </a:moveTo>
                <a:cubicBezTo>
                  <a:pt x="231" y="2534"/>
                  <a:pt x="232" y="2533"/>
                  <a:pt x="232" y="2532"/>
                </a:cubicBezTo>
                <a:cubicBezTo>
                  <a:pt x="232" y="2531"/>
                  <a:pt x="232" y="2530"/>
                  <a:pt x="232" y="2529"/>
                </a:cubicBezTo>
                <a:cubicBezTo>
                  <a:pt x="384" y="2459"/>
                  <a:pt x="384" y="2459"/>
                  <a:pt x="384" y="2459"/>
                </a:cubicBezTo>
                <a:cubicBezTo>
                  <a:pt x="522" y="2561"/>
                  <a:pt x="522" y="2561"/>
                  <a:pt x="522" y="2561"/>
                </a:cubicBezTo>
                <a:cubicBezTo>
                  <a:pt x="521" y="2563"/>
                  <a:pt x="520" y="2565"/>
                  <a:pt x="520" y="2568"/>
                </a:cubicBezTo>
                <a:cubicBezTo>
                  <a:pt x="519" y="2576"/>
                  <a:pt x="525" y="2584"/>
                  <a:pt x="533" y="2585"/>
                </a:cubicBezTo>
                <a:cubicBezTo>
                  <a:pt x="541" y="2586"/>
                  <a:pt x="549" y="2580"/>
                  <a:pt x="550" y="2571"/>
                </a:cubicBezTo>
                <a:cubicBezTo>
                  <a:pt x="551" y="2565"/>
                  <a:pt x="547" y="2559"/>
                  <a:pt x="542" y="2556"/>
                </a:cubicBezTo>
                <a:cubicBezTo>
                  <a:pt x="641" y="2385"/>
                  <a:pt x="641" y="2385"/>
                  <a:pt x="641" y="2385"/>
                </a:cubicBezTo>
                <a:cubicBezTo>
                  <a:pt x="746" y="2431"/>
                  <a:pt x="746" y="2431"/>
                  <a:pt x="746" y="2431"/>
                </a:cubicBezTo>
                <a:cubicBezTo>
                  <a:pt x="543" y="2673"/>
                  <a:pt x="543" y="2673"/>
                  <a:pt x="543" y="2673"/>
                </a:cubicBezTo>
                <a:cubicBezTo>
                  <a:pt x="541" y="2671"/>
                  <a:pt x="538" y="2669"/>
                  <a:pt x="535" y="2669"/>
                </a:cubicBezTo>
                <a:cubicBezTo>
                  <a:pt x="528" y="2668"/>
                  <a:pt x="522" y="2672"/>
                  <a:pt x="519" y="2678"/>
                </a:cubicBezTo>
                <a:lnTo>
                  <a:pt x="231" y="2534"/>
                </a:lnTo>
                <a:close/>
                <a:moveTo>
                  <a:pt x="547" y="2688"/>
                </a:moveTo>
                <a:cubicBezTo>
                  <a:pt x="548" y="2687"/>
                  <a:pt x="548" y="2686"/>
                  <a:pt x="548" y="2686"/>
                </a:cubicBezTo>
                <a:cubicBezTo>
                  <a:pt x="548" y="2681"/>
                  <a:pt x="547" y="2677"/>
                  <a:pt x="544" y="2674"/>
                </a:cubicBezTo>
                <a:cubicBezTo>
                  <a:pt x="747" y="2432"/>
                  <a:pt x="747" y="2432"/>
                  <a:pt x="747" y="2432"/>
                </a:cubicBezTo>
                <a:cubicBezTo>
                  <a:pt x="1008" y="2548"/>
                  <a:pt x="1008" y="2548"/>
                  <a:pt x="1008" y="2548"/>
                </a:cubicBezTo>
                <a:cubicBezTo>
                  <a:pt x="1009" y="2549"/>
                  <a:pt x="1009" y="2550"/>
                  <a:pt x="1010" y="2551"/>
                </a:cubicBezTo>
                <a:cubicBezTo>
                  <a:pt x="909" y="2667"/>
                  <a:pt x="909" y="2667"/>
                  <a:pt x="909" y="2667"/>
                </a:cubicBezTo>
                <a:cubicBezTo>
                  <a:pt x="909" y="2666"/>
                  <a:pt x="908" y="2666"/>
                  <a:pt x="908" y="2666"/>
                </a:cubicBezTo>
                <a:cubicBezTo>
                  <a:pt x="902" y="2661"/>
                  <a:pt x="895" y="2662"/>
                  <a:pt x="891" y="2667"/>
                </a:cubicBezTo>
                <a:cubicBezTo>
                  <a:pt x="887" y="2673"/>
                  <a:pt x="887" y="2680"/>
                  <a:pt x="893" y="2684"/>
                </a:cubicBezTo>
                <a:cubicBezTo>
                  <a:pt x="898" y="2689"/>
                  <a:pt x="905" y="2688"/>
                  <a:pt x="910" y="2682"/>
                </a:cubicBezTo>
                <a:cubicBezTo>
                  <a:pt x="913" y="2678"/>
                  <a:pt x="913" y="2672"/>
                  <a:pt x="910" y="2668"/>
                </a:cubicBezTo>
                <a:cubicBezTo>
                  <a:pt x="1011" y="2551"/>
                  <a:pt x="1011" y="2551"/>
                  <a:pt x="1011" y="2551"/>
                </a:cubicBezTo>
                <a:cubicBezTo>
                  <a:pt x="1014" y="2554"/>
                  <a:pt x="1018" y="2554"/>
                  <a:pt x="1021" y="2554"/>
                </a:cubicBezTo>
                <a:cubicBezTo>
                  <a:pt x="1787" y="2894"/>
                  <a:pt x="1787" y="2894"/>
                  <a:pt x="1787" y="2894"/>
                </a:cubicBezTo>
                <a:lnTo>
                  <a:pt x="547" y="2688"/>
                </a:lnTo>
                <a:close/>
              </a:path>
            </a:pathLst>
          </a:custGeom>
          <a:solidFill>
            <a:schemeClr val="bg1">
              <a:alpha val="4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pic>
        <p:nvPicPr>
          <p:cNvPr id="14" name="Изображение 13" descr="uh_logo_horбел.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1174" y="231295"/>
            <a:ext cx="2833777" cy="827983"/>
          </a:xfrm>
          <a:prstGeom prst="rect">
            <a:avLst/>
          </a:prstGeom>
        </p:spPr>
      </p:pic>
      <p:sp>
        <p:nvSpPr>
          <p:cNvPr id="20" name="Freeform 204"/>
          <p:cNvSpPr>
            <a:spLocks noEditPoints="1"/>
          </p:cNvSpPr>
          <p:nvPr/>
        </p:nvSpPr>
        <p:spPr bwMode="auto">
          <a:xfrm>
            <a:off x="4210389" y="582208"/>
            <a:ext cx="683118" cy="2744459"/>
          </a:xfrm>
          <a:custGeom>
            <a:avLst/>
            <a:gdLst>
              <a:gd name="T0" fmla="*/ 280 w 287"/>
              <a:gd name="T1" fmla="*/ 271 h 1160"/>
              <a:gd name="T2" fmla="*/ 247 w 287"/>
              <a:gd name="T3" fmla="*/ 188 h 1160"/>
              <a:gd name="T4" fmla="*/ 213 w 287"/>
              <a:gd name="T5" fmla="*/ 135 h 1160"/>
              <a:gd name="T6" fmla="*/ 181 w 287"/>
              <a:gd name="T7" fmla="*/ 23 h 1160"/>
              <a:gd name="T8" fmla="*/ 82 w 287"/>
              <a:gd name="T9" fmla="*/ 57 h 1160"/>
              <a:gd name="T10" fmla="*/ 76 w 287"/>
              <a:gd name="T11" fmla="*/ 189 h 1160"/>
              <a:gd name="T12" fmla="*/ 40 w 287"/>
              <a:gd name="T13" fmla="*/ 237 h 1160"/>
              <a:gd name="T14" fmla="*/ 4 w 287"/>
              <a:gd name="T15" fmla="*/ 366 h 1160"/>
              <a:gd name="T16" fmla="*/ 7 w 287"/>
              <a:gd name="T17" fmla="*/ 412 h 1160"/>
              <a:gd name="T18" fmla="*/ 40 w 287"/>
              <a:gd name="T19" fmla="*/ 467 h 1160"/>
              <a:gd name="T20" fmla="*/ 35 w 287"/>
              <a:gd name="T21" fmla="*/ 546 h 1160"/>
              <a:gd name="T22" fmla="*/ 27 w 287"/>
              <a:gd name="T23" fmla="*/ 759 h 1160"/>
              <a:gd name="T24" fmla="*/ 47 w 287"/>
              <a:gd name="T25" fmla="*/ 843 h 1160"/>
              <a:gd name="T26" fmla="*/ 75 w 287"/>
              <a:gd name="T27" fmla="*/ 1036 h 1160"/>
              <a:gd name="T28" fmla="*/ 44 w 287"/>
              <a:gd name="T29" fmla="*/ 1127 h 1160"/>
              <a:gd name="T30" fmla="*/ 70 w 287"/>
              <a:gd name="T31" fmla="*/ 1155 h 1160"/>
              <a:gd name="T32" fmla="*/ 108 w 287"/>
              <a:gd name="T33" fmla="*/ 1107 h 1160"/>
              <a:gd name="T34" fmla="*/ 107 w 287"/>
              <a:gd name="T35" fmla="*/ 1141 h 1160"/>
              <a:gd name="T36" fmla="*/ 119 w 287"/>
              <a:gd name="T37" fmla="*/ 1132 h 1160"/>
              <a:gd name="T38" fmla="*/ 117 w 287"/>
              <a:gd name="T39" fmla="*/ 1050 h 1160"/>
              <a:gd name="T40" fmla="*/ 115 w 287"/>
              <a:gd name="T41" fmla="*/ 885 h 1160"/>
              <a:gd name="T42" fmla="*/ 167 w 287"/>
              <a:gd name="T43" fmla="*/ 851 h 1160"/>
              <a:gd name="T44" fmla="*/ 169 w 287"/>
              <a:gd name="T45" fmla="*/ 977 h 1160"/>
              <a:gd name="T46" fmla="*/ 154 w 287"/>
              <a:gd name="T47" fmla="*/ 1096 h 1160"/>
              <a:gd name="T48" fmla="*/ 148 w 287"/>
              <a:gd name="T49" fmla="*/ 1159 h 1160"/>
              <a:gd name="T50" fmla="*/ 205 w 287"/>
              <a:gd name="T51" fmla="*/ 1104 h 1160"/>
              <a:gd name="T52" fmla="*/ 202 w 287"/>
              <a:gd name="T53" fmla="*/ 1043 h 1160"/>
              <a:gd name="T54" fmla="*/ 234 w 287"/>
              <a:gd name="T55" fmla="*/ 852 h 1160"/>
              <a:gd name="T56" fmla="*/ 251 w 287"/>
              <a:gd name="T57" fmla="*/ 721 h 1160"/>
              <a:gd name="T58" fmla="*/ 265 w 287"/>
              <a:gd name="T59" fmla="*/ 535 h 1160"/>
              <a:gd name="T60" fmla="*/ 258 w 287"/>
              <a:gd name="T61" fmla="*/ 449 h 1160"/>
              <a:gd name="T62" fmla="*/ 244 w 287"/>
              <a:gd name="T63" fmla="*/ 388 h 1160"/>
              <a:gd name="T64" fmla="*/ 102 w 287"/>
              <a:gd name="T65" fmla="*/ 452 h 1160"/>
              <a:gd name="T66" fmla="*/ 114 w 287"/>
              <a:gd name="T67" fmla="*/ 452 h 1160"/>
              <a:gd name="T68" fmla="*/ 168 w 287"/>
              <a:gd name="T69" fmla="*/ 213 h 1160"/>
              <a:gd name="T70" fmla="*/ 117 w 287"/>
              <a:gd name="T71" fmla="*/ 344 h 1160"/>
              <a:gd name="T72" fmla="*/ 114 w 287"/>
              <a:gd name="T73" fmla="*/ 257 h 1160"/>
              <a:gd name="T74" fmla="*/ 102 w 287"/>
              <a:gd name="T75" fmla="*/ 205 h 1160"/>
              <a:gd name="T76" fmla="*/ 134 w 287"/>
              <a:gd name="T77" fmla="*/ 223 h 1160"/>
              <a:gd name="T78" fmla="*/ 152 w 287"/>
              <a:gd name="T79" fmla="*/ 222 h 1160"/>
              <a:gd name="T80" fmla="*/ 159 w 287"/>
              <a:gd name="T81" fmla="*/ 184 h 1160"/>
              <a:gd name="T82" fmla="*/ 189 w 287"/>
              <a:gd name="T83" fmla="*/ 176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7" h="1160">
                <a:moveTo>
                  <a:pt x="257" y="366"/>
                </a:moveTo>
                <a:cubicBezTo>
                  <a:pt x="258" y="353"/>
                  <a:pt x="279" y="285"/>
                  <a:pt x="280" y="271"/>
                </a:cubicBezTo>
                <a:cubicBezTo>
                  <a:pt x="281" y="257"/>
                  <a:pt x="287" y="214"/>
                  <a:pt x="282" y="199"/>
                </a:cubicBezTo>
                <a:cubicBezTo>
                  <a:pt x="277" y="183"/>
                  <a:pt x="247" y="188"/>
                  <a:pt x="247" y="188"/>
                </a:cubicBezTo>
                <a:cubicBezTo>
                  <a:pt x="247" y="188"/>
                  <a:pt x="240" y="172"/>
                  <a:pt x="226" y="168"/>
                </a:cubicBezTo>
                <a:cubicBezTo>
                  <a:pt x="211" y="164"/>
                  <a:pt x="229" y="145"/>
                  <a:pt x="213" y="135"/>
                </a:cubicBezTo>
                <a:cubicBezTo>
                  <a:pt x="203" y="128"/>
                  <a:pt x="206" y="92"/>
                  <a:pt x="202" y="78"/>
                </a:cubicBezTo>
                <a:cubicBezTo>
                  <a:pt x="199" y="64"/>
                  <a:pt x="190" y="35"/>
                  <a:pt x="181" y="23"/>
                </a:cubicBezTo>
                <a:cubicBezTo>
                  <a:pt x="171" y="10"/>
                  <a:pt x="152" y="17"/>
                  <a:pt x="152" y="17"/>
                </a:cubicBezTo>
                <a:cubicBezTo>
                  <a:pt x="108" y="0"/>
                  <a:pt x="86" y="37"/>
                  <a:pt x="82" y="57"/>
                </a:cubicBezTo>
                <a:cubicBezTo>
                  <a:pt x="79" y="77"/>
                  <a:pt x="89" y="114"/>
                  <a:pt x="77" y="140"/>
                </a:cubicBezTo>
                <a:cubicBezTo>
                  <a:pt x="66" y="165"/>
                  <a:pt x="91" y="174"/>
                  <a:pt x="76" y="189"/>
                </a:cubicBezTo>
                <a:cubicBezTo>
                  <a:pt x="60" y="203"/>
                  <a:pt x="74" y="208"/>
                  <a:pt x="59" y="215"/>
                </a:cubicBezTo>
                <a:cubicBezTo>
                  <a:pt x="45" y="221"/>
                  <a:pt x="40" y="224"/>
                  <a:pt x="40" y="237"/>
                </a:cubicBezTo>
                <a:cubicBezTo>
                  <a:pt x="40" y="250"/>
                  <a:pt x="28" y="284"/>
                  <a:pt x="22" y="314"/>
                </a:cubicBezTo>
                <a:cubicBezTo>
                  <a:pt x="15" y="344"/>
                  <a:pt x="8" y="355"/>
                  <a:pt x="4" y="366"/>
                </a:cubicBezTo>
                <a:cubicBezTo>
                  <a:pt x="0" y="378"/>
                  <a:pt x="2" y="382"/>
                  <a:pt x="4" y="388"/>
                </a:cubicBezTo>
                <a:cubicBezTo>
                  <a:pt x="6" y="393"/>
                  <a:pt x="7" y="394"/>
                  <a:pt x="7" y="412"/>
                </a:cubicBezTo>
                <a:cubicBezTo>
                  <a:pt x="7" y="431"/>
                  <a:pt x="38" y="434"/>
                  <a:pt x="38" y="434"/>
                </a:cubicBezTo>
                <a:cubicBezTo>
                  <a:pt x="38" y="434"/>
                  <a:pt x="40" y="451"/>
                  <a:pt x="40" y="467"/>
                </a:cubicBezTo>
                <a:cubicBezTo>
                  <a:pt x="40" y="482"/>
                  <a:pt x="30" y="526"/>
                  <a:pt x="28" y="538"/>
                </a:cubicBezTo>
                <a:cubicBezTo>
                  <a:pt x="26" y="550"/>
                  <a:pt x="35" y="546"/>
                  <a:pt x="35" y="546"/>
                </a:cubicBezTo>
                <a:cubicBezTo>
                  <a:pt x="35" y="546"/>
                  <a:pt x="35" y="559"/>
                  <a:pt x="33" y="578"/>
                </a:cubicBezTo>
                <a:cubicBezTo>
                  <a:pt x="30" y="597"/>
                  <a:pt x="27" y="724"/>
                  <a:pt x="27" y="759"/>
                </a:cubicBezTo>
                <a:cubicBezTo>
                  <a:pt x="27" y="794"/>
                  <a:pt x="23" y="842"/>
                  <a:pt x="27" y="842"/>
                </a:cubicBezTo>
                <a:cubicBezTo>
                  <a:pt x="32" y="842"/>
                  <a:pt x="47" y="843"/>
                  <a:pt x="47" y="843"/>
                </a:cubicBezTo>
                <a:cubicBezTo>
                  <a:pt x="47" y="843"/>
                  <a:pt x="45" y="866"/>
                  <a:pt x="46" y="895"/>
                </a:cubicBezTo>
                <a:cubicBezTo>
                  <a:pt x="47" y="923"/>
                  <a:pt x="70" y="1014"/>
                  <a:pt x="75" y="1036"/>
                </a:cubicBezTo>
                <a:cubicBezTo>
                  <a:pt x="79" y="1059"/>
                  <a:pt x="78" y="1079"/>
                  <a:pt x="70" y="1091"/>
                </a:cubicBezTo>
                <a:cubicBezTo>
                  <a:pt x="63" y="1103"/>
                  <a:pt x="57" y="1118"/>
                  <a:pt x="44" y="1127"/>
                </a:cubicBezTo>
                <a:cubicBezTo>
                  <a:pt x="31" y="1137"/>
                  <a:pt x="26" y="1141"/>
                  <a:pt x="28" y="1150"/>
                </a:cubicBezTo>
                <a:cubicBezTo>
                  <a:pt x="30" y="1158"/>
                  <a:pt x="46" y="1156"/>
                  <a:pt x="70" y="1155"/>
                </a:cubicBezTo>
                <a:cubicBezTo>
                  <a:pt x="94" y="1154"/>
                  <a:pt x="91" y="1139"/>
                  <a:pt x="94" y="1132"/>
                </a:cubicBezTo>
                <a:cubicBezTo>
                  <a:pt x="97" y="1125"/>
                  <a:pt x="108" y="1107"/>
                  <a:pt x="108" y="1107"/>
                </a:cubicBezTo>
                <a:cubicBezTo>
                  <a:pt x="108" y="1107"/>
                  <a:pt x="111" y="1110"/>
                  <a:pt x="111" y="1118"/>
                </a:cubicBezTo>
                <a:cubicBezTo>
                  <a:pt x="111" y="1127"/>
                  <a:pt x="107" y="1141"/>
                  <a:pt x="107" y="1141"/>
                </a:cubicBezTo>
                <a:cubicBezTo>
                  <a:pt x="117" y="1141"/>
                  <a:pt x="117" y="1141"/>
                  <a:pt x="117" y="1141"/>
                </a:cubicBezTo>
                <a:cubicBezTo>
                  <a:pt x="117" y="1141"/>
                  <a:pt x="120" y="1140"/>
                  <a:pt x="119" y="1132"/>
                </a:cubicBezTo>
                <a:cubicBezTo>
                  <a:pt x="118" y="1124"/>
                  <a:pt x="123" y="1106"/>
                  <a:pt x="127" y="1091"/>
                </a:cubicBezTo>
                <a:cubicBezTo>
                  <a:pt x="132" y="1075"/>
                  <a:pt x="123" y="1057"/>
                  <a:pt x="117" y="1050"/>
                </a:cubicBezTo>
                <a:cubicBezTo>
                  <a:pt x="112" y="1044"/>
                  <a:pt x="114" y="1009"/>
                  <a:pt x="115" y="974"/>
                </a:cubicBezTo>
                <a:cubicBezTo>
                  <a:pt x="117" y="939"/>
                  <a:pt x="119" y="901"/>
                  <a:pt x="115" y="885"/>
                </a:cubicBezTo>
                <a:cubicBezTo>
                  <a:pt x="112" y="868"/>
                  <a:pt x="107" y="846"/>
                  <a:pt x="107" y="846"/>
                </a:cubicBezTo>
                <a:cubicBezTo>
                  <a:pt x="167" y="851"/>
                  <a:pt x="167" y="851"/>
                  <a:pt x="167" y="851"/>
                </a:cubicBezTo>
                <a:cubicBezTo>
                  <a:pt x="167" y="851"/>
                  <a:pt x="169" y="863"/>
                  <a:pt x="169" y="889"/>
                </a:cubicBezTo>
                <a:cubicBezTo>
                  <a:pt x="169" y="916"/>
                  <a:pt x="169" y="934"/>
                  <a:pt x="169" y="977"/>
                </a:cubicBezTo>
                <a:cubicBezTo>
                  <a:pt x="169" y="1019"/>
                  <a:pt x="165" y="1035"/>
                  <a:pt x="160" y="1051"/>
                </a:cubicBezTo>
                <a:cubicBezTo>
                  <a:pt x="156" y="1068"/>
                  <a:pt x="159" y="1080"/>
                  <a:pt x="154" y="1096"/>
                </a:cubicBezTo>
                <a:cubicBezTo>
                  <a:pt x="149" y="1113"/>
                  <a:pt x="140" y="1125"/>
                  <a:pt x="135" y="1134"/>
                </a:cubicBezTo>
                <a:cubicBezTo>
                  <a:pt x="129" y="1143"/>
                  <a:pt x="127" y="1158"/>
                  <a:pt x="148" y="1159"/>
                </a:cubicBezTo>
                <a:cubicBezTo>
                  <a:pt x="170" y="1160"/>
                  <a:pt x="196" y="1150"/>
                  <a:pt x="196" y="1140"/>
                </a:cubicBezTo>
                <a:cubicBezTo>
                  <a:pt x="196" y="1131"/>
                  <a:pt x="198" y="1119"/>
                  <a:pt x="205" y="1104"/>
                </a:cubicBezTo>
                <a:cubicBezTo>
                  <a:pt x="213" y="1088"/>
                  <a:pt x="206" y="1075"/>
                  <a:pt x="204" y="1069"/>
                </a:cubicBezTo>
                <a:cubicBezTo>
                  <a:pt x="201" y="1062"/>
                  <a:pt x="202" y="1055"/>
                  <a:pt x="202" y="1043"/>
                </a:cubicBezTo>
                <a:cubicBezTo>
                  <a:pt x="202" y="1031"/>
                  <a:pt x="213" y="991"/>
                  <a:pt x="225" y="947"/>
                </a:cubicBezTo>
                <a:cubicBezTo>
                  <a:pt x="237" y="903"/>
                  <a:pt x="234" y="852"/>
                  <a:pt x="234" y="852"/>
                </a:cubicBezTo>
                <a:cubicBezTo>
                  <a:pt x="243" y="852"/>
                  <a:pt x="243" y="852"/>
                  <a:pt x="243" y="852"/>
                </a:cubicBezTo>
                <a:cubicBezTo>
                  <a:pt x="243" y="852"/>
                  <a:pt x="244" y="787"/>
                  <a:pt x="251" y="721"/>
                </a:cubicBezTo>
                <a:cubicBezTo>
                  <a:pt x="258" y="654"/>
                  <a:pt x="248" y="585"/>
                  <a:pt x="248" y="566"/>
                </a:cubicBezTo>
                <a:cubicBezTo>
                  <a:pt x="248" y="547"/>
                  <a:pt x="255" y="539"/>
                  <a:pt x="265" y="535"/>
                </a:cubicBezTo>
                <a:cubicBezTo>
                  <a:pt x="276" y="530"/>
                  <a:pt x="277" y="528"/>
                  <a:pt x="272" y="510"/>
                </a:cubicBezTo>
                <a:cubicBezTo>
                  <a:pt x="266" y="492"/>
                  <a:pt x="258" y="449"/>
                  <a:pt x="258" y="449"/>
                </a:cubicBezTo>
                <a:cubicBezTo>
                  <a:pt x="258" y="449"/>
                  <a:pt x="257" y="443"/>
                  <a:pt x="251" y="424"/>
                </a:cubicBezTo>
                <a:cubicBezTo>
                  <a:pt x="244" y="406"/>
                  <a:pt x="244" y="388"/>
                  <a:pt x="244" y="388"/>
                </a:cubicBezTo>
                <a:cubicBezTo>
                  <a:pt x="244" y="388"/>
                  <a:pt x="256" y="378"/>
                  <a:pt x="257" y="366"/>
                </a:cubicBezTo>
                <a:close/>
                <a:moveTo>
                  <a:pt x="102" y="452"/>
                </a:moveTo>
                <a:cubicBezTo>
                  <a:pt x="110" y="434"/>
                  <a:pt x="110" y="434"/>
                  <a:pt x="110" y="434"/>
                </a:cubicBezTo>
                <a:cubicBezTo>
                  <a:pt x="114" y="452"/>
                  <a:pt x="114" y="452"/>
                  <a:pt x="114" y="452"/>
                </a:cubicBezTo>
                <a:lnTo>
                  <a:pt x="102" y="452"/>
                </a:lnTo>
                <a:close/>
                <a:moveTo>
                  <a:pt x="168" y="213"/>
                </a:moveTo>
                <a:cubicBezTo>
                  <a:pt x="158" y="230"/>
                  <a:pt x="141" y="260"/>
                  <a:pt x="135" y="285"/>
                </a:cubicBezTo>
                <a:cubicBezTo>
                  <a:pt x="128" y="309"/>
                  <a:pt x="117" y="344"/>
                  <a:pt x="117" y="344"/>
                </a:cubicBezTo>
                <a:cubicBezTo>
                  <a:pt x="117" y="344"/>
                  <a:pt x="116" y="338"/>
                  <a:pt x="115" y="329"/>
                </a:cubicBezTo>
                <a:cubicBezTo>
                  <a:pt x="114" y="320"/>
                  <a:pt x="114" y="277"/>
                  <a:pt x="114" y="257"/>
                </a:cubicBezTo>
                <a:cubicBezTo>
                  <a:pt x="114" y="237"/>
                  <a:pt x="115" y="220"/>
                  <a:pt x="112" y="219"/>
                </a:cubicBezTo>
                <a:cubicBezTo>
                  <a:pt x="108" y="217"/>
                  <a:pt x="102" y="205"/>
                  <a:pt x="102" y="205"/>
                </a:cubicBezTo>
                <a:cubicBezTo>
                  <a:pt x="124" y="175"/>
                  <a:pt x="124" y="175"/>
                  <a:pt x="124" y="175"/>
                </a:cubicBezTo>
                <a:cubicBezTo>
                  <a:pt x="117" y="218"/>
                  <a:pt x="129" y="210"/>
                  <a:pt x="134" y="223"/>
                </a:cubicBezTo>
                <a:cubicBezTo>
                  <a:pt x="138" y="236"/>
                  <a:pt x="133" y="269"/>
                  <a:pt x="136" y="253"/>
                </a:cubicBezTo>
                <a:cubicBezTo>
                  <a:pt x="138" y="238"/>
                  <a:pt x="146" y="237"/>
                  <a:pt x="152" y="222"/>
                </a:cubicBezTo>
                <a:cubicBezTo>
                  <a:pt x="159" y="207"/>
                  <a:pt x="139" y="196"/>
                  <a:pt x="139" y="196"/>
                </a:cubicBezTo>
                <a:cubicBezTo>
                  <a:pt x="139" y="196"/>
                  <a:pt x="150" y="192"/>
                  <a:pt x="159" y="184"/>
                </a:cubicBezTo>
                <a:cubicBezTo>
                  <a:pt x="169" y="175"/>
                  <a:pt x="182" y="164"/>
                  <a:pt x="182" y="164"/>
                </a:cubicBezTo>
                <a:cubicBezTo>
                  <a:pt x="189" y="176"/>
                  <a:pt x="189" y="176"/>
                  <a:pt x="189" y="176"/>
                </a:cubicBezTo>
                <a:cubicBezTo>
                  <a:pt x="189" y="176"/>
                  <a:pt x="178" y="196"/>
                  <a:pt x="168" y="213"/>
                </a:cubicBezTo>
                <a:close/>
              </a:path>
            </a:pathLst>
          </a:custGeom>
          <a:solidFill>
            <a:schemeClr val="bg1">
              <a:lumMod val="75000"/>
            </a:schemeClr>
          </a:solidFill>
          <a:ln>
            <a:noFill/>
          </a:ln>
          <a:effectLst>
            <a:outerShdw blurRad="76200" dir="13500000" sy="23000" kx="1200000" algn="br" rotWithShape="0">
              <a:prstClr val="black">
                <a:alpha val="6000"/>
              </a:prstClr>
            </a:outerShdw>
          </a:effectLst>
        </p:spPr>
        <p:txBody>
          <a:bodyPr vert="horz" wrap="square" lIns="91440" tIns="45720" rIns="91440" bIns="45720" numCol="1" anchor="t" anchorCtr="0" compatLnSpc="1">
            <a:prstTxWarp prst="textNoShape">
              <a:avLst/>
            </a:prstTxWarp>
          </a:bodyPr>
          <a:lstStyle/>
          <a:p>
            <a:endParaRPr lang="id-ID" sz="1800"/>
          </a:p>
        </p:txBody>
      </p:sp>
      <p:sp>
        <p:nvSpPr>
          <p:cNvPr id="21" name="Freeform 196"/>
          <p:cNvSpPr>
            <a:spLocks noEditPoints="1"/>
          </p:cNvSpPr>
          <p:nvPr/>
        </p:nvSpPr>
        <p:spPr bwMode="auto">
          <a:xfrm>
            <a:off x="4852810" y="793995"/>
            <a:ext cx="932864" cy="2908221"/>
          </a:xfrm>
          <a:custGeom>
            <a:avLst/>
            <a:gdLst>
              <a:gd name="T0" fmla="*/ 379 w 386"/>
              <a:gd name="T1" fmla="*/ 464 h 1210"/>
              <a:gd name="T2" fmla="*/ 364 w 386"/>
              <a:gd name="T3" fmla="*/ 267 h 1210"/>
              <a:gd name="T4" fmla="*/ 269 w 386"/>
              <a:gd name="T5" fmla="*/ 191 h 1210"/>
              <a:gd name="T6" fmla="*/ 251 w 386"/>
              <a:gd name="T7" fmla="*/ 145 h 1210"/>
              <a:gd name="T8" fmla="*/ 266 w 386"/>
              <a:gd name="T9" fmla="*/ 116 h 1210"/>
              <a:gd name="T10" fmla="*/ 263 w 386"/>
              <a:gd name="T11" fmla="*/ 82 h 1210"/>
              <a:gd name="T12" fmla="*/ 205 w 386"/>
              <a:gd name="T13" fmla="*/ 0 h 1210"/>
              <a:gd name="T14" fmla="*/ 155 w 386"/>
              <a:gd name="T15" fmla="*/ 90 h 1210"/>
              <a:gd name="T16" fmla="*/ 174 w 386"/>
              <a:gd name="T17" fmla="*/ 126 h 1210"/>
              <a:gd name="T18" fmla="*/ 176 w 386"/>
              <a:gd name="T19" fmla="*/ 167 h 1210"/>
              <a:gd name="T20" fmla="*/ 177 w 386"/>
              <a:gd name="T21" fmla="*/ 167 h 1210"/>
              <a:gd name="T22" fmla="*/ 156 w 386"/>
              <a:gd name="T23" fmla="*/ 186 h 1210"/>
              <a:gd name="T24" fmla="*/ 99 w 386"/>
              <a:gd name="T25" fmla="*/ 207 h 1210"/>
              <a:gd name="T26" fmla="*/ 57 w 386"/>
              <a:gd name="T27" fmla="*/ 370 h 1210"/>
              <a:gd name="T28" fmla="*/ 38 w 386"/>
              <a:gd name="T29" fmla="*/ 604 h 1210"/>
              <a:gd name="T30" fmla="*/ 68 w 386"/>
              <a:gd name="T31" fmla="*/ 598 h 1210"/>
              <a:gd name="T32" fmla="*/ 68 w 386"/>
              <a:gd name="T33" fmla="*/ 607 h 1210"/>
              <a:gd name="T34" fmla="*/ 41 w 386"/>
              <a:gd name="T35" fmla="*/ 619 h 1210"/>
              <a:gd name="T36" fmla="*/ 47 w 386"/>
              <a:gd name="T37" fmla="*/ 662 h 1210"/>
              <a:gd name="T38" fmla="*/ 3 w 386"/>
              <a:gd name="T39" fmla="*/ 849 h 1210"/>
              <a:gd name="T40" fmla="*/ 99 w 386"/>
              <a:gd name="T41" fmla="*/ 898 h 1210"/>
              <a:gd name="T42" fmla="*/ 118 w 386"/>
              <a:gd name="T43" fmla="*/ 899 h 1210"/>
              <a:gd name="T44" fmla="*/ 127 w 386"/>
              <a:gd name="T45" fmla="*/ 1051 h 1210"/>
              <a:gd name="T46" fmla="*/ 118 w 386"/>
              <a:gd name="T47" fmla="*/ 1153 h 1210"/>
              <a:gd name="T48" fmla="*/ 181 w 386"/>
              <a:gd name="T49" fmla="*/ 1159 h 1210"/>
              <a:gd name="T50" fmla="*/ 194 w 386"/>
              <a:gd name="T51" fmla="*/ 1084 h 1210"/>
              <a:gd name="T52" fmla="*/ 192 w 386"/>
              <a:gd name="T53" fmla="*/ 968 h 1210"/>
              <a:gd name="T54" fmla="*/ 222 w 386"/>
              <a:gd name="T55" fmla="*/ 712 h 1210"/>
              <a:gd name="T56" fmla="*/ 252 w 386"/>
              <a:gd name="T57" fmla="*/ 767 h 1210"/>
              <a:gd name="T58" fmla="*/ 285 w 386"/>
              <a:gd name="T59" fmla="*/ 1024 h 1210"/>
              <a:gd name="T60" fmla="*/ 277 w 386"/>
              <a:gd name="T61" fmla="*/ 1067 h 1210"/>
              <a:gd name="T62" fmla="*/ 298 w 386"/>
              <a:gd name="T63" fmla="*/ 1146 h 1210"/>
              <a:gd name="T64" fmla="*/ 355 w 386"/>
              <a:gd name="T65" fmla="*/ 1205 h 1210"/>
              <a:gd name="T66" fmla="*/ 347 w 386"/>
              <a:gd name="T67" fmla="*/ 1105 h 1210"/>
              <a:gd name="T68" fmla="*/ 351 w 386"/>
              <a:gd name="T69" fmla="*/ 1046 h 1210"/>
              <a:gd name="T70" fmla="*/ 356 w 386"/>
              <a:gd name="T71" fmla="*/ 829 h 1210"/>
              <a:gd name="T72" fmla="*/ 354 w 386"/>
              <a:gd name="T73" fmla="*/ 603 h 1210"/>
              <a:gd name="T74" fmla="*/ 367 w 386"/>
              <a:gd name="T75" fmla="*/ 565 h 1210"/>
              <a:gd name="T76" fmla="*/ 109 w 386"/>
              <a:gd name="T77" fmla="*/ 669 h 1210"/>
              <a:gd name="T78" fmla="*/ 91 w 386"/>
              <a:gd name="T79" fmla="*/ 666 h 1210"/>
              <a:gd name="T80" fmla="*/ 90 w 386"/>
              <a:gd name="T81" fmla="*/ 617 h 1210"/>
              <a:gd name="T82" fmla="*/ 101 w 386"/>
              <a:gd name="T83" fmla="*/ 628 h 1210"/>
              <a:gd name="T84" fmla="*/ 108 w 386"/>
              <a:gd name="T85" fmla="*/ 649 h 1210"/>
              <a:gd name="T86" fmla="*/ 223 w 386"/>
              <a:gd name="T87" fmla="*/ 505 h 1210"/>
              <a:gd name="T88" fmla="*/ 221 w 386"/>
              <a:gd name="T89" fmla="*/ 232 h 1210"/>
              <a:gd name="T90" fmla="*/ 215 w 386"/>
              <a:gd name="T91" fmla="*/ 208 h 1210"/>
              <a:gd name="T92" fmla="*/ 205 w 386"/>
              <a:gd name="T93" fmla="*/ 231 h 1210"/>
              <a:gd name="T94" fmla="*/ 199 w 386"/>
              <a:gd name="T95" fmla="*/ 505 h 1210"/>
              <a:gd name="T96" fmla="*/ 190 w 386"/>
              <a:gd name="T97" fmla="*/ 325 h 1210"/>
              <a:gd name="T98" fmla="*/ 173 w 386"/>
              <a:gd name="T99" fmla="*/ 188 h 1210"/>
              <a:gd name="T100" fmla="*/ 182 w 386"/>
              <a:gd name="T101" fmla="*/ 176 h 1210"/>
              <a:gd name="T102" fmla="*/ 248 w 386"/>
              <a:gd name="T103" fmla="*/ 179 h 1210"/>
              <a:gd name="T104" fmla="*/ 259 w 386"/>
              <a:gd name="T105" fmla="*/ 196 h 1210"/>
              <a:gd name="T106" fmla="*/ 258 w 386"/>
              <a:gd name="T107" fmla="*/ 201 h 1210"/>
              <a:gd name="T108" fmla="*/ 260 w 386"/>
              <a:gd name="T109" fmla="*/ 256 h 1210"/>
              <a:gd name="T110" fmla="*/ 301 w 386"/>
              <a:gd name="T111" fmla="*/ 488 h 1210"/>
              <a:gd name="T112" fmla="*/ 360 w 386"/>
              <a:gd name="T113" fmla="*/ 585 h 1210"/>
              <a:gd name="T114" fmla="*/ 328 w 386"/>
              <a:gd name="T115" fmla="*/ 554 h 1210"/>
              <a:gd name="T116" fmla="*/ 360 w 386"/>
              <a:gd name="T117" fmla="*/ 585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6" h="1210">
                <a:moveTo>
                  <a:pt x="379" y="512"/>
                </a:moveTo>
                <a:cubicBezTo>
                  <a:pt x="385" y="497"/>
                  <a:pt x="386" y="471"/>
                  <a:pt x="379" y="464"/>
                </a:cubicBezTo>
                <a:cubicBezTo>
                  <a:pt x="372" y="456"/>
                  <a:pt x="383" y="413"/>
                  <a:pt x="376" y="380"/>
                </a:cubicBezTo>
                <a:cubicBezTo>
                  <a:pt x="370" y="347"/>
                  <a:pt x="365" y="295"/>
                  <a:pt x="364" y="267"/>
                </a:cubicBezTo>
                <a:cubicBezTo>
                  <a:pt x="364" y="239"/>
                  <a:pt x="362" y="219"/>
                  <a:pt x="326" y="210"/>
                </a:cubicBezTo>
                <a:cubicBezTo>
                  <a:pt x="302" y="204"/>
                  <a:pt x="282" y="197"/>
                  <a:pt x="269" y="191"/>
                </a:cubicBezTo>
                <a:cubicBezTo>
                  <a:pt x="269" y="191"/>
                  <a:pt x="255" y="179"/>
                  <a:pt x="252" y="168"/>
                </a:cubicBezTo>
                <a:cubicBezTo>
                  <a:pt x="251" y="159"/>
                  <a:pt x="251" y="150"/>
                  <a:pt x="251" y="145"/>
                </a:cubicBezTo>
                <a:cubicBezTo>
                  <a:pt x="253" y="136"/>
                  <a:pt x="253" y="129"/>
                  <a:pt x="253" y="124"/>
                </a:cubicBezTo>
                <a:cubicBezTo>
                  <a:pt x="253" y="118"/>
                  <a:pt x="264" y="126"/>
                  <a:pt x="266" y="116"/>
                </a:cubicBezTo>
                <a:cubicBezTo>
                  <a:pt x="269" y="107"/>
                  <a:pt x="271" y="85"/>
                  <a:pt x="269" y="84"/>
                </a:cubicBezTo>
                <a:cubicBezTo>
                  <a:pt x="267" y="82"/>
                  <a:pt x="265" y="82"/>
                  <a:pt x="263" y="82"/>
                </a:cubicBezTo>
                <a:cubicBezTo>
                  <a:pt x="263" y="79"/>
                  <a:pt x="265" y="59"/>
                  <a:pt x="263" y="38"/>
                </a:cubicBezTo>
                <a:cubicBezTo>
                  <a:pt x="262" y="18"/>
                  <a:pt x="242" y="2"/>
                  <a:pt x="205" y="0"/>
                </a:cubicBezTo>
                <a:cubicBezTo>
                  <a:pt x="184" y="0"/>
                  <a:pt x="160" y="16"/>
                  <a:pt x="157" y="38"/>
                </a:cubicBezTo>
                <a:cubicBezTo>
                  <a:pt x="154" y="60"/>
                  <a:pt x="155" y="90"/>
                  <a:pt x="155" y="90"/>
                </a:cubicBezTo>
                <a:cubicBezTo>
                  <a:pt x="155" y="90"/>
                  <a:pt x="148" y="105"/>
                  <a:pt x="154" y="117"/>
                </a:cubicBezTo>
                <a:cubicBezTo>
                  <a:pt x="160" y="129"/>
                  <a:pt x="174" y="126"/>
                  <a:pt x="174" y="126"/>
                </a:cubicBezTo>
                <a:cubicBezTo>
                  <a:pt x="174" y="126"/>
                  <a:pt x="177" y="145"/>
                  <a:pt x="177" y="155"/>
                </a:cubicBezTo>
                <a:cubicBezTo>
                  <a:pt x="177" y="160"/>
                  <a:pt x="177" y="164"/>
                  <a:pt x="176" y="167"/>
                </a:cubicBezTo>
                <a:cubicBezTo>
                  <a:pt x="176" y="167"/>
                  <a:pt x="176" y="167"/>
                  <a:pt x="176" y="167"/>
                </a:cubicBezTo>
                <a:cubicBezTo>
                  <a:pt x="176" y="167"/>
                  <a:pt x="177" y="167"/>
                  <a:pt x="177" y="167"/>
                </a:cubicBezTo>
                <a:cubicBezTo>
                  <a:pt x="176" y="167"/>
                  <a:pt x="176" y="167"/>
                  <a:pt x="176" y="167"/>
                </a:cubicBezTo>
                <a:cubicBezTo>
                  <a:pt x="176" y="167"/>
                  <a:pt x="164" y="182"/>
                  <a:pt x="156" y="186"/>
                </a:cubicBezTo>
                <a:cubicBezTo>
                  <a:pt x="143" y="192"/>
                  <a:pt x="123" y="200"/>
                  <a:pt x="107" y="205"/>
                </a:cubicBezTo>
                <a:cubicBezTo>
                  <a:pt x="104" y="206"/>
                  <a:pt x="102" y="206"/>
                  <a:pt x="99" y="207"/>
                </a:cubicBezTo>
                <a:cubicBezTo>
                  <a:pt x="80" y="213"/>
                  <a:pt x="65" y="218"/>
                  <a:pt x="65" y="244"/>
                </a:cubicBezTo>
                <a:cubicBezTo>
                  <a:pt x="64" y="274"/>
                  <a:pt x="61" y="331"/>
                  <a:pt x="57" y="370"/>
                </a:cubicBezTo>
                <a:cubicBezTo>
                  <a:pt x="53" y="408"/>
                  <a:pt x="41" y="490"/>
                  <a:pt x="41" y="516"/>
                </a:cubicBezTo>
                <a:cubicBezTo>
                  <a:pt x="40" y="542"/>
                  <a:pt x="37" y="598"/>
                  <a:pt x="38" y="604"/>
                </a:cubicBezTo>
                <a:cubicBezTo>
                  <a:pt x="38" y="609"/>
                  <a:pt x="42" y="609"/>
                  <a:pt x="42" y="615"/>
                </a:cubicBezTo>
                <a:cubicBezTo>
                  <a:pt x="43" y="612"/>
                  <a:pt x="48" y="598"/>
                  <a:pt x="68" y="598"/>
                </a:cubicBezTo>
                <a:cubicBezTo>
                  <a:pt x="90" y="598"/>
                  <a:pt x="90" y="614"/>
                  <a:pt x="90" y="614"/>
                </a:cubicBezTo>
                <a:cubicBezTo>
                  <a:pt x="83" y="607"/>
                  <a:pt x="83" y="607"/>
                  <a:pt x="68" y="607"/>
                </a:cubicBezTo>
                <a:cubicBezTo>
                  <a:pt x="54" y="606"/>
                  <a:pt x="43" y="614"/>
                  <a:pt x="42" y="615"/>
                </a:cubicBezTo>
                <a:cubicBezTo>
                  <a:pt x="42" y="616"/>
                  <a:pt x="42" y="618"/>
                  <a:pt x="41" y="619"/>
                </a:cubicBezTo>
                <a:cubicBezTo>
                  <a:pt x="39" y="630"/>
                  <a:pt x="39" y="639"/>
                  <a:pt x="45" y="646"/>
                </a:cubicBezTo>
                <a:cubicBezTo>
                  <a:pt x="50" y="653"/>
                  <a:pt x="47" y="662"/>
                  <a:pt x="47" y="662"/>
                </a:cubicBezTo>
                <a:cubicBezTo>
                  <a:pt x="0" y="660"/>
                  <a:pt x="0" y="660"/>
                  <a:pt x="0" y="660"/>
                </a:cubicBezTo>
                <a:cubicBezTo>
                  <a:pt x="3" y="849"/>
                  <a:pt x="3" y="849"/>
                  <a:pt x="3" y="849"/>
                </a:cubicBezTo>
                <a:cubicBezTo>
                  <a:pt x="78" y="907"/>
                  <a:pt x="78" y="907"/>
                  <a:pt x="78" y="907"/>
                </a:cubicBezTo>
                <a:cubicBezTo>
                  <a:pt x="78" y="907"/>
                  <a:pt x="89" y="899"/>
                  <a:pt x="99" y="898"/>
                </a:cubicBezTo>
                <a:cubicBezTo>
                  <a:pt x="100" y="898"/>
                  <a:pt x="101" y="898"/>
                  <a:pt x="101" y="898"/>
                </a:cubicBezTo>
                <a:cubicBezTo>
                  <a:pt x="112" y="898"/>
                  <a:pt x="118" y="899"/>
                  <a:pt x="118" y="899"/>
                </a:cubicBezTo>
                <a:cubicBezTo>
                  <a:pt x="118" y="899"/>
                  <a:pt x="115" y="955"/>
                  <a:pt x="115" y="977"/>
                </a:cubicBezTo>
                <a:cubicBezTo>
                  <a:pt x="115" y="1000"/>
                  <a:pt x="117" y="1035"/>
                  <a:pt x="127" y="1051"/>
                </a:cubicBezTo>
                <a:cubicBezTo>
                  <a:pt x="136" y="1067"/>
                  <a:pt x="138" y="1073"/>
                  <a:pt x="138" y="1087"/>
                </a:cubicBezTo>
                <a:cubicBezTo>
                  <a:pt x="138" y="1101"/>
                  <a:pt x="117" y="1140"/>
                  <a:pt x="118" y="1153"/>
                </a:cubicBezTo>
                <a:cubicBezTo>
                  <a:pt x="118" y="1166"/>
                  <a:pt x="121" y="1186"/>
                  <a:pt x="143" y="1186"/>
                </a:cubicBezTo>
                <a:cubicBezTo>
                  <a:pt x="165" y="1185"/>
                  <a:pt x="181" y="1176"/>
                  <a:pt x="181" y="1159"/>
                </a:cubicBezTo>
                <a:cubicBezTo>
                  <a:pt x="181" y="1141"/>
                  <a:pt x="178" y="1130"/>
                  <a:pt x="185" y="1124"/>
                </a:cubicBezTo>
                <a:cubicBezTo>
                  <a:pt x="193" y="1117"/>
                  <a:pt x="181" y="1101"/>
                  <a:pt x="194" y="1084"/>
                </a:cubicBezTo>
                <a:cubicBezTo>
                  <a:pt x="206" y="1067"/>
                  <a:pt x="193" y="1066"/>
                  <a:pt x="196" y="1050"/>
                </a:cubicBezTo>
                <a:cubicBezTo>
                  <a:pt x="199" y="1034"/>
                  <a:pt x="193" y="987"/>
                  <a:pt x="192" y="968"/>
                </a:cubicBezTo>
                <a:cubicBezTo>
                  <a:pt x="191" y="949"/>
                  <a:pt x="194" y="926"/>
                  <a:pt x="204" y="846"/>
                </a:cubicBezTo>
                <a:cubicBezTo>
                  <a:pt x="213" y="765"/>
                  <a:pt x="219" y="729"/>
                  <a:pt x="222" y="712"/>
                </a:cubicBezTo>
                <a:cubicBezTo>
                  <a:pt x="225" y="694"/>
                  <a:pt x="229" y="672"/>
                  <a:pt x="229" y="672"/>
                </a:cubicBezTo>
                <a:cubicBezTo>
                  <a:pt x="229" y="672"/>
                  <a:pt x="242" y="748"/>
                  <a:pt x="252" y="767"/>
                </a:cubicBezTo>
                <a:cubicBezTo>
                  <a:pt x="262" y="785"/>
                  <a:pt x="274" y="879"/>
                  <a:pt x="277" y="907"/>
                </a:cubicBezTo>
                <a:cubicBezTo>
                  <a:pt x="280" y="934"/>
                  <a:pt x="278" y="1015"/>
                  <a:pt x="285" y="1024"/>
                </a:cubicBezTo>
                <a:cubicBezTo>
                  <a:pt x="291" y="1032"/>
                  <a:pt x="294" y="1044"/>
                  <a:pt x="294" y="1044"/>
                </a:cubicBezTo>
                <a:cubicBezTo>
                  <a:pt x="294" y="1044"/>
                  <a:pt x="277" y="1054"/>
                  <a:pt x="277" y="1067"/>
                </a:cubicBezTo>
                <a:cubicBezTo>
                  <a:pt x="277" y="1081"/>
                  <a:pt x="290" y="1092"/>
                  <a:pt x="289" y="1110"/>
                </a:cubicBezTo>
                <a:cubicBezTo>
                  <a:pt x="289" y="1128"/>
                  <a:pt x="291" y="1143"/>
                  <a:pt x="298" y="1146"/>
                </a:cubicBezTo>
                <a:cubicBezTo>
                  <a:pt x="305" y="1150"/>
                  <a:pt x="304" y="1180"/>
                  <a:pt x="313" y="1191"/>
                </a:cubicBezTo>
                <a:cubicBezTo>
                  <a:pt x="322" y="1201"/>
                  <a:pt x="337" y="1210"/>
                  <a:pt x="355" y="1205"/>
                </a:cubicBezTo>
                <a:cubicBezTo>
                  <a:pt x="373" y="1199"/>
                  <a:pt x="373" y="1175"/>
                  <a:pt x="364" y="1152"/>
                </a:cubicBezTo>
                <a:cubicBezTo>
                  <a:pt x="355" y="1129"/>
                  <a:pt x="344" y="1114"/>
                  <a:pt x="347" y="1105"/>
                </a:cubicBezTo>
                <a:cubicBezTo>
                  <a:pt x="351" y="1096"/>
                  <a:pt x="354" y="1082"/>
                  <a:pt x="345" y="1073"/>
                </a:cubicBezTo>
                <a:cubicBezTo>
                  <a:pt x="336" y="1064"/>
                  <a:pt x="345" y="1054"/>
                  <a:pt x="351" y="1046"/>
                </a:cubicBezTo>
                <a:cubicBezTo>
                  <a:pt x="357" y="1038"/>
                  <a:pt x="356" y="1002"/>
                  <a:pt x="356" y="982"/>
                </a:cubicBezTo>
                <a:cubicBezTo>
                  <a:pt x="357" y="962"/>
                  <a:pt x="354" y="864"/>
                  <a:pt x="356" y="829"/>
                </a:cubicBezTo>
                <a:cubicBezTo>
                  <a:pt x="357" y="793"/>
                  <a:pt x="360" y="685"/>
                  <a:pt x="355" y="655"/>
                </a:cubicBezTo>
                <a:cubicBezTo>
                  <a:pt x="350" y="625"/>
                  <a:pt x="354" y="603"/>
                  <a:pt x="354" y="603"/>
                </a:cubicBezTo>
                <a:cubicBezTo>
                  <a:pt x="354" y="603"/>
                  <a:pt x="366" y="609"/>
                  <a:pt x="366" y="597"/>
                </a:cubicBezTo>
                <a:cubicBezTo>
                  <a:pt x="366" y="586"/>
                  <a:pt x="362" y="584"/>
                  <a:pt x="367" y="565"/>
                </a:cubicBezTo>
                <a:cubicBezTo>
                  <a:pt x="372" y="545"/>
                  <a:pt x="373" y="527"/>
                  <a:pt x="379" y="512"/>
                </a:cubicBezTo>
                <a:close/>
                <a:moveTo>
                  <a:pt x="109" y="669"/>
                </a:moveTo>
                <a:cubicBezTo>
                  <a:pt x="99" y="668"/>
                  <a:pt x="99" y="668"/>
                  <a:pt x="99" y="668"/>
                </a:cubicBezTo>
                <a:cubicBezTo>
                  <a:pt x="91" y="666"/>
                  <a:pt x="91" y="666"/>
                  <a:pt x="91" y="666"/>
                </a:cubicBezTo>
                <a:cubicBezTo>
                  <a:pt x="91" y="666"/>
                  <a:pt x="93" y="653"/>
                  <a:pt x="90" y="644"/>
                </a:cubicBezTo>
                <a:cubicBezTo>
                  <a:pt x="87" y="635"/>
                  <a:pt x="88" y="627"/>
                  <a:pt x="90" y="617"/>
                </a:cubicBezTo>
                <a:cubicBezTo>
                  <a:pt x="90" y="617"/>
                  <a:pt x="93" y="627"/>
                  <a:pt x="99" y="628"/>
                </a:cubicBezTo>
                <a:cubicBezTo>
                  <a:pt x="100" y="628"/>
                  <a:pt x="100" y="628"/>
                  <a:pt x="101" y="628"/>
                </a:cubicBezTo>
                <a:cubicBezTo>
                  <a:pt x="108" y="628"/>
                  <a:pt x="111" y="629"/>
                  <a:pt x="111" y="629"/>
                </a:cubicBezTo>
                <a:cubicBezTo>
                  <a:pt x="111" y="629"/>
                  <a:pt x="108" y="640"/>
                  <a:pt x="108" y="649"/>
                </a:cubicBezTo>
                <a:cubicBezTo>
                  <a:pt x="108" y="659"/>
                  <a:pt x="109" y="669"/>
                  <a:pt x="109" y="669"/>
                </a:cubicBezTo>
                <a:close/>
                <a:moveTo>
                  <a:pt x="223" y="505"/>
                </a:moveTo>
                <a:cubicBezTo>
                  <a:pt x="225" y="464"/>
                  <a:pt x="224" y="347"/>
                  <a:pt x="223" y="322"/>
                </a:cubicBezTo>
                <a:cubicBezTo>
                  <a:pt x="223" y="296"/>
                  <a:pt x="218" y="239"/>
                  <a:pt x="221" y="232"/>
                </a:cubicBezTo>
                <a:cubicBezTo>
                  <a:pt x="224" y="224"/>
                  <a:pt x="232" y="218"/>
                  <a:pt x="241" y="223"/>
                </a:cubicBezTo>
                <a:cubicBezTo>
                  <a:pt x="241" y="223"/>
                  <a:pt x="231" y="208"/>
                  <a:pt x="215" y="208"/>
                </a:cubicBezTo>
                <a:cubicBezTo>
                  <a:pt x="199" y="208"/>
                  <a:pt x="188" y="223"/>
                  <a:pt x="188" y="223"/>
                </a:cubicBezTo>
                <a:cubicBezTo>
                  <a:pt x="188" y="223"/>
                  <a:pt x="206" y="219"/>
                  <a:pt x="205" y="231"/>
                </a:cubicBezTo>
                <a:cubicBezTo>
                  <a:pt x="205" y="243"/>
                  <a:pt x="199" y="305"/>
                  <a:pt x="199" y="346"/>
                </a:cubicBezTo>
                <a:cubicBezTo>
                  <a:pt x="199" y="383"/>
                  <a:pt x="196" y="472"/>
                  <a:pt x="199" y="505"/>
                </a:cubicBezTo>
                <a:cubicBezTo>
                  <a:pt x="187" y="504"/>
                  <a:pt x="183" y="503"/>
                  <a:pt x="183" y="503"/>
                </a:cubicBezTo>
                <a:cubicBezTo>
                  <a:pt x="183" y="503"/>
                  <a:pt x="194" y="386"/>
                  <a:pt x="190" y="325"/>
                </a:cubicBezTo>
                <a:cubicBezTo>
                  <a:pt x="186" y="279"/>
                  <a:pt x="178" y="220"/>
                  <a:pt x="173" y="188"/>
                </a:cubicBezTo>
                <a:cubicBezTo>
                  <a:pt x="173" y="188"/>
                  <a:pt x="173" y="188"/>
                  <a:pt x="173" y="188"/>
                </a:cubicBezTo>
                <a:cubicBezTo>
                  <a:pt x="173" y="188"/>
                  <a:pt x="178" y="170"/>
                  <a:pt x="182" y="176"/>
                </a:cubicBezTo>
                <a:cubicBezTo>
                  <a:pt x="182" y="176"/>
                  <a:pt x="182" y="176"/>
                  <a:pt x="182" y="176"/>
                </a:cubicBezTo>
                <a:cubicBezTo>
                  <a:pt x="190" y="189"/>
                  <a:pt x="203" y="204"/>
                  <a:pt x="212" y="204"/>
                </a:cubicBezTo>
                <a:cubicBezTo>
                  <a:pt x="222" y="204"/>
                  <a:pt x="238" y="193"/>
                  <a:pt x="248" y="179"/>
                </a:cubicBezTo>
                <a:cubicBezTo>
                  <a:pt x="248" y="179"/>
                  <a:pt x="248" y="179"/>
                  <a:pt x="248" y="179"/>
                </a:cubicBezTo>
                <a:cubicBezTo>
                  <a:pt x="248" y="179"/>
                  <a:pt x="258" y="182"/>
                  <a:pt x="259" y="196"/>
                </a:cubicBezTo>
                <a:cubicBezTo>
                  <a:pt x="259" y="197"/>
                  <a:pt x="258" y="199"/>
                  <a:pt x="258" y="201"/>
                </a:cubicBezTo>
                <a:cubicBezTo>
                  <a:pt x="258" y="201"/>
                  <a:pt x="258" y="201"/>
                  <a:pt x="258" y="201"/>
                </a:cubicBezTo>
                <a:cubicBezTo>
                  <a:pt x="258" y="201"/>
                  <a:pt x="258" y="201"/>
                  <a:pt x="258" y="201"/>
                </a:cubicBezTo>
                <a:cubicBezTo>
                  <a:pt x="258" y="213"/>
                  <a:pt x="258" y="230"/>
                  <a:pt x="260" y="256"/>
                </a:cubicBezTo>
                <a:cubicBezTo>
                  <a:pt x="263" y="335"/>
                  <a:pt x="277" y="429"/>
                  <a:pt x="284" y="450"/>
                </a:cubicBezTo>
                <a:cubicBezTo>
                  <a:pt x="292" y="472"/>
                  <a:pt x="301" y="488"/>
                  <a:pt x="301" y="488"/>
                </a:cubicBezTo>
                <a:cubicBezTo>
                  <a:pt x="301" y="488"/>
                  <a:pt x="251" y="504"/>
                  <a:pt x="223" y="505"/>
                </a:cubicBezTo>
                <a:close/>
                <a:moveTo>
                  <a:pt x="360" y="585"/>
                </a:moveTo>
                <a:cubicBezTo>
                  <a:pt x="358" y="573"/>
                  <a:pt x="361" y="568"/>
                  <a:pt x="352" y="561"/>
                </a:cubicBezTo>
                <a:cubicBezTo>
                  <a:pt x="343" y="554"/>
                  <a:pt x="328" y="554"/>
                  <a:pt x="328" y="554"/>
                </a:cubicBezTo>
                <a:cubicBezTo>
                  <a:pt x="328" y="554"/>
                  <a:pt x="350" y="545"/>
                  <a:pt x="360" y="557"/>
                </a:cubicBezTo>
                <a:cubicBezTo>
                  <a:pt x="369" y="570"/>
                  <a:pt x="360" y="585"/>
                  <a:pt x="360" y="585"/>
                </a:cubicBezTo>
                <a:close/>
              </a:path>
            </a:pathLst>
          </a:custGeom>
          <a:solidFill>
            <a:srgbClr val="2D4861"/>
          </a:solidFill>
          <a:ln>
            <a:noFill/>
          </a:ln>
          <a:effectLst>
            <a:outerShdw blurRad="76200" dir="13500000" sy="23000" kx="1200000" algn="br" rotWithShape="0">
              <a:prstClr val="black">
                <a:alpha val="6000"/>
              </a:prstClr>
            </a:outerShdw>
          </a:effectLst>
        </p:spPr>
        <p:txBody>
          <a:bodyPr vert="horz" wrap="square" lIns="91440" tIns="45720" rIns="91440" bIns="45720" numCol="1" anchor="t" anchorCtr="0" compatLnSpc="1">
            <a:prstTxWarp prst="textNoShape">
              <a:avLst/>
            </a:prstTxWarp>
          </a:bodyPr>
          <a:lstStyle/>
          <a:p>
            <a:endParaRPr lang="id-ID" sz="1800"/>
          </a:p>
        </p:txBody>
      </p:sp>
      <p:sp>
        <p:nvSpPr>
          <p:cNvPr id="22" name="Freeform 200"/>
          <p:cNvSpPr>
            <a:spLocks noEditPoints="1"/>
          </p:cNvSpPr>
          <p:nvPr/>
        </p:nvSpPr>
        <p:spPr bwMode="auto">
          <a:xfrm>
            <a:off x="7546505" y="582208"/>
            <a:ext cx="889858" cy="2811821"/>
          </a:xfrm>
          <a:custGeom>
            <a:avLst/>
            <a:gdLst>
              <a:gd name="T0" fmla="*/ 412 w 463"/>
              <a:gd name="T1" fmla="*/ 379 h 1470"/>
              <a:gd name="T2" fmla="*/ 323 w 463"/>
              <a:gd name="T3" fmla="*/ 262 h 1470"/>
              <a:gd name="T4" fmla="*/ 285 w 463"/>
              <a:gd name="T5" fmla="*/ 285 h 1470"/>
              <a:gd name="T6" fmla="*/ 267 w 463"/>
              <a:gd name="T7" fmla="*/ 261 h 1470"/>
              <a:gd name="T8" fmla="*/ 184 w 463"/>
              <a:gd name="T9" fmla="*/ 204 h 1470"/>
              <a:gd name="T10" fmla="*/ 217 w 463"/>
              <a:gd name="T11" fmla="*/ 229 h 1470"/>
              <a:gd name="T12" fmla="*/ 275 w 463"/>
              <a:gd name="T13" fmla="*/ 231 h 1470"/>
              <a:gd name="T14" fmla="*/ 275 w 463"/>
              <a:gd name="T15" fmla="*/ 231 h 1470"/>
              <a:gd name="T16" fmla="*/ 280 w 463"/>
              <a:gd name="T17" fmla="*/ 213 h 1470"/>
              <a:gd name="T18" fmla="*/ 313 w 463"/>
              <a:gd name="T19" fmla="*/ 121 h 1470"/>
              <a:gd name="T20" fmla="*/ 312 w 463"/>
              <a:gd name="T21" fmla="*/ 65 h 1470"/>
              <a:gd name="T22" fmla="*/ 194 w 463"/>
              <a:gd name="T23" fmla="*/ 42 h 1470"/>
              <a:gd name="T24" fmla="*/ 186 w 463"/>
              <a:gd name="T25" fmla="*/ 51 h 1470"/>
              <a:gd name="T26" fmla="*/ 175 w 463"/>
              <a:gd name="T27" fmla="*/ 119 h 1470"/>
              <a:gd name="T28" fmla="*/ 178 w 463"/>
              <a:gd name="T29" fmla="*/ 165 h 1470"/>
              <a:gd name="T30" fmla="*/ 181 w 463"/>
              <a:gd name="T31" fmla="*/ 201 h 1470"/>
              <a:gd name="T32" fmla="*/ 175 w 463"/>
              <a:gd name="T33" fmla="*/ 217 h 1470"/>
              <a:gd name="T34" fmla="*/ 79 w 463"/>
              <a:gd name="T35" fmla="*/ 333 h 1470"/>
              <a:gd name="T36" fmla="*/ 104 w 463"/>
              <a:gd name="T37" fmla="*/ 477 h 1470"/>
              <a:gd name="T38" fmla="*/ 99 w 463"/>
              <a:gd name="T39" fmla="*/ 610 h 1470"/>
              <a:gd name="T40" fmla="*/ 85 w 463"/>
              <a:gd name="T41" fmla="*/ 763 h 1470"/>
              <a:gd name="T42" fmla="*/ 69 w 463"/>
              <a:gd name="T43" fmla="*/ 975 h 1470"/>
              <a:gd name="T44" fmla="*/ 8 w 463"/>
              <a:gd name="T45" fmla="*/ 1383 h 1470"/>
              <a:gd name="T46" fmla="*/ 11 w 463"/>
              <a:gd name="T47" fmla="*/ 1423 h 1470"/>
              <a:gd name="T48" fmla="*/ 108 w 463"/>
              <a:gd name="T49" fmla="*/ 1468 h 1470"/>
              <a:gd name="T50" fmla="*/ 96 w 463"/>
              <a:gd name="T51" fmla="*/ 1398 h 1470"/>
              <a:gd name="T52" fmla="*/ 153 w 463"/>
              <a:gd name="T53" fmla="*/ 1231 h 1470"/>
              <a:gd name="T54" fmla="*/ 220 w 463"/>
              <a:gd name="T55" fmla="*/ 1100 h 1470"/>
              <a:gd name="T56" fmla="*/ 215 w 463"/>
              <a:gd name="T57" fmla="*/ 1363 h 1470"/>
              <a:gd name="T58" fmla="*/ 242 w 463"/>
              <a:gd name="T59" fmla="*/ 1391 h 1470"/>
              <a:gd name="T60" fmla="*/ 297 w 463"/>
              <a:gd name="T61" fmla="*/ 1388 h 1470"/>
              <a:gd name="T62" fmla="*/ 429 w 463"/>
              <a:gd name="T63" fmla="*/ 1397 h 1470"/>
              <a:gd name="T64" fmla="*/ 342 w 463"/>
              <a:gd name="T65" fmla="*/ 1344 h 1470"/>
              <a:gd name="T66" fmla="*/ 316 w 463"/>
              <a:gd name="T67" fmla="*/ 1300 h 1470"/>
              <a:gd name="T68" fmla="*/ 337 w 463"/>
              <a:gd name="T69" fmla="*/ 1080 h 1470"/>
              <a:gd name="T70" fmla="*/ 376 w 463"/>
              <a:gd name="T71" fmla="*/ 792 h 1470"/>
              <a:gd name="T72" fmla="*/ 388 w 463"/>
              <a:gd name="T73" fmla="*/ 747 h 1470"/>
              <a:gd name="T74" fmla="*/ 359 w 463"/>
              <a:gd name="T75" fmla="*/ 534 h 1470"/>
              <a:gd name="T76" fmla="*/ 385 w 463"/>
              <a:gd name="T77" fmla="*/ 500 h 1470"/>
              <a:gd name="T78" fmla="*/ 454 w 463"/>
              <a:gd name="T79" fmla="*/ 422 h 1470"/>
              <a:gd name="T80" fmla="*/ 330 w 463"/>
              <a:gd name="T81" fmla="*/ 437 h 1470"/>
              <a:gd name="T82" fmla="*/ 327 w 463"/>
              <a:gd name="T83" fmla="*/ 411 h 1470"/>
              <a:gd name="T84" fmla="*/ 311 w 463"/>
              <a:gd name="T85" fmla="*/ 458 h 1470"/>
              <a:gd name="T86" fmla="*/ 353 w 463"/>
              <a:gd name="T87" fmla="*/ 483 h 1470"/>
              <a:gd name="T88" fmla="*/ 350 w 463"/>
              <a:gd name="T89" fmla="*/ 540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1470">
                <a:moveTo>
                  <a:pt x="454" y="422"/>
                </a:moveTo>
                <a:cubicBezTo>
                  <a:pt x="448" y="394"/>
                  <a:pt x="430" y="395"/>
                  <a:pt x="412" y="379"/>
                </a:cubicBezTo>
                <a:cubicBezTo>
                  <a:pt x="395" y="363"/>
                  <a:pt x="381" y="350"/>
                  <a:pt x="379" y="321"/>
                </a:cubicBezTo>
                <a:cubicBezTo>
                  <a:pt x="376" y="291"/>
                  <a:pt x="344" y="267"/>
                  <a:pt x="323" y="262"/>
                </a:cubicBezTo>
                <a:cubicBezTo>
                  <a:pt x="304" y="258"/>
                  <a:pt x="286" y="248"/>
                  <a:pt x="281" y="246"/>
                </a:cubicBezTo>
                <a:cubicBezTo>
                  <a:pt x="280" y="254"/>
                  <a:pt x="283" y="272"/>
                  <a:pt x="285" y="285"/>
                </a:cubicBezTo>
                <a:cubicBezTo>
                  <a:pt x="284" y="286"/>
                  <a:pt x="282" y="284"/>
                  <a:pt x="281" y="281"/>
                </a:cubicBezTo>
                <a:cubicBezTo>
                  <a:pt x="274" y="266"/>
                  <a:pt x="272" y="258"/>
                  <a:pt x="267" y="261"/>
                </a:cubicBezTo>
                <a:cubicBezTo>
                  <a:pt x="263" y="263"/>
                  <a:pt x="260" y="273"/>
                  <a:pt x="257" y="282"/>
                </a:cubicBezTo>
                <a:cubicBezTo>
                  <a:pt x="241" y="262"/>
                  <a:pt x="203" y="221"/>
                  <a:pt x="184" y="204"/>
                </a:cubicBezTo>
                <a:cubicBezTo>
                  <a:pt x="185" y="202"/>
                  <a:pt x="187" y="200"/>
                  <a:pt x="189" y="199"/>
                </a:cubicBezTo>
                <a:cubicBezTo>
                  <a:pt x="194" y="208"/>
                  <a:pt x="205" y="223"/>
                  <a:pt x="217" y="229"/>
                </a:cubicBezTo>
                <a:cubicBezTo>
                  <a:pt x="232" y="237"/>
                  <a:pt x="266" y="257"/>
                  <a:pt x="266" y="257"/>
                </a:cubicBezTo>
                <a:cubicBezTo>
                  <a:pt x="266" y="257"/>
                  <a:pt x="273" y="241"/>
                  <a:pt x="275" y="231"/>
                </a:cubicBezTo>
                <a:cubicBezTo>
                  <a:pt x="275" y="230"/>
                  <a:pt x="275" y="230"/>
                  <a:pt x="275" y="230"/>
                </a:cubicBezTo>
                <a:cubicBezTo>
                  <a:pt x="275" y="231"/>
                  <a:pt x="275" y="231"/>
                  <a:pt x="275" y="231"/>
                </a:cubicBezTo>
                <a:cubicBezTo>
                  <a:pt x="275" y="230"/>
                  <a:pt x="275" y="228"/>
                  <a:pt x="275" y="227"/>
                </a:cubicBezTo>
                <a:cubicBezTo>
                  <a:pt x="275" y="220"/>
                  <a:pt x="273" y="215"/>
                  <a:pt x="280" y="213"/>
                </a:cubicBezTo>
                <a:cubicBezTo>
                  <a:pt x="288" y="211"/>
                  <a:pt x="299" y="185"/>
                  <a:pt x="302" y="169"/>
                </a:cubicBezTo>
                <a:cubicBezTo>
                  <a:pt x="306" y="153"/>
                  <a:pt x="306" y="139"/>
                  <a:pt x="313" y="121"/>
                </a:cubicBezTo>
                <a:cubicBezTo>
                  <a:pt x="321" y="104"/>
                  <a:pt x="320" y="87"/>
                  <a:pt x="312" y="65"/>
                </a:cubicBezTo>
                <a:cubicBezTo>
                  <a:pt x="312" y="65"/>
                  <a:pt x="312" y="65"/>
                  <a:pt x="312" y="65"/>
                </a:cubicBezTo>
                <a:cubicBezTo>
                  <a:pt x="300" y="14"/>
                  <a:pt x="277" y="28"/>
                  <a:pt x="277" y="28"/>
                </a:cubicBezTo>
                <a:cubicBezTo>
                  <a:pt x="246" y="0"/>
                  <a:pt x="210" y="26"/>
                  <a:pt x="194" y="42"/>
                </a:cubicBezTo>
                <a:cubicBezTo>
                  <a:pt x="194" y="42"/>
                  <a:pt x="194" y="42"/>
                  <a:pt x="193" y="42"/>
                </a:cubicBezTo>
                <a:cubicBezTo>
                  <a:pt x="190" y="44"/>
                  <a:pt x="188" y="47"/>
                  <a:pt x="186" y="51"/>
                </a:cubicBezTo>
                <a:cubicBezTo>
                  <a:pt x="186" y="51"/>
                  <a:pt x="186" y="51"/>
                  <a:pt x="186" y="51"/>
                </a:cubicBezTo>
                <a:cubicBezTo>
                  <a:pt x="171" y="73"/>
                  <a:pt x="175" y="119"/>
                  <a:pt x="175" y="119"/>
                </a:cubicBezTo>
                <a:cubicBezTo>
                  <a:pt x="175" y="119"/>
                  <a:pt x="173" y="120"/>
                  <a:pt x="171" y="131"/>
                </a:cubicBezTo>
                <a:cubicBezTo>
                  <a:pt x="170" y="142"/>
                  <a:pt x="175" y="159"/>
                  <a:pt x="178" y="165"/>
                </a:cubicBezTo>
                <a:cubicBezTo>
                  <a:pt x="180" y="171"/>
                  <a:pt x="185" y="172"/>
                  <a:pt x="186" y="177"/>
                </a:cubicBezTo>
                <a:cubicBezTo>
                  <a:pt x="186" y="177"/>
                  <a:pt x="184" y="189"/>
                  <a:pt x="181" y="201"/>
                </a:cubicBezTo>
                <a:cubicBezTo>
                  <a:pt x="181" y="201"/>
                  <a:pt x="181" y="201"/>
                  <a:pt x="180" y="201"/>
                </a:cubicBezTo>
                <a:cubicBezTo>
                  <a:pt x="179" y="203"/>
                  <a:pt x="181" y="206"/>
                  <a:pt x="175" y="217"/>
                </a:cubicBezTo>
                <a:cubicBezTo>
                  <a:pt x="166" y="231"/>
                  <a:pt x="153" y="236"/>
                  <a:pt x="121" y="253"/>
                </a:cubicBezTo>
                <a:cubicBezTo>
                  <a:pt x="90" y="269"/>
                  <a:pt x="82" y="302"/>
                  <a:pt x="79" y="333"/>
                </a:cubicBezTo>
                <a:cubicBezTo>
                  <a:pt x="76" y="365"/>
                  <a:pt x="71" y="389"/>
                  <a:pt x="76" y="396"/>
                </a:cubicBezTo>
                <a:cubicBezTo>
                  <a:pt x="81" y="403"/>
                  <a:pt x="93" y="443"/>
                  <a:pt x="104" y="477"/>
                </a:cubicBezTo>
                <a:cubicBezTo>
                  <a:pt x="116" y="510"/>
                  <a:pt x="111" y="549"/>
                  <a:pt x="109" y="564"/>
                </a:cubicBezTo>
                <a:cubicBezTo>
                  <a:pt x="107" y="578"/>
                  <a:pt x="98" y="591"/>
                  <a:pt x="99" y="610"/>
                </a:cubicBezTo>
                <a:cubicBezTo>
                  <a:pt x="100" y="629"/>
                  <a:pt x="98" y="648"/>
                  <a:pt x="95" y="677"/>
                </a:cubicBezTo>
                <a:cubicBezTo>
                  <a:pt x="93" y="705"/>
                  <a:pt x="76" y="759"/>
                  <a:pt x="85" y="763"/>
                </a:cubicBezTo>
                <a:cubicBezTo>
                  <a:pt x="93" y="768"/>
                  <a:pt x="96" y="767"/>
                  <a:pt x="96" y="780"/>
                </a:cubicBezTo>
                <a:cubicBezTo>
                  <a:pt x="96" y="793"/>
                  <a:pt x="90" y="876"/>
                  <a:pt x="69" y="975"/>
                </a:cubicBezTo>
                <a:cubicBezTo>
                  <a:pt x="48" y="1075"/>
                  <a:pt x="16" y="1296"/>
                  <a:pt x="9" y="1338"/>
                </a:cubicBezTo>
                <a:cubicBezTo>
                  <a:pt x="2" y="1379"/>
                  <a:pt x="8" y="1383"/>
                  <a:pt x="8" y="1383"/>
                </a:cubicBezTo>
                <a:cubicBezTo>
                  <a:pt x="8" y="1383"/>
                  <a:pt x="8" y="1386"/>
                  <a:pt x="4" y="1398"/>
                </a:cubicBezTo>
                <a:cubicBezTo>
                  <a:pt x="0" y="1410"/>
                  <a:pt x="4" y="1418"/>
                  <a:pt x="11" y="1423"/>
                </a:cubicBezTo>
                <a:cubicBezTo>
                  <a:pt x="18" y="1428"/>
                  <a:pt x="19" y="1438"/>
                  <a:pt x="34" y="1449"/>
                </a:cubicBezTo>
                <a:cubicBezTo>
                  <a:pt x="48" y="1460"/>
                  <a:pt x="90" y="1470"/>
                  <a:pt x="108" y="1468"/>
                </a:cubicBezTo>
                <a:cubicBezTo>
                  <a:pt x="126" y="1466"/>
                  <a:pt x="121" y="1460"/>
                  <a:pt x="120" y="1442"/>
                </a:cubicBezTo>
                <a:cubicBezTo>
                  <a:pt x="119" y="1424"/>
                  <a:pt x="96" y="1398"/>
                  <a:pt x="96" y="1398"/>
                </a:cubicBezTo>
                <a:cubicBezTo>
                  <a:pt x="96" y="1398"/>
                  <a:pt x="95" y="1393"/>
                  <a:pt x="101" y="1390"/>
                </a:cubicBezTo>
                <a:cubicBezTo>
                  <a:pt x="107" y="1386"/>
                  <a:pt x="132" y="1306"/>
                  <a:pt x="153" y="1231"/>
                </a:cubicBezTo>
                <a:cubicBezTo>
                  <a:pt x="175" y="1157"/>
                  <a:pt x="214" y="1022"/>
                  <a:pt x="214" y="1022"/>
                </a:cubicBezTo>
                <a:cubicBezTo>
                  <a:pt x="214" y="1022"/>
                  <a:pt x="217" y="1061"/>
                  <a:pt x="220" y="1100"/>
                </a:cubicBezTo>
                <a:cubicBezTo>
                  <a:pt x="222" y="1139"/>
                  <a:pt x="224" y="1267"/>
                  <a:pt x="220" y="1300"/>
                </a:cubicBezTo>
                <a:cubicBezTo>
                  <a:pt x="215" y="1333"/>
                  <a:pt x="215" y="1363"/>
                  <a:pt x="215" y="1363"/>
                </a:cubicBezTo>
                <a:cubicBezTo>
                  <a:pt x="215" y="1363"/>
                  <a:pt x="215" y="1367"/>
                  <a:pt x="215" y="1378"/>
                </a:cubicBezTo>
                <a:cubicBezTo>
                  <a:pt x="215" y="1389"/>
                  <a:pt x="223" y="1389"/>
                  <a:pt x="242" y="1391"/>
                </a:cubicBezTo>
                <a:cubicBezTo>
                  <a:pt x="261" y="1393"/>
                  <a:pt x="287" y="1392"/>
                  <a:pt x="287" y="1392"/>
                </a:cubicBezTo>
                <a:cubicBezTo>
                  <a:pt x="287" y="1392"/>
                  <a:pt x="286" y="1383"/>
                  <a:pt x="297" y="1388"/>
                </a:cubicBezTo>
                <a:cubicBezTo>
                  <a:pt x="307" y="1392"/>
                  <a:pt x="329" y="1403"/>
                  <a:pt x="349" y="1403"/>
                </a:cubicBezTo>
                <a:cubicBezTo>
                  <a:pt x="369" y="1403"/>
                  <a:pt x="429" y="1412"/>
                  <a:pt x="429" y="1397"/>
                </a:cubicBezTo>
                <a:cubicBezTo>
                  <a:pt x="429" y="1382"/>
                  <a:pt x="406" y="1376"/>
                  <a:pt x="385" y="1376"/>
                </a:cubicBezTo>
                <a:cubicBezTo>
                  <a:pt x="365" y="1376"/>
                  <a:pt x="342" y="1344"/>
                  <a:pt x="342" y="1344"/>
                </a:cubicBezTo>
                <a:cubicBezTo>
                  <a:pt x="342" y="1344"/>
                  <a:pt x="342" y="1344"/>
                  <a:pt x="348" y="1340"/>
                </a:cubicBezTo>
                <a:cubicBezTo>
                  <a:pt x="353" y="1337"/>
                  <a:pt x="320" y="1312"/>
                  <a:pt x="316" y="1300"/>
                </a:cubicBezTo>
                <a:cubicBezTo>
                  <a:pt x="311" y="1288"/>
                  <a:pt x="312" y="1286"/>
                  <a:pt x="316" y="1257"/>
                </a:cubicBezTo>
                <a:cubicBezTo>
                  <a:pt x="319" y="1229"/>
                  <a:pt x="327" y="1136"/>
                  <a:pt x="337" y="1080"/>
                </a:cubicBezTo>
                <a:cubicBezTo>
                  <a:pt x="346" y="1023"/>
                  <a:pt x="358" y="968"/>
                  <a:pt x="365" y="920"/>
                </a:cubicBezTo>
                <a:cubicBezTo>
                  <a:pt x="372" y="871"/>
                  <a:pt x="376" y="792"/>
                  <a:pt x="376" y="792"/>
                </a:cubicBezTo>
                <a:cubicBezTo>
                  <a:pt x="376" y="792"/>
                  <a:pt x="380" y="791"/>
                  <a:pt x="387" y="785"/>
                </a:cubicBezTo>
                <a:cubicBezTo>
                  <a:pt x="394" y="779"/>
                  <a:pt x="392" y="764"/>
                  <a:pt x="388" y="747"/>
                </a:cubicBezTo>
                <a:cubicBezTo>
                  <a:pt x="385" y="729"/>
                  <a:pt x="380" y="656"/>
                  <a:pt x="377" y="621"/>
                </a:cubicBezTo>
                <a:cubicBezTo>
                  <a:pt x="373" y="586"/>
                  <a:pt x="359" y="534"/>
                  <a:pt x="359" y="534"/>
                </a:cubicBezTo>
                <a:cubicBezTo>
                  <a:pt x="359" y="534"/>
                  <a:pt x="370" y="529"/>
                  <a:pt x="377" y="522"/>
                </a:cubicBezTo>
                <a:cubicBezTo>
                  <a:pt x="384" y="516"/>
                  <a:pt x="385" y="500"/>
                  <a:pt x="385" y="500"/>
                </a:cubicBezTo>
                <a:cubicBezTo>
                  <a:pt x="385" y="500"/>
                  <a:pt x="428" y="504"/>
                  <a:pt x="446" y="496"/>
                </a:cubicBezTo>
                <a:cubicBezTo>
                  <a:pt x="463" y="489"/>
                  <a:pt x="460" y="450"/>
                  <a:pt x="454" y="422"/>
                </a:cubicBezTo>
                <a:close/>
                <a:moveTo>
                  <a:pt x="311" y="458"/>
                </a:moveTo>
                <a:cubicBezTo>
                  <a:pt x="311" y="458"/>
                  <a:pt x="330" y="452"/>
                  <a:pt x="330" y="437"/>
                </a:cubicBezTo>
                <a:cubicBezTo>
                  <a:pt x="330" y="421"/>
                  <a:pt x="315" y="411"/>
                  <a:pt x="308" y="410"/>
                </a:cubicBezTo>
                <a:cubicBezTo>
                  <a:pt x="301" y="410"/>
                  <a:pt x="313" y="399"/>
                  <a:pt x="327" y="411"/>
                </a:cubicBezTo>
                <a:cubicBezTo>
                  <a:pt x="342" y="423"/>
                  <a:pt x="353" y="475"/>
                  <a:pt x="353" y="475"/>
                </a:cubicBezTo>
                <a:cubicBezTo>
                  <a:pt x="353" y="475"/>
                  <a:pt x="323" y="463"/>
                  <a:pt x="311" y="458"/>
                </a:cubicBezTo>
                <a:close/>
                <a:moveTo>
                  <a:pt x="350" y="540"/>
                </a:moveTo>
                <a:cubicBezTo>
                  <a:pt x="350" y="540"/>
                  <a:pt x="352" y="500"/>
                  <a:pt x="353" y="483"/>
                </a:cubicBezTo>
                <a:cubicBezTo>
                  <a:pt x="362" y="531"/>
                  <a:pt x="362" y="531"/>
                  <a:pt x="362" y="531"/>
                </a:cubicBezTo>
                <a:lnTo>
                  <a:pt x="350" y="540"/>
                </a:lnTo>
                <a:close/>
              </a:path>
            </a:pathLst>
          </a:custGeom>
          <a:solidFill>
            <a:srgbClr val="BFBFBF"/>
          </a:solidFill>
          <a:ln>
            <a:noFill/>
          </a:ln>
          <a:effectLst>
            <a:outerShdw blurRad="76200" dir="13500000" sy="23000" kx="1200000" algn="br" rotWithShape="0">
              <a:prstClr val="black">
                <a:alpha val="6000"/>
              </a:prstClr>
            </a:outerShdw>
          </a:effectLst>
        </p:spPr>
        <p:txBody>
          <a:bodyPr vert="horz" wrap="square" lIns="91440" tIns="45720" rIns="91440" bIns="45720" numCol="1" anchor="t" anchorCtr="0" compatLnSpc="1">
            <a:prstTxWarp prst="textNoShape">
              <a:avLst/>
            </a:prstTxWarp>
          </a:bodyPr>
          <a:lstStyle/>
          <a:p>
            <a:endParaRPr lang="id-ID" sz="1800"/>
          </a:p>
        </p:txBody>
      </p:sp>
      <p:sp>
        <p:nvSpPr>
          <p:cNvPr id="23" name="Freeform 208"/>
          <p:cNvSpPr>
            <a:spLocks noEditPoints="1"/>
          </p:cNvSpPr>
          <p:nvPr/>
        </p:nvSpPr>
        <p:spPr bwMode="auto">
          <a:xfrm>
            <a:off x="6864799" y="793995"/>
            <a:ext cx="792615" cy="2946951"/>
          </a:xfrm>
          <a:custGeom>
            <a:avLst/>
            <a:gdLst>
              <a:gd name="T0" fmla="*/ 221 w 224"/>
              <a:gd name="T1" fmla="*/ 237 h 906"/>
              <a:gd name="T2" fmla="*/ 178 w 224"/>
              <a:gd name="T3" fmla="*/ 151 h 906"/>
              <a:gd name="T4" fmla="*/ 161 w 224"/>
              <a:gd name="T5" fmla="*/ 98 h 906"/>
              <a:gd name="T6" fmla="*/ 148 w 224"/>
              <a:gd name="T7" fmla="*/ 36 h 906"/>
              <a:gd name="T8" fmla="*/ 107 w 224"/>
              <a:gd name="T9" fmla="*/ 0 h 906"/>
              <a:gd name="T10" fmla="*/ 63 w 224"/>
              <a:gd name="T11" fmla="*/ 101 h 906"/>
              <a:gd name="T12" fmla="*/ 48 w 224"/>
              <a:gd name="T13" fmla="*/ 145 h 906"/>
              <a:gd name="T14" fmla="*/ 7 w 224"/>
              <a:gd name="T15" fmla="*/ 204 h 906"/>
              <a:gd name="T16" fmla="*/ 2 w 224"/>
              <a:gd name="T17" fmla="*/ 302 h 906"/>
              <a:gd name="T18" fmla="*/ 28 w 224"/>
              <a:gd name="T19" fmla="*/ 360 h 906"/>
              <a:gd name="T20" fmla="*/ 31 w 224"/>
              <a:gd name="T21" fmla="*/ 411 h 906"/>
              <a:gd name="T22" fmla="*/ 35 w 224"/>
              <a:gd name="T23" fmla="*/ 565 h 906"/>
              <a:gd name="T24" fmla="*/ 54 w 224"/>
              <a:gd name="T25" fmla="*/ 607 h 906"/>
              <a:gd name="T26" fmla="*/ 81 w 224"/>
              <a:gd name="T27" fmla="*/ 790 h 906"/>
              <a:gd name="T28" fmla="*/ 89 w 224"/>
              <a:gd name="T29" fmla="*/ 869 h 906"/>
              <a:gd name="T30" fmla="*/ 112 w 224"/>
              <a:gd name="T31" fmla="*/ 906 h 906"/>
              <a:gd name="T32" fmla="*/ 122 w 224"/>
              <a:gd name="T33" fmla="*/ 847 h 906"/>
              <a:gd name="T34" fmla="*/ 157 w 224"/>
              <a:gd name="T35" fmla="*/ 853 h 906"/>
              <a:gd name="T36" fmla="*/ 124 w 224"/>
              <a:gd name="T37" fmla="*/ 764 h 906"/>
              <a:gd name="T38" fmla="*/ 156 w 224"/>
              <a:gd name="T39" fmla="*/ 611 h 906"/>
              <a:gd name="T40" fmla="*/ 166 w 224"/>
              <a:gd name="T41" fmla="*/ 582 h 906"/>
              <a:gd name="T42" fmla="*/ 190 w 224"/>
              <a:gd name="T43" fmla="*/ 474 h 906"/>
              <a:gd name="T44" fmla="*/ 206 w 224"/>
              <a:gd name="T45" fmla="*/ 414 h 906"/>
              <a:gd name="T46" fmla="*/ 192 w 224"/>
              <a:gd name="T47" fmla="*/ 313 h 906"/>
              <a:gd name="T48" fmla="*/ 73 w 224"/>
              <a:gd name="T49" fmla="*/ 279 h 906"/>
              <a:gd name="T50" fmla="*/ 63 w 224"/>
              <a:gd name="T51" fmla="*/ 289 h 906"/>
              <a:gd name="T52" fmla="*/ 73 w 224"/>
              <a:gd name="T53" fmla="*/ 269 h 906"/>
              <a:gd name="T54" fmla="*/ 110 w 224"/>
              <a:gd name="T55" fmla="*/ 621 h 906"/>
              <a:gd name="T56" fmla="*/ 107 w 224"/>
              <a:gd name="T57" fmla="*/ 646 h 906"/>
              <a:gd name="T58" fmla="*/ 104 w 224"/>
              <a:gd name="T59" fmla="*/ 612 h 906"/>
              <a:gd name="T60" fmla="*/ 110 w 224"/>
              <a:gd name="T61" fmla="*/ 580 h 906"/>
              <a:gd name="T62" fmla="*/ 116 w 224"/>
              <a:gd name="T63" fmla="*/ 225 h 906"/>
              <a:gd name="T64" fmla="*/ 91 w 224"/>
              <a:gd name="T65" fmla="*/ 130 h 906"/>
              <a:gd name="T66" fmla="*/ 115 w 224"/>
              <a:gd name="T67" fmla="*/ 200 h 906"/>
              <a:gd name="T68" fmla="*/ 128 w 224"/>
              <a:gd name="T69" fmla="*/ 156 h 906"/>
              <a:gd name="T70" fmla="*/ 143 w 224"/>
              <a:gd name="T71" fmla="*/ 147 h 906"/>
              <a:gd name="T72" fmla="*/ 116 w 224"/>
              <a:gd name="T73" fmla="*/ 225 h 906"/>
              <a:gd name="T74" fmla="*/ 138 w 224"/>
              <a:gd name="T75" fmla="*/ 333 h 906"/>
              <a:gd name="T76" fmla="*/ 149 w 224"/>
              <a:gd name="T77" fmla="*/ 315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4" h="906">
                <a:moveTo>
                  <a:pt x="215" y="296"/>
                </a:moveTo>
                <a:cubicBezTo>
                  <a:pt x="222" y="281"/>
                  <a:pt x="224" y="258"/>
                  <a:pt x="221" y="237"/>
                </a:cubicBezTo>
                <a:cubicBezTo>
                  <a:pt x="219" y="217"/>
                  <a:pt x="217" y="187"/>
                  <a:pt x="211" y="170"/>
                </a:cubicBezTo>
                <a:cubicBezTo>
                  <a:pt x="204" y="152"/>
                  <a:pt x="178" y="151"/>
                  <a:pt x="178" y="151"/>
                </a:cubicBezTo>
                <a:cubicBezTo>
                  <a:pt x="178" y="151"/>
                  <a:pt x="180" y="142"/>
                  <a:pt x="172" y="133"/>
                </a:cubicBezTo>
                <a:cubicBezTo>
                  <a:pt x="164" y="124"/>
                  <a:pt x="163" y="113"/>
                  <a:pt x="161" y="98"/>
                </a:cubicBezTo>
                <a:cubicBezTo>
                  <a:pt x="159" y="82"/>
                  <a:pt x="155" y="72"/>
                  <a:pt x="155" y="62"/>
                </a:cubicBezTo>
                <a:cubicBezTo>
                  <a:pt x="155" y="52"/>
                  <a:pt x="152" y="53"/>
                  <a:pt x="148" y="36"/>
                </a:cubicBezTo>
                <a:cubicBezTo>
                  <a:pt x="144" y="19"/>
                  <a:pt x="127" y="0"/>
                  <a:pt x="107" y="0"/>
                </a:cubicBezTo>
                <a:cubicBezTo>
                  <a:pt x="107" y="0"/>
                  <a:pt x="107" y="0"/>
                  <a:pt x="107" y="0"/>
                </a:cubicBezTo>
                <a:cubicBezTo>
                  <a:pt x="75" y="0"/>
                  <a:pt x="67" y="48"/>
                  <a:pt x="64" y="64"/>
                </a:cubicBezTo>
                <a:cubicBezTo>
                  <a:pt x="62" y="79"/>
                  <a:pt x="58" y="89"/>
                  <a:pt x="63" y="101"/>
                </a:cubicBezTo>
                <a:cubicBezTo>
                  <a:pt x="68" y="113"/>
                  <a:pt x="62" y="116"/>
                  <a:pt x="50" y="125"/>
                </a:cubicBezTo>
                <a:cubicBezTo>
                  <a:pt x="39" y="135"/>
                  <a:pt x="48" y="145"/>
                  <a:pt x="48" y="145"/>
                </a:cubicBezTo>
                <a:cubicBezTo>
                  <a:pt x="48" y="145"/>
                  <a:pt x="37" y="152"/>
                  <a:pt x="28" y="154"/>
                </a:cubicBezTo>
                <a:cubicBezTo>
                  <a:pt x="19" y="155"/>
                  <a:pt x="9" y="186"/>
                  <a:pt x="7" y="204"/>
                </a:cubicBezTo>
                <a:cubicBezTo>
                  <a:pt x="5" y="221"/>
                  <a:pt x="4" y="220"/>
                  <a:pt x="2" y="233"/>
                </a:cubicBezTo>
                <a:cubicBezTo>
                  <a:pt x="0" y="247"/>
                  <a:pt x="1" y="279"/>
                  <a:pt x="2" y="302"/>
                </a:cubicBezTo>
                <a:cubicBezTo>
                  <a:pt x="4" y="324"/>
                  <a:pt x="31" y="326"/>
                  <a:pt x="31" y="326"/>
                </a:cubicBezTo>
                <a:cubicBezTo>
                  <a:pt x="31" y="326"/>
                  <a:pt x="31" y="348"/>
                  <a:pt x="28" y="360"/>
                </a:cubicBezTo>
                <a:cubicBezTo>
                  <a:pt x="24" y="373"/>
                  <a:pt x="7" y="405"/>
                  <a:pt x="12" y="407"/>
                </a:cubicBezTo>
                <a:cubicBezTo>
                  <a:pt x="16" y="409"/>
                  <a:pt x="31" y="411"/>
                  <a:pt x="31" y="411"/>
                </a:cubicBezTo>
                <a:cubicBezTo>
                  <a:pt x="31" y="411"/>
                  <a:pt x="28" y="447"/>
                  <a:pt x="30" y="465"/>
                </a:cubicBezTo>
                <a:cubicBezTo>
                  <a:pt x="31" y="483"/>
                  <a:pt x="35" y="544"/>
                  <a:pt x="35" y="565"/>
                </a:cubicBezTo>
                <a:cubicBezTo>
                  <a:pt x="35" y="586"/>
                  <a:pt x="50" y="579"/>
                  <a:pt x="50" y="579"/>
                </a:cubicBezTo>
                <a:cubicBezTo>
                  <a:pt x="50" y="579"/>
                  <a:pt x="52" y="592"/>
                  <a:pt x="54" y="607"/>
                </a:cubicBezTo>
                <a:cubicBezTo>
                  <a:pt x="56" y="622"/>
                  <a:pt x="54" y="641"/>
                  <a:pt x="52" y="663"/>
                </a:cubicBezTo>
                <a:cubicBezTo>
                  <a:pt x="51" y="685"/>
                  <a:pt x="75" y="770"/>
                  <a:pt x="81" y="790"/>
                </a:cubicBezTo>
                <a:cubicBezTo>
                  <a:pt x="88" y="809"/>
                  <a:pt x="92" y="819"/>
                  <a:pt x="88" y="831"/>
                </a:cubicBezTo>
                <a:cubicBezTo>
                  <a:pt x="85" y="844"/>
                  <a:pt x="90" y="848"/>
                  <a:pt x="89" y="869"/>
                </a:cubicBezTo>
                <a:cubicBezTo>
                  <a:pt x="89" y="888"/>
                  <a:pt x="96" y="902"/>
                  <a:pt x="107" y="905"/>
                </a:cubicBezTo>
                <a:cubicBezTo>
                  <a:pt x="109" y="906"/>
                  <a:pt x="111" y="906"/>
                  <a:pt x="112" y="906"/>
                </a:cubicBezTo>
                <a:cubicBezTo>
                  <a:pt x="126" y="906"/>
                  <a:pt x="129" y="872"/>
                  <a:pt x="126" y="865"/>
                </a:cubicBezTo>
                <a:cubicBezTo>
                  <a:pt x="123" y="857"/>
                  <a:pt x="122" y="847"/>
                  <a:pt x="122" y="847"/>
                </a:cubicBezTo>
                <a:cubicBezTo>
                  <a:pt x="122" y="847"/>
                  <a:pt x="127" y="853"/>
                  <a:pt x="134" y="855"/>
                </a:cubicBezTo>
                <a:cubicBezTo>
                  <a:pt x="140" y="857"/>
                  <a:pt x="150" y="857"/>
                  <a:pt x="157" y="853"/>
                </a:cubicBezTo>
                <a:cubicBezTo>
                  <a:pt x="164" y="848"/>
                  <a:pt x="151" y="828"/>
                  <a:pt x="141" y="818"/>
                </a:cubicBezTo>
                <a:cubicBezTo>
                  <a:pt x="132" y="808"/>
                  <a:pt x="124" y="784"/>
                  <a:pt x="124" y="764"/>
                </a:cubicBezTo>
                <a:cubicBezTo>
                  <a:pt x="124" y="745"/>
                  <a:pt x="141" y="698"/>
                  <a:pt x="149" y="670"/>
                </a:cubicBezTo>
                <a:cubicBezTo>
                  <a:pt x="158" y="643"/>
                  <a:pt x="153" y="617"/>
                  <a:pt x="156" y="611"/>
                </a:cubicBezTo>
                <a:cubicBezTo>
                  <a:pt x="158" y="605"/>
                  <a:pt x="158" y="582"/>
                  <a:pt x="158" y="582"/>
                </a:cubicBezTo>
                <a:cubicBezTo>
                  <a:pt x="158" y="582"/>
                  <a:pt x="160" y="582"/>
                  <a:pt x="166" y="582"/>
                </a:cubicBezTo>
                <a:cubicBezTo>
                  <a:pt x="172" y="582"/>
                  <a:pt x="172" y="585"/>
                  <a:pt x="172" y="570"/>
                </a:cubicBezTo>
                <a:cubicBezTo>
                  <a:pt x="172" y="555"/>
                  <a:pt x="184" y="497"/>
                  <a:pt x="190" y="474"/>
                </a:cubicBezTo>
                <a:cubicBezTo>
                  <a:pt x="195" y="452"/>
                  <a:pt x="195" y="416"/>
                  <a:pt x="195" y="416"/>
                </a:cubicBezTo>
                <a:cubicBezTo>
                  <a:pt x="195" y="416"/>
                  <a:pt x="199" y="416"/>
                  <a:pt x="206" y="414"/>
                </a:cubicBezTo>
                <a:cubicBezTo>
                  <a:pt x="214" y="413"/>
                  <a:pt x="208" y="399"/>
                  <a:pt x="199" y="371"/>
                </a:cubicBezTo>
                <a:cubicBezTo>
                  <a:pt x="189" y="344"/>
                  <a:pt x="192" y="313"/>
                  <a:pt x="192" y="313"/>
                </a:cubicBezTo>
                <a:cubicBezTo>
                  <a:pt x="192" y="313"/>
                  <a:pt x="208" y="311"/>
                  <a:pt x="215" y="296"/>
                </a:cubicBezTo>
                <a:close/>
                <a:moveTo>
                  <a:pt x="73" y="279"/>
                </a:moveTo>
                <a:cubicBezTo>
                  <a:pt x="73" y="286"/>
                  <a:pt x="71" y="292"/>
                  <a:pt x="71" y="292"/>
                </a:cubicBezTo>
                <a:cubicBezTo>
                  <a:pt x="71" y="292"/>
                  <a:pt x="67" y="292"/>
                  <a:pt x="63" y="289"/>
                </a:cubicBezTo>
                <a:cubicBezTo>
                  <a:pt x="65" y="285"/>
                  <a:pt x="65" y="271"/>
                  <a:pt x="65" y="271"/>
                </a:cubicBezTo>
                <a:cubicBezTo>
                  <a:pt x="73" y="269"/>
                  <a:pt x="73" y="269"/>
                  <a:pt x="73" y="269"/>
                </a:cubicBezTo>
                <a:cubicBezTo>
                  <a:pt x="73" y="269"/>
                  <a:pt x="73" y="272"/>
                  <a:pt x="73" y="279"/>
                </a:cubicBezTo>
                <a:close/>
                <a:moveTo>
                  <a:pt x="110" y="621"/>
                </a:moveTo>
                <a:cubicBezTo>
                  <a:pt x="109" y="625"/>
                  <a:pt x="108" y="631"/>
                  <a:pt x="107" y="637"/>
                </a:cubicBezTo>
                <a:cubicBezTo>
                  <a:pt x="107" y="642"/>
                  <a:pt x="107" y="646"/>
                  <a:pt x="107" y="646"/>
                </a:cubicBezTo>
                <a:cubicBezTo>
                  <a:pt x="107" y="646"/>
                  <a:pt x="106" y="638"/>
                  <a:pt x="106" y="632"/>
                </a:cubicBezTo>
                <a:cubicBezTo>
                  <a:pt x="106" y="626"/>
                  <a:pt x="102" y="620"/>
                  <a:pt x="104" y="612"/>
                </a:cubicBezTo>
                <a:cubicBezTo>
                  <a:pt x="105" y="608"/>
                  <a:pt x="106" y="602"/>
                  <a:pt x="107" y="596"/>
                </a:cubicBezTo>
                <a:cubicBezTo>
                  <a:pt x="109" y="588"/>
                  <a:pt x="110" y="580"/>
                  <a:pt x="110" y="580"/>
                </a:cubicBezTo>
                <a:cubicBezTo>
                  <a:pt x="110" y="601"/>
                  <a:pt x="112" y="615"/>
                  <a:pt x="110" y="621"/>
                </a:cubicBezTo>
                <a:close/>
                <a:moveTo>
                  <a:pt x="116" y="225"/>
                </a:moveTo>
                <a:cubicBezTo>
                  <a:pt x="115" y="231"/>
                  <a:pt x="108" y="214"/>
                  <a:pt x="103" y="195"/>
                </a:cubicBezTo>
                <a:cubicBezTo>
                  <a:pt x="99" y="176"/>
                  <a:pt x="91" y="148"/>
                  <a:pt x="91" y="130"/>
                </a:cubicBezTo>
                <a:cubicBezTo>
                  <a:pt x="91" y="130"/>
                  <a:pt x="105" y="142"/>
                  <a:pt x="105" y="151"/>
                </a:cubicBezTo>
                <a:cubicBezTo>
                  <a:pt x="105" y="161"/>
                  <a:pt x="112" y="191"/>
                  <a:pt x="115" y="200"/>
                </a:cubicBezTo>
                <a:cubicBezTo>
                  <a:pt x="117" y="209"/>
                  <a:pt x="119" y="189"/>
                  <a:pt x="124" y="180"/>
                </a:cubicBezTo>
                <a:cubicBezTo>
                  <a:pt x="129" y="171"/>
                  <a:pt x="131" y="163"/>
                  <a:pt x="128" y="156"/>
                </a:cubicBezTo>
                <a:cubicBezTo>
                  <a:pt x="125" y="149"/>
                  <a:pt x="136" y="146"/>
                  <a:pt x="143" y="128"/>
                </a:cubicBezTo>
                <a:cubicBezTo>
                  <a:pt x="144" y="135"/>
                  <a:pt x="144" y="140"/>
                  <a:pt x="143" y="147"/>
                </a:cubicBezTo>
                <a:cubicBezTo>
                  <a:pt x="143" y="153"/>
                  <a:pt x="132" y="186"/>
                  <a:pt x="129" y="192"/>
                </a:cubicBezTo>
                <a:cubicBezTo>
                  <a:pt x="125" y="199"/>
                  <a:pt x="117" y="219"/>
                  <a:pt x="116" y="225"/>
                </a:cubicBezTo>
                <a:close/>
                <a:moveTo>
                  <a:pt x="149" y="333"/>
                </a:moveTo>
                <a:cubicBezTo>
                  <a:pt x="149" y="333"/>
                  <a:pt x="138" y="338"/>
                  <a:pt x="138" y="333"/>
                </a:cubicBezTo>
                <a:cubicBezTo>
                  <a:pt x="139" y="329"/>
                  <a:pt x="141" y="315"/>
                  <a:pt x="141" y="315"/>
                </a:cubicBezTo>
                <a:cubicBezTo>
                  <a:pt x="149" y="315"/>
                  <a:pt x="149" y="315"/>
                  <a:pt x="149" y="315"/>
                </a:cubicBezTo>
                <a:lnTo>
                  <a:pt x="149" y="333"/>
                </a:lnTo>
                <a:close/>
              </a:path>
            </a:pathLst>
          </a:custGeom>
          <a:solidFill>
            <a:srgbClr val="2D4861"/>
          </a:solidFill>
          <a:ln>
            <a:noFill/>
          </a:ln>
          <a:effectLst>
            <a:outerShdw blurRad="76200" dir="13500000" sy="23000" kx="1200000" algn="br" rotWithShape="0">
              <a:prstClr val="black">
                <a:alpha val="6000"/>
              </a:prstClr>
            </a:outerShdw>
          </a:effectLst>
        </p:spPr>
        <p:txBody>
          <a:bodyPr vert="horz" wrap="square" lIns="91440" tIns="45720" rIns="91440" bIns="45720" numCol="1" anchor="t" anchorCtr="0" compatLnSpc="1">
            <a:prstTxWarp prst="textNoShape">
              <a:avLst/>
            </a:prstTxWarp>
          </a:bodyPr>
          <a:lstStyle/>
          <a:p>
            <a:endParaRPr lang="id-ID" sz="1800"/>
          </a:p>
        </p:txBody>
      </p:sp>
      <p:sp>
        <p:nvSpPr>
          <p:cNvPr id="24" name="Freeform 192"/>
          <p:cNvSpPr>
            <a:spLocks noEditPoints="1"/>
          </p:cNvSpPr>
          <p:nvPr/>
        </p:nvSpPr>
        <p:spPr bwMode="auto">
          <a:xfrm>
            <a:off x="5766463" y="916680"/>
            <a:ext cx="1308700" cy="3092081"/>
          </a:xfrm>
          <a:custGeom>
            <a:avLst/>
            <a:gdLst>
              <a:gd name="T0" fmla="*/ 625 w 693"/>
              <a:gd name="T1" fmla="*/ 1522 h 1641"/>
              <a:gd name="T2" fmla="*/ 520 w 693"/>
              <a:gd name="T3" fmla="*/ 985 h 1641"/>
              <a:gd name="T4" fmla="*/ 498 w 693"/>
              <a:gd name="T5" fmla="*/ 789 h 1641"/>
              <a:gd name="T6" fmla="*/ 532 w 693"/>
              <a:gd name="T7" fmla="*/ 760 h 1641"/>
              <a:gd name="T8" fmla="*/ 571 w 693"/>
              <a:gd name="T9" fmla="*/ 506 h 1641"/>
              <a:gd name="T10" fmla="*/ 505 w 693"/>
              <a:gd name="T11" fmla="*/ 282 h 1641"/>
              <a:gd name="T12" fmla="*/ 394 w 693"/>
              <a:gd name="T13" fmla="*/ 243 h 1641"/>
              <a:gd name="T14" fmla="*/ 344 w 693"/>
              <a:gd name="T15" fmla="*/ 214 h 1641"/>
              <a:gd name="T16" fmla="*/ 341 w 693"/>
              <a:gd name="T17" fmla="*/ 204 h 1641"/>
              <a:gd name="T18" fmla="*/ 354 w 693"/>
              <a:gd name="T19" fmla="*/ 65 h 1641"/>
              <a:gd name="T20" fmla="*/ 313 w 693"/>
              <a:gd name="T21" fmla="*/ 0 h 1641"/>
              <a:gd name="T22" fmla="*/ 228 w 693"/>
              <a:gd name="T23" fmla="*/ 24 h 1641"/>
              <a:gd name="T24" fmla="*/ 214 w 693"/>
              <a:gd name="T25" fmla="*/ 121 h 1641"/>
              <a:gd name="T26" fmla="*/ 240 w 693"/>
              <a:gd name="T27" fmla="*/ 200 h 1641"/>
              <a:gd name="T28" fmla="*/ 240 w 693"/>
              <a:gd name="T29" fmla="*/ 215 h 1641"/>
              <a:gd name="T30" fmla="*/ 147 w 693"/>
              <a:gd name="T31" fmla="*/ 272 h 1641"/>
              <a:gd name="T32" fmla="*/ 22 w 693"/>
              <a:gd name="T33" fmla="*/ 531 h 1641"/>
              <a:gd name="T34" fmla="*/ 113 w 693"/>
              <a:gd name="T35" fmla="*/ 777 h 1641"/>
              <a:gd name="T36" fmla="*/ 143 w 693"/>
              <a:gd name="T37" fmla="*/ 802 h 1641"/>
              <a:gd name="T38" fmla="*/ 220 w 693"/>
              <a:gd name="T39" fmla="*/ 1183 h 1641"/>
              <a:gd name="T40" fmla="*/ 267 w 693"/>
              <a:gd name="T41" fmla="*/ 1470 h 1641"/>
              <a:gd name="T42" fmla="*/ 231 w 693"/>
              <a:gd name="T43" fmla="*/ 1602 h 1641"/>
              <a:gd name="T44" fmla="*/ 343 w 693"/>
              <a:gd name="T45" fmla="*/ 1595 h 1641"/>
              <a:gd name="T46" fmla="*/ 351 w 693"/>
              <a:gd name="T47" fmla="*/ 1504 h 1641"/>
              <a:gd name="T48" fmla="*/ 342 w 693"/>
              <a:gd name="T49" fmla="*/ 1327 h 1641"/>
              <a:gd name="T50" fmla="*/ 334 w 693"/>
              <a:gd name="T51" fmla="*/ 1168 h 1641"/>
              <a:gd name="T52" fmla="*/ 372 w 693"/>
              <a:gd name="T53" fmla="*/ 991 h 1641"/>
              <a:gd name="T54" fmla="*/ 495 w 693"/>
              <a:gd name="T55" fmla="*/ 1455 h 1641"/>
              <a:gd name="T56" fmla="*/ 553 w 693"/>
              <a:gd name="T57" fmla="*/ 1595 h 1641"/>
              <a:gd name="T58" fmla="*/ 693 w 693"/>
              <a:gd name="T59" fmla="*/ 1628 h 1641"/>
              <a:gd name="T60" fmla="*/ 115 w 693"/>
              <a:gd name="T61" fmla="*/ 608 h 1641"/>
              <a:gd name="T62" fmla="*/ 125 w 693"/>
              <a:gd name="T63" fmla="*/ 524 h 1641"/>
              <a:gd name="T64" fmla="*/ 395 w 693"/>
              <a:gd name="T65" fmla="*/ 690 h 1641"/>
              <a:gd name="T66" fmla="*/ 314 w 693"/>
              <a:gd name="T67" fmla="*/ 307 h 1641"/>
              <a:gd name="T68" fmla="*/ 280 w 693"/>
              <a:gd name="T69" fmla="*/ 291 h 1641"/>
              <a:gd name="T70" fmla="*/ 295 w 693"/>
              <a:gd name="T71" fmla="*/ 485 h 1641"/>
              <a:gd name="T72" fmla="*/ 274 w 693"/>
              <a:gd name="T73" fmla="*/ 687 h 1641"/>
              <a:gd name="T74" fmla="*/ 235 w 693"/>
              <a:gd name="T75" fmla="*/ 542 h 1641"/>
              <a:gd name="T76" fmla="*/ 248 w 693"/>
              <a:gd name="T77" fmla="*/ 225 h 1641"/>
              <a:gd name="T78" fmla="*/ 334 w 693"/>
              <a:gd name="T79" fmla="*/ 227 h 1641"/>
              <a:gd name="T80" fmla="*/ 381 w 693"/>
              <a:gd name="T81" fmla="*/ 413 h 1641"/>
              <a:gd name="T82" fmla="*/ 411 w 693"/>
              <a:gd name="T83" fmla="*/ 689 h 1641"/>
              <a:gd name="T84" fmla="*/ 473 w 693"/>
              <a:gd name="T85" fmla="*/ 485 h 1641"/>
              <a:gd name="T86" fmla="*/ 501 w 693"/>
              <a:gd name="T87" fmla="*/ 576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3" h="1641">
                <a:moveTo>
                  <a:pt x="669" y="1590"/>
                </a:moveTo>
                <a:cubicBezTo>
                  <a:pt x="650" y="1579"/>
                  <a:pt x="636" y="1550"/>
                  <a:pt x="629" y="1542"/>
                </a:cubicBezTo>
                <a:cubicBezTo>
                  <a:pt x="622" y="1535"/>
                  <a:pt x="631" y="1537"/>
                  <a:pt x="625" y="1522"/>
                </a:cubicBezTo>
                <a:cubicBezTo>
                  <a:pt x="619" y="1507"/>
                  <a:pt x="600" y="1419"/>
                  <a:pt x="597" y="1391"/>
                </a:cubicBezTo>
                <a:cubicBezTo>
                  <a:pt x="593" y="1362"/>
                  <a:pt x="595" y="1265"/>
                  <a:pt x="582" y="1219"/>
                </a:cubicBezTo>
                <a:cubicBezTo>
                  <a:pt x="568" y="1173"/>
                  <a:pt x="526" y="1025"/>
                  <a:pt x="520" y="985"/>
                </a:cubicBezTo>
                <a:cubicBezTo>
                  <a:pt x="514" y="944"/>
                  <a:pt x="505" y="903"/>
                  <a:pt x="505" y="881"/>
                </a:cubicBezTo>
                <a:cubicBezTo>
                  <a:pt x="505" y="858"/>
                  <a:pt x="503" y="843"/>
                  <a:pt x="496" y="827"/>
                </a:cubicBezTo>
                <a:cubicBezTo>
                  <a:pt x="490" y="811"/>
                  <a:pt x="498" y="789"/>
                  <a:pt x="498" y="789"/>
                </a:cubicBezTo>
                <a:cubicBezTo>
                  <a:pt x="498" y="789"/>
                  <a:pt x="514" y="801"/>
                  <a:pt x="524" y="810"/>
                </a:cubicBezTo>
                <a:cubicBezTo>
                  <a:pt x="534" y="819"/>
                  <a:pt x="534" y="805"/>
                  <a:pt x="529" y="785"/>
                </a:cubicBezTo>
                <a:cubicBezTo>
                  <a:pt x="524" y="765"/>
                  <a:pt x="527" y="754"/>
                  <a:pt x="532" y="760"/>
                </a:cubicBezTo>
                <a:cubicBezTo>
                  <a:pt x="537" y="767"/>
                  <a:pt x="541" y="728"/>
                  <a:pt x="553" y="705"/>
                </a:cubicBezTo>
                <a:cubicBezTo>
                  <a:pt x="566" y="681"/>
                  <a:pt x="593" y="633"/>
                  <a:pt x="587" y="606"/>
                </a:cubicBezTo>
                <a:cubicBezTo>
                  <a:pt x="581" y="578"/>
                  <a:pt x="578" y="530"/>
                  <a:pt x="571" y="506"/>
                </a:cubicBezTo>
                <a:cubicBezTo>
                  <a:pt x="563" y="483"/>
                  <a:pt x="556" y="441"/>
                  <a:pt x="547" y="415"/>
                </a:cubicBezTo>
                <a:cubicBezTo>
                  <a:pt x="538" y="389"/>
                  <a:pt x="540" y="376"/>
                  <a:pt x="529" y="350"/>
                </a:cubicBezTo>
                <a:cubicBezTo>
                  <a:pt x="517" y="324"/>
                  <a:pt x="505" y="295"/>
                  <a:pt x="505" y="282"/>
                </a:cubicBezTo>
                <a:cubicBezTo>
                  <a:pt x="505" y="275"/>
                  <a:pt x="502" y="269"/>
                  <a:pt x="491" y="265"/>
                </a:cubicBezTo>
                <a:cubicBezTo>
                  <a:pt x="483" y="261"/>
                  <a:pt x="469" y="258"/>
                  <a:pt x="449" y="255"/>
                </a:cubicBezTo>
                <a:cubicBezTo>
                  <a:pt x="428" y="252"/>
                  <a:pt x="409" y="248"/>
                  <a:pt x="394" y="243"/>
                </a:cubicBezTo>
                <a:cubicBezTo>
                  <a:pt x="393" y="243"/>
                  <a:pt x="392" y="242"/>
                  <a:pt x="391" y="242"/>
                </a:cubicBezTo>
                <a:cubicBezTo>
                  <a:pt x="391" y="242"/>
                  <a:pt x="390" y="242"/>
                  <a:pt x="390" y="242"/>
                </a:cubicBezTo>
                <a:cubicBezTo>
                  <a:pt x="370" y="235"/>
                  <a:pt x="344" y="214"/>
                  <a:pt x="344" y="214"/>
                </a:cubicBezTo>
                <a:cubicBezTo>
                  <a:pt x="336" y="225"/>
                  <a:pt x="336" y="225"/>
                  <a:pt x="336" y="225"/>
                </a:cubicBezTo>
                <a:cubicBezTo>
                  <a:pt x="339" y="221"/>
                  <a:pt x="341" y="218"/>
                  <a:pt x="344" y="214"/>
                </a:cubicBezTo>
                <a:cubicBezTo>
                  <a:pt x="341" y="211"/>
                  <a:pt x="336" y="204"/>
                  <a:pt x="341" y="204"/>
                </a:cubicBezTo>
                <a:cubicBezTo>
                  <a:pt x="352" y="203"/>
                  <a:pt x="354" y="159"/>
                  <a:pt x="360" y="146"/>
                </a:cubicBezTo>
                <a:cubicBezTo>
                  <a:pt x="366" y="133"/>
                  <a:pt x="364" y="124"/>
                  <a:pt x="360" y="112"/>
                </a:cubicBezTo>
                <a:cubicBezTo>
                  <a:pt x="356" y="101"/>
                  <a:pt x="364" y="84"/>
                  <a:pt x="354" y="65"/>
                </a:cubicBezTo>
                <a:cubicBezTo>
                  <a:pt x="344" y="47"/>
                  <a:pt x="358" y="24"/>
                  <a:pt x="344" y="22"/>
                </a:cubicBezTo>
                <a:cubicBezTo>
                  <a:pt x="330" y="20"/>
                  <a:pt x="335" y="3"/>
                  <a:pt x="322" y="3"/>
                </a:cubicBezTo>
                <a:cubicBezTo>
                  <a:pt x="318" y="3"/>
                  <a:pt x="315" y="2"/>
                  <a:pt x="313" y="0"/>
                </a:cubicBezTo>
                <a:cubicBezTo>
                  <a:pt x="302" y="21"/>
                  <a:pt x="285" y="14"/>
                  <a:pt x="285" y="14"/>
                </a:cubicBezTo>
                <a:cubicBezTo>
                  <a:pt x="259" y="8"/>
                  <a:pt x="242" y="14"/>
                  <a:pt x="230" y="23"/>
                </a:cubicBezTo>
                <a:cubicBezTo>
                  <a:pt x="230" y="23"/>
                  <a:pt x="229" y="24"/>
                  <a:pt x="228" y="24"/>
                </a:cubicBezTo>
                <a:cubicBezTo>
                  <a:pt x="213" y="38"/>
                  <a:pt x="208" y="57"/>
                  <a:pt x="208" y="58"/>
                </a:cubicBezTo>
                <a:cubicBezTo>
                  <a:pt x="207" y="65"/>
                  <a:pt x="206" y="72"/>
                  <a:pt x="206" y="77"/>
                </a:cubicBezTo>
                <a:cubicBezTo>
                  <a:pt x="208" y="95"/>
                  <a:pt x="213" y="113"/>
                  <a:pt x="214" y="121"/>
                </a:cubicBezTo>
                <a:cubicBezTo>
                  <a:pt x="215" y="128"/>
                  <a:pt x="219" y="158"/>
                  <a:pt x="225" y="158"/>
                </a:cubicBezTo>
                <a:cubicBezTo>
                  <a:pt x="231" y="158"/>
                  <a:pt x="233" y="159"/>
                  <a:pt x="233" y="159"/>
                </a:cubicBezTo>
                <a:cubicBezTo>
                  <a:pt x="233" y="159"/>
                  <a:pt x="240" y="182"/>
                  <a:pt x="240" y="200"/>
                </a:cubicBezTo>
                <a:cubicBezTo>
                  <a:pt x="240" y="208"/>
                  <a:pt x="240" y="212"/>
                  <a:pt x="240" y="215"/>
                </a:cubicBezTo>
                <a:cubicBezTo>
                  <a:pt x="240" y="215"/>
                  <a:pt x="240" y="215"/>
                  <a:pt x="240" y="215"/>
                </a:cubicBezTo>
                <a:cubicBezTo>
                  <a:pt x="240" y="215"/>
                  <a:pt x="240" y="215"/>
                  <a:pt x="240" y="215"/>
                </a:cubicBezTo>
                <a:cubicBezTo>
                  <a:pt x="240" y="215"/>
                  <a:pt x="240" y="215"/>
                  <a:pt x="240" y="215"/>
                </a:cubicBezTo>
                <a:cubicBezTo>
                  <a:pt x="240" y="215"/>
                  <a:pt x="224" y="238"/>
                  <a:pt x="206" y="246"/>
                </a:cubicBezTo>
                <a:cubicBezTo>
                  <a:pt x="188" y="255"/>
                  <a:pt x="162" y="268"/>
                  <a:pt x="147" y="272"/>
                </a:cubicBezTo>
                <a:cubicBezTo>
                  <a:pt x="136" y="275"/>
                  <a:pt x="124" y="279"/>
                  <a:pt x="115" y="285"/>
                </a:cubicBezTo>
                <a:cubicBezTo>
                  <a:pt x="103" y="293"/>
                  <a:pt x="93" y="305"/>
                  <a:pt x="89" y="326"/>
                </a:cubicBezTo>
                <a:cubicBezTo>
                  <a:pt x="82" y="365"/>
                  <a:pt x="42" y="495"/>
                  <a:pt x="22" y="531"/>
                </a:cubicBezTo>
                <a:cubicBezTo>
                  <a:pt x="3" y="567"/>
                  <a:pt x="0" y="616"/>
                  <a:pt x="20" y="646"/>
                </a:cubicBezTo>
                <a:cubicBezTo>
                  <a:pt x="39" y="676"/>
                  <a:pt x="86" y="750"/>
                  <a:pt x="93" y="760"/>
                </a:cubicBezTo>
                <a:cubicBezTo>
                  <a:pt x="100" y="770"/>
                  <a:pt x="102" y="778"/>
                  <a:pt x="113" y="777"/>
                </a:cubicBezTo>
                <a:cubicBezTo>
                  <a:pt x="113" y="777"/>
                  <a:pt x="114" y="776"/>
                  <a:pt x="115" y="776"/>
                </a:cubicBezTo>
                <a:cubicBezTo>
                  <a:pt x="124" y="776"/>
                  <a:pt x="130" y="777"/>
                  <a:pt x="130" y="777"/>
                </a:cubicBezTo>
                <a:cubicBezTo>
                  <a:pt x="130" y="777"/>
                  <a:pt x="135" y="796"/>
                  <a:pt x="143" y="802"/>
                </a:cubicBezTo>
                <a:cubicBezTo>
                  <a:pt x="151" y="808"/>
                  <a:pt x="161" y="828"/>
                  <a:pt x="163" y="821"/>
                </a:cubicBezTo>
                <a:cubicBezTo>
                  <a:pt x="166" y="814"/>
                  <a:pt x="173" y="872"/>
                  <a:pt x="180" y="903"/>
                </a:cubicBezTo>
                <a:cubicBezTo>
                  <a:pt x="187" y="934"/>
                  <a:pt x="220" y="1152"/>
                  <a:pt x="220" y="1183"/>
                </a:cubicBezTo>
                <a:cubicBezTo>
                  <a:pt x="220" y="1214"/>
                  <a:pt x="232" y="1246"/>
                  <a:pt x="231" y="1268"/>
                </a:cubicBezTo>
                <a:cubicBezTo>
                  <a:pt x="230" y="1291"/>
                  <a:pt x="235" y="1349"/>
                  <a:pt x="236" y="1381"/>
                </a:cubicBezTo>
                <a:cubicBezTo>
                  <a:pt x="237" y="1413"/>
                  <a:pt x="267" y="1447"/>
                  <a:pt x="267" y="1470"/>
                </a:cubicBezTo>
                <a:cubicBezTo>
                  <a:pt x="267" y="1494"/>
                  <a:pt x="260" y="1505"/>
                  <a:pt x="263" y="1519"/>
                </a:cubicBezTo>
                <a:cubicBezTo>
                  <a:pt x="267" y="1532"/>
                  <a:pt x="266" y="1542"/>
                  <a:pt x="251" y="1558"/>
                </a:cubicBezTo>
                <a:cubicBezTo>
                  <a:pt x="236" y="1574"/>
                  <a:pt x="230" y="1589"/>
                  <a:pt x="231" y="1602"/>
                </a:cubicBezTo>
                <a:cubicBezTo>
                  <a:pt x="232" y="1614"/>
                  <a:pt x="236" y="1619"/>
                  <a:pt x="266" y="1620"/>
                </a:cubicBezTo>
                <a:cubicBezTo>
                  <a:pt x="296" y="1621"/>
                  <a:pt x="324" y="1613"/>
                  <a:pt x="324" y="1605"/>
                </a:cubicBezTo>
                <a:cubicBezTo>
                  <a:pt x="324" y="1598"/>
                  <a:pt x="334" y="1595"/>
                  <a:pt x="343" y="1595"/>
                </a:cubicBezTo>
                <a:cubicBezTo>
                  <a:pt x="351" y="1595"/>
                  <a:pt x="350" y="1587"/>
                  <a:pt x="346" y="1569"/>
                </a:cubicBezTo>
                <a:cubicBezTo>
                  <a:pt x="343" y="1552"/>
                  <a:pt x="330" y="1528"/>
                  <a:pt x="338" y="1531"/>
                </a:cubicBezTo>
                <a:cubicBezTo>
                  <a:pt x="345" y="1533"/>
                  <a:pt x="351" y="1528"/>
                  <a:pt x="351" y="1504"/>
                </a:cubicBezTo>
                <a:cubicBezTo>
                  <a:pt x="351" y="1479"/>
                  <a:pt x="355" y="1471"/>
                  <a:pt x="344" y="1457"/>
                </a:cubicBezTo>
                <a:cubicBezTo>
                  <a:pt x="333" y="1442"/>
                  <a:pt x="335" y="1415"/>
                  <a:pt x="338" y="1392"/>
                </a:cubicBezTo>
                <a:cubicBezTo>
                  <a:pt x="340" y="1370"/>
                  <a:pt x="348" y="1354"/>
                  <a:pt x="342" y="1327"/>
                </a:cubicBezTo>
                <a:cubicBezTo>
                  <a:pt x="335" y="1299"/>
                  <a:pt x="334" y="1266"/>
                  <a:pt x="338" y="1252"/>
                </a:cubicBezTo>
                <a:cubicBezTo>
                  <a:pt x="342" y="1239"/>
                  <a:pt x="339" y="1222"/>
                  <a:pt x="329" y="1211"/>
                </a:cubicBezTo>
                <a:cubicBezTo>
                  <a:pt x="319" y="1200"/>
                  <a:pt x="334" y="1180"/>
                  <a:pt x="334" y="1168"/>
                </a:cubicBezTo>
                <a:cubicBezTo>
                  <a:pt x="334" y="1156"/>
                  <a:pt x="330" y="1104"/>
                  <a:pt x="337" y="1052"/>
                </a:cubicBezTo>
                <a:cubicBezTo>
                  <a:pt x="343" y="999"/>
                  <a:pt x="344" y="960"/>
                  <a:pt x="345" y="946"/>
                </a:cubicBezTo>
                <a:cubicBezTo>
                  <a:pt x="346" y="933"/>
                  <a:pt x="354" y="939"/>
                  <a:pt x="372" y="991"/>
                </a:cubicBezTo>
                <a:cubicBezTo>
                  <a:pt x="391" y="1043"/>
                  <a:pt x="438" y="1205"/>
                  <a:pt x="447" y="1241"/>
                </a:cubicBezTo>
                <a:cubicBezTo>
                  <a:pt x="454" y="1272"/>
                  <a:pt x="480" y="1385"/>
                  <a:pt x="491" y="1436"/>
                </a:cubicBezTo>
                <a:cubicBezTo>
                  <a:pt x="493" y="1444"/>
                  <a:pt x="494" y="1451"/>
                  <a:pt x="495" y="1455"/>
                </a:cubicBezTo>
                <a:cubicBezTo>
                  <a:pt x="501" y="1486"/>
                  <a:pt x="509" y="1548"/>
                  <a:pt x="517" y="1548"/>
                </a:cubicBezTo>
                <a:cubicBezTo>
                  <a:pt x="526" y="1548"/>
                  <a:pt x="524" y="1554"/>
                  <a:pt x="525" y="1572"/>
                </a:cubicBezTo>
                <a:cubicBezTo>
                  <a:pt x="526" y="1589"/>
                  <a:pt x="543" y="1592"/>
                  <a:pt x="553" y="1595"/>
                </a:cubicBezTo>
                <a:cubicBezTo>
                  <a:pt x="563" y="1599"/>
                  <a:pt x="566" y="1589"/>
                  <a:pt x="566" y="1589"/>
                </a:cubicBezTo>
                <a:cubicBezTo>
                  <a:pt x="566" y="1589"/>
                  <a:pt x="582" y="1623"/>
                  <a:pt x="610" y="1626"/>
                </a:cubicBezTo>
                <a:cubicBezTo>
                  <a:pt x="639" y="1630"/>
                  <a:pt x="693" y="1641"/>
                  <a:pt x="693" y="1628"/>
                </a:cubicBezTo>
                <a:cubicBezTo>
                  <a:pt x="693" y="1614"/>
                  <a:pt x="687" y="1602"/>
                  <a:pt x="669" y="1590"/>
                </a:cubicBezTo>
                <a:close/>
                <a:moveTo>
                  <a:pt x="128" y="644"/>
                </a:moveTo>
                <a:cubicBezTo>
                  <a:pt x="128" y="632"/>
                  <a:pt x="122" y="619"/>
                  <a:pt x="115" y="608"/>
                </a:cubicBezTo>
                <a:cubicBezTo>
                  <a:pt x="105" y="594"/>
                  <a:pt x="95" y="582"/>
                  <a:pt x="99" y="575"/>
                </a:cubicBezTo>
                <a:cubicBezTo>
                  <a:pt x="105" y="563"/>
                  <a:pt x="110" y="563"/>
                  <a:pt x="115" y="554"/>
                </a:cubicBezTo>
                <a:cubicBezTo>
                  <a:pt x="118" y="549"/>
                  <a:pt x="121" y="541"/>
                  <a:pt x="125" y="524"/>
                </a:cubicBezTo>
                <a:cubicBezTo>
                  <a:pt x="124" y="559"/>
                  <a:pt x="136" y="611"/>
                  <a:pt x="128" y="644"/>
                </a:cubicBezTo>
                <a:close/>
                <a:moveTo>
                  <a:pt x="411" y="689"/>
                </a:moveTo>
                <a:cubicBezTo>
                  <a:pt x="407" y="690"/>
                  <a:pt x="402" y="690"/>
                  <a:pt x="395" y="690"/>
                </a:cubicBezTo>
                <a:cubicBezTo>
                  <a:pt x="395" y="685"/>
                  <a:pt x="395" y="680"/>
                  <a:pt x="393" y="674"/>
                </a:cubicBezTo>
                <a:cubicBezTo>
                  <a:pt x="389" y="655"/>
                  <a:pt x="367" y="523"/>
                  <a:pt x="351" y="448"/>
                </a:cubicBezTo>
                <a:cubicBezTo>
                  <a:pt x="335" y="373"/>
                  <a:pt x="318" y="317"/>
                  <a:pt x="314" y="307"/>
                </a:cubicBezTo>
                <a:cubicBezTo>
                  <a:pt x="310" y="297"/>
                  <a:pt x="323" y="293"/>
                  <a:pt x="323" y="293"/>
                </a:cubicBezTo>
                <a:cubicBezTo>
                  <a:pt x="299" y="269"/>
                  <a:pt x="299" y="269"/>
                  <a:pt x="299" y="269"/>
                </a:cubicBezTo>
                <a:cubicBezTo>
                  <a:pt x="288" y="274"/>
                  <a:pt x="280" y="291"/>
                  <a:pt x="280" y="291"/>
                </a:cubicBezTo>
                <a:cubicBezTo>
                  <a:pt x="280" y="291"/>
                  <a:pt x="292" y="299"/>
                  <a:pt x="294" y="307"/>
                </a:cubicBezTo>
                <a:cubicBezTo>
                  <a:pt x="296" y="315"/>
                  <a:pt x="292" y="325"/>
                  <a:pt x="286" y="343"/>
                </a:cubicBezTo>
                <a:cubicBezTo>
                  <a:pt x="281" y="362"/>
                  <a:pt x="288" y="443"/>
                  <a:pt x="295" y="485"/>
                </a:cubicBezTo>
                <a:cubicBezTo>
                  <a:pt x="302" y="527"/>
                  <a:pt x="315" y="621"/>
                  <a:pt x="323" y="669"/>
                </a:cubicBezTo>
                <a:cubicBezTo>
                  <a:pt x="324" y="677"/>
                  <a:pt x="326" y="683"/>
                  <a:pt x="327" y="689"/>
                </a:cubicBezTo>
                <a:cubicBezTo>
                  <a:pt x="308" y="688"/>
                  <a:pt x="289" y="687"/>
                  <a:pt x="274" y="687"/>
                </a:cubicBezTo>
                <a:cubicBezTo>
                  <a:pt x="232" y="687"/>
                  <a:pt x="191" y="692"/>
                  <a:pt x="191" y="692"/>
                </a:cubicBezTo>
                <a:cubicBezTo>
                  <a:pt x="191" y="692"/>
                  <a:pt x="199" y="672"/>
                  <a:pt x="212" y="643"/>
                </a:cubicBezTo>
                <a:cubicBezTo>
                  <a:pt x="224" y="615"/>
                  <a:pt x="226" y="589"/>
                  <a:pt x="235" y="542"/>
                </a:cubicBezTo>
                <a:cubicBezTo>
                  <a:pt x="245" y="495"/>
                  <a:pt x="237" y="463"/>
                  <a:pt x="237" y="406"/>
                </a:cubicBezTo>
                <a:cubicBezTo>
                  <a:pt x="237" y="361"/>
                  <a:pt x="234" y="300"/>
                  <a:pt x="231" y="263"/>
                </a:cubicBezTo>
                <a:cubicBezTo>
                  <a:pt x="231" y="257"/>
                  <a:pt x="231" y="235"/>
                  <a:pt x="248" y="225"/>
                </a:cubicBezTo>
                <a:cubicBezTo>
                  <a:pt x="257" y="236"/>
                  <a:pt x="268" y="248"/>
                  <a:pt x="281" y="257"/>
                </a:cubicBezTo>
                <a:cubicBezTo>
                  <a:pt x="304" y="273"/>
                  <a:pt x="306" y="261"/>
                  <a:pt x="320" y="244"/>
                </a:cubicBezTo>
                <a:cubicBezTo>
                  <a:pt x="326" y="237"/>
                  <a:pt x="330" y="232"/>
                  <a:pt x="334" y="227"/>
                </a:cubicBezTo>
                <a:cubicBezTo>
                  <a:pt x="334" y="227"/>
                  <a:pt x="334" y="227"/>
                  <a:pt x="334" y="227"/>
                </a:cubicBezTo>
                <a:cubicBezTo>
                  <a:pt x="353" y="218"/>
                  <a:pt x="370" y="255"/>
                  <a:pt x="370" y="255"/>
                </a:cubicBezTo>
                <a:cubicBezTo>
                  <a:pt x="382" y="288"/>
                  <a:pt x="381" y="349"/>
                  <a:pt x="381" y="413"/>
                </a:cubicBezTo>
                <a:cubicBezTo>
                  <a:pt x="381" y="478"/>
                  <a:pt x="393" y="542"/>
                  <a:pt x="406" y="589"/>
                </a:cubicBezTo>
                <a:cubicBezTo>
                  <a:pt x="418" y="636"/>
                  <a:pt x="437" y="678"/>
                  <a:pt x="437" y="678"/>
                </a:cubicBezTo>
                <a:cubicBezTo>
                  <a:pt x="437" y="678"/>
                  <a:pt x="426" y="684"/>
                  <a:pt x="411" y="689"/>
                </a:cubicBezTo>
                <a:close/>
                <a:moveTo>
                  <a:pt x="491" y="631"/>
                </a:moveTo>
                <a:cubicBezTo>
                  <a:pt x="489" y="627"/>
                  <a:pt x="490" y="600"/>
                  <a:pt x="484" y="579"/>
                </a:cubicBezTo>
                <a:cubicBezTo>
                  <a:pt x="477" y="556"/>
                  <a:pt x="474" y="524"/>
                  <a:pt x="473" y="485"/>
                </a:cubicBezTo>
                <a:cubicBezTo>
                  <a:pt x="473" y="485"/>
                  <a:pt x="482" y="518"/>
                  <a:pt x="491" y="538"/>
                </a:cubicBezTo>
                <a:cubicBezTo>
                  <a:pt x="495" y="547"/>
                  <a:pt x="498" y="553"/>
                  <a:pt x="501" y="553"/>
                </a:cubicBezTo>
                <a:cubicBezTo>
                  <a:pt x="511" y="556"/>
                  <a:pt x="512" y="570"/>
                  <a:pt x="501" y="576"/>
                </a:cubicBezTo>
                <a:cubicBezTo>
                  <a:pt x="490" y="582"/>
                  <a:pt x="498" y="624"/>
                  <a:pt x="493" y="630"/>
                </a:cubicBezTo>
                <a:cubicBezTo>
                  <a:pt x="492" y="631"/>
                  <a:pt x="491" y="631"/>
                  <a:pt x="491" y="631"/>
                </a:cubicBezTo>
                <a:close/>
              </a:path>
            </a:pathLst>
          </a:custGeom>
          <a:solidFill>
            <a:srgbClr val="FFFFFF"/>
          </a:solidFill>
          <a:ln>
            <a:noFill/>
          </a:ln>
          <a:effectLst>
            <a:outerShdw blurRad="76200" dir="13500000" sy="23000" kx="1200000" algn="br" rotWithShape="0">
              <a:prstClr val="black">
                <a:alpha val="6000"/>
              </a:prstClr>
            </a:outerShdw>
          </a:effectLst>
        </p:spPr>
        <p:txBody>
          <a:bodyPr vert="horz" wrap="square" lIns="91440" tIns="45720" rIns="91440" bIns="45720" numCol="1" anchor="t" anchorCtr="0" compatLnSpc="1">
            <a:prstTxWarp prst="textNoShape">
              <a:avLst/>
            </a:prstTxWarp>
          </a:bodyPr>
          <a:lstStyle/>
          <a:p>
            <a:endParaRPr lang="id-ID" sz="1800"/>
          </a:p>
        </p:txBody>
      </p:sp>
      <p:sp>
        <p:nvSpPr>
          <p:cNvPr id="3" name="Прямоугольник 2"/>
          <p:cNvSpPr/>
          <p:nvPr/>
        </p:nvSpPr>
        <p:spPr>
          <a:xfrm>
            <a:off x="3045550" y="4051573"/>
            <a:ext cx="5929048" cy="738664"/>
          </a:xfrm>
          <a:prstGeom prst="rect">
            <a:avLst/>
          </a:prstGeom>
        </p:spPr>
        <p:txBody>
          <a:bodyPr wrap="square">
            <a:spAutoFit/>
          </a:bodyPr>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2D4861"/>
                </a:solidFill>
                <a:latin typeface="EuropeC"/>
                <a:cs typeface="EuropeC"/>
              </a:rPr>
              <a:t>The Unihotel.org team is ready to listen to all your requests and customize your Personal User Account so that all your data is easily and smoothly distributed through all the channels you need.</a:t>
            </a:r>
            <a:endParaRPr lang="en-US" dirty="0">
              <a:solidFill>
                <a:srgbClr val="2D4861"/>
              </a:solidFill>
              <a:latin typeface="EuropeC"/>
              <a:cs typeface="EuropeC"/>
            </a:endParaRPr>
          </a:p>
        </p:txBody>
      </p:sp>
    </p:spTree>
    <p:extLst>
      <p:ext uri="{BB962C8B-B14F-4D97-AF65-F5344CB8AC3E}">
        <p14:creationId xmlns:p14="http://schemas.microsoft.com/office/powerpoint/2010/main" val="1920943618"/>
      </p:ext>
    </p:extLst>
  </p:cSld>
  <p:clrMapOvr>
    <a:masterClrMapping/>
  </p:clrMapOvr>
  <mc:AlternateContent xmlns:mc="http://schemas.openxmlformats.org/markup-compatibility/2006" xmlns:p14="http://schemas.microsoft.com/office/powerpoint/2010/main">
    <mc:Choice Requires="p14">
      <p:transition spd="slow" p14:dur="2000" advClick="0" advTm="18000">
        <p:fade/>
      </p:transition>
    </mc:Choice>
    <mc:Fallback xmlns="">
      <p:transition spd="slow" advClick="0" advTm="18000">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16" presetClass="entr" presetSubtype="37" fill="hold" nodeType="withEffect">
                                  <p:stCondLst>
                                    <p:cond delay="0"/>
                                  </p:stCondLst>
                                  <p:childTnLst>
                                    <p:set>
                                      <p:cBhvr>
                                        <p:cTn id="11" dur="1" fill="hold">
                                          <p:stCondLst>
                                            <p:cond delay="0"/>
                                          </p:stCondLst>
                                        </p:cTn>
                                        <p:tgtEl>
                                          <p:spTgt spid="316"/>
                                        </p:tgtEl>
                                        <p:attrNameLst>
                                          <p:attrName>style.visibility</p:attrName>
                                        </p:attrNameLst>
                                      </p:cBhvr>
                                      <p:to>
                                        <p:strVal val="visible"/>
                                      </p:to>
                                    </p:set>
                                    <p:animEffect transition="in" filter="barn(outVertical)">
                                      <p:cBhvr>
                                        <p:cTn id="12" dur="500"/>
                                        <p:tgtEl>
                                          <p:spTgt spid="316"/>
                                        </p:tgtEl>
                                      </p:cBhvr>
                                    </p:animEffect>
                                  </p:childTnLst>
                                </p:cTn>
                              </p:par>
                            </p:childTnLst>
                          </p:cTn>
                        </p:par>
                        <p:par>
                          <p:cTn id="13" fill="hold">
                            <p:stCondLst>
                              <p:cond delay="500"/>
                            </p:stCondLst>
                            <p:childTnLst>
                              <p:par>
                                <p:cTn id="14" presetID="10" presetClass="entr" presetSubtype="0" fill="hold" grpId="0" nodeType="afterEffect">
                                  <p:stCondLst>
                                    <p:cond delay="0"/>
                                  </p:stCondLst>
                                  <p:iterate type="wd">
                                    <p:tmPct val="10000"/>
                                  </p:iterate>
                                  <p:childTnLst>
                                    <p:set>
                                      <p:cBhvr>
                                        <p:cTn id="15" dur="1" fill="hold">
                                          <p:stCondLst>
                                            <p:cond delay="0"/>
                                          </p:stCondLst>
                                        </p:cTn>
                                        <p:tgtEl>
                                          <p:spTgt spid="315"/>
                                        </p:tgtEl>
                                        <p:attrNameLst>
                                          <p:attrName>style.visibility</p:attrName>
                                        </p:attrNameLst>
                                      </p:cBhvr>
                                      <p:to>
                                        <p:strVal val="visible"/>
                                      </p:to>
                                    </p:set>
                                    <p:animEffect transition="in" filter="fade">
                                      <p:cBhvr>
                                        <p:cTn id="16" dur="3000"/>
                                        <p:tgtEl>
                                          <p:spTgt spid="315"/>
                                        </p:tgtEl>
                                      </p:cBhvr>
                                    </p:animEffect>
                                  </p:childTnLst>
                                </p:cTn>
                              </p:par>
                            </p:childTnLst>
                          </p:cTn>
                        </p:par>
                        <p:par>
                          <p:cTn id="17" fill="hold">
                            <p:stCondLst>
                              <p:cond delay="11300"/>
                            </p:stCondLst>
                            <p:childTnLst>
                              <p:par>
                                <p:cTn id="18" presetID="5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animEffect transition="in" filter="fade">
                                      <p:cBhvr>
                                        <p:cTn id="22" dur="500"/>
                                        <p:tgtEl>
                                          <p:spTgt spid="20"/>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118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p:cTn id="36" dur="500" fill="hold"/>
                                        <p:tgtEl>
                                          <p:spTgt spid="23"/>
                                        </p:tgtEl>
                                        <p:attrNameLst>
                                          <p:attrName>ppt_w</p:attrName>
                                        </p:attrNameLst>
                                      </p:cBhvr>
                                      <p:tavLst>
                                        <p:tav tm="0">
                                          <p:val>
                                            <p:fltVal val="0"/>
                                          </p:val>
                                        </p:tav>
                                        <p:tav tm="100000">
                                          <p:val>
                                            <p:strVal val="#ppt_w"/>
                                          </p:val>
                                        </p:tav>
                                      </p:tavLst>
                                    </p:anim>
                                    <p:anim calcmode="lin" valueType="num">
                                      <p:cBhvr>
                                        <p:cTn id="37" dur="500" fill="hold"/>
                                        <p:tgtEl>
                                          <p:spTgt spid="23"/>
                                        </p:tgtEl>
                                        <p:attrNameLst>
                                          <p:attrName>ppt_h</p:attrName>
                                        </p:attrNameLst>
                                      </p:cBhvr>
                                      <p:tavLst>
                                        <p:tav tm="0">
                                          <p:val>
                                            <p:fltVal val="0"/>
                                          </p:val>
                                        </p:tav>
                                        <p:tav tm="100000">
                                          <p:val>
                                            <p:strVal val="#ppt_h"/>
                                          </p:val>
                                        </p:tav>
                                      </p:tavLst>
                                    </p:anim>
                                    <p:animEffect transition="in" filter="fade">
                                      <p:cBhvr>
                                        <p:cTn id="38" dur="500"/>
                                        <p:tgtEl>
                                          <p:spTgt spid="23"/>
                                        </p:tgtEl>
                                      </p:cBhvr>
                                    </p:animEffect>
                                  </p:childTnLst>
                                </p:cTn>
                              </p:par>
                            </p:childTnLst>
                          </p:cTn>
                        </p:par>
                        <p:par>
                          <p:cTn id="39" fill="hold">
                            <p:stCondLst>
                              <p:cond delay="12300"/>
                            </p:stCondLst>
                            <p:childTnLst>
                              <p:par>
                                <p:cTn id="40" presetID="10" presetClass="entr" presetSubtype="0"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par>
                          <p:cTn id="43" fill="hold">
                            <p:stCondLst>
                              <p:cond delay="12800"/>
                            </p:stCondLst>
                            <p:childTnLst>
                              <p:par>
                                <p:cTn id="44" presetID="22" presetClass="entr" presetSubtype="1" fill="hold" grpId="0" nodeType="after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wipe(up)">
                                      <p:cBhvr>
                                        <p:cTn id="46"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 grpId="0"/>
      <p:bldP spid="20" grpId="0" animBg="1"/>
      <p:bldP spid="21" grpId="0" animBg="1"/>
      <p:bldP spid="22" grpId="0" animBg="1"/>
      <p:bldP spid="23" grpId="0" animBg="1"/>
      <p:bldP spid="24" grpId="0"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2065498" y="1656554"/>
            <a:ext cx="5542207" cy="900246"/>
          </a:xfrm>
          <a:prstGeom prst="rect">
            <a:avLst/>
          </a:prstGeom>
          <a:noFill/>
        </p:spPr>
        <p:txBody>
          <a:bodyPr wrap="square" lIns="68580" tIns="34290" rIns="68580" bIns="34290" rtlCol="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dirty="0" smtClean="0">
                <a:solidFill>
                  <a:srgbClr val="2D4861"/>
                </a:solidFill>
                <a:latin typeface="EuropeC"/>
                <a:cs typeface="EuropeC"/>
              </a:rPr>
              <a:t>Unihotel.org platform raises awareness of tourism market and your partners, thus helping you promote and increase your sales in any market.</a:t>
            </a:r>
            <a:endParaRPr lang="en-US" sz="1800" dirty="0">
              <a:solidFill>
                <a:srgbClr val="2D4861"/>
              </a:solidFill>
              <a:latin typeface="EuropeC"/>
              <a:cs typeface="EuropeC"/>
            </a:endParaRPr>
          </a:p>
        </p:txBody>
      </p:sp>
      <p:sp>
        <p:nvSpPr>
          <p:cNvPr id="33" name="Freeform 154"/>
          <p:cNvSpPr>
            <a:spLocks noEditPoints="1"/>
          </p:cNvSpPr>
          <p:nvPr/>
        </p:nvSpPr>
        <p:spPr bwMode="auto">
          <a:xfrm rot="12600000">
            <a:off x="-596565" y="19916"/>
            <a:ext cx="5795963" cy="5295900"/>
          </a:xfrm>
          <a:custGeom>
            <a:avLst/>
            <a:gdLst>
              <a:gd name="T0" fmla="*/ 2076 w 2220"/>
              <a:gd name="T1" fmla="*/ 1278 h 2027"/>
              <a:gd name="T2" fmla="*/ 2132 w 2220"/>
              <a:gd name="T3" fmla="*/ 937 h 2027"/>
              <a:gd name="T4" fmla="*/ 2072 w 2220"/>
              <a:gd name="T5" fmla="*/ 313 h 2027"/>
              <a:gd name="T6" fmla="*/ 2094 w 2220"/>
              <a:gd name="T7" fmla="*/ 31 h 2027"/>
              <a:gd name="T8" fmla="*/ 1857 w 2220"/>
              <a:gd name="T9" fmla="*/ 186 h 2027"/>
              <a:gd name="T10" fmla="*/ 1400 w 2220"/>
              <a:gd name="T11" fmla="*/ 39 h 2027"/>
              <a:gd name="T12" fmla="*/ 1037 w 2220"/>
              <a:gd name="T13" fmla="*/ 131 h 2027"/>
              <a:gd name="T14" fmla="*/ 621 w 2220"/>
              <a:gd name="T15" fmla="*/ 89 h 2027"/>
              <a:gd name="T16" fmla="*/ 511 w 2220"/>
              <a:gd name="T17" fmla="*/ 216 h 2027"/>
              <a:gd name="T18" fmla="*/ 278 w 2220"/>
              <a:gd name="T19" fmla="*/ 397 h 2027"/>
              <a:gd name="T20" fmla="*/ 0 w 2220"/>
              <a:gd name="T21" fmla="*/ 553 h 2027"/>
              <a:gd name="T22" fmla="*/ 761 w 2220"/>
              <a:gd name="T23" fmla="*/ 428 h 2027"/>
              <a:gd name="T24" fmla="*/ 979 w 2220"/>
              <a:gd name="T25" fmla="*/ 458 h 2027"/>
              <a:gd name="T26" fmla="*/ 1369 w 2220"/>
              <a:gd name="T27" fmla="*/ 671 h 2027"/>
              <a:gd name="T28" fmla="*/ 1385 w 2220"/>
              <a:gd name="T29" fmla="*/ 684 h 2027"/>
              <a:gd name="T30" fmla="*/ 1479 w 2220"/>
              <a:gd name="T31" fmla="*/ 829 h 2027"/>
              <a:gd name="T32" fmla="*/ 1806 w 2220"/>
              <a:gd name="T33" fmla="*/ 1102 h 2027"/>
              <a:gd name="T34" fmla="*/ 1814 w 2220"/>
              <a:gd name="T35" fmla="*/ 1350 h 2027"/>
              <a:gd name="T36" fmla="*/ 1835 w 2220"/>
              <a:gd name="T37" fmla="*/ 1524 h 2027"/>
              <a:gd name="T38" fmla="*/ 1836 w 2220"/>
              <a:gd name="T39" fmla="*/ 1554 h 2027"/>
              <a:gd name="T40" fmla="*/ 1877 w 2220"/>
              <a:gd name="T41" fmla="*/ 1774 h 2027"/>
              <a:gd name="T42" fmla="*/ 2057 w 2220"/>
              <a:gd name="T43" fmla="*/ 2009 h 2027"/>
              <a:gd name="T44" fmla="*/ 1967 w 2220"/>
              <a:gd name="T45" fmla="*/ 1863 h 2027"/>
              <a:gd name="T46" fmla="*/ 1912 w 2220"/>
              <a:gd name="T47" fmla="*/ 1345 h 2027"/>
              <a:gd name="T48" fmla="*/ 1927 w 2220"/>
              <a:gd name="T49" fmla="*/ 1330 h 2027"/>
              <a:gd name="T50" fmla="*/ 1828 w 2220"/>
              <a:gd name="T51" fmla="*/ 1122 h 2027"/>
              <a:gd name="T52" fmla="*/ 1965 w 2220"/>
              <a:gd name="T53" fmla="*/ 1198 h 2027"/>
              <a:gd name="T54" fmla="*/ 1259 w 2220"/>
              <a:gd name="T55" fmla="*/ 410 h 2027"/>
              <a:gd name="T56" fmla="*/ 757 w 2220"/>
              <a:gd name="T57" fmla="*/ 416 h 2027"/>
              <a:gd name="T58" fmla="*/ 621 w 2220"/>
              <a:gd name="T59" fmla="*/ 94 h 2027"/>
              <a:gd name="T60" fmla="*/ 1030 w 2220"/>
              <a:gd name="T61" fmla="*/ 249 h 2027"/>
              <a:gd name="T62" fmla="*/ 1851 w 2220"/>
              <a:gd name="T63" fmla="*/ 203 h 2027"/>
              <a:gd name="T64" fmla="*/ 1973 w 2220"/>
              <a:gd name="T65" fmla="*/ 899 h 2027"/>
              <a:gd name="T66" fmla="*/ 1780 w 2220"/>
              <a:gd name="T67" fmla="*/ 750 h 2027"/>
              <a:gd name="T68" fmla="*/ 1701 w 2220"/>
              <a:gd name="T69" fmla="*/ 520 h 2027"/>
              <a:gd name="T70" fmla="*/ 1651 w 2220"/>
              <a:gd name="T71" fmla="*/ 326 h 2027"/>
              <a:gd name="T72" fmla="*/ 762 w 2220"/>
              <a:gd name="T73" fmla="*/ 407 h 2027"/>
              <a:gd name="T74" fmla="*/ 539 w 2220"/>
              <a:gd name="T75" fmla="*/ 227 h 2027"/>
              <a:gd name="T76" fmla="*/ 1469 w 2220"/>
              <a:gd name="T77" fmla="*/ 227 h 2027"/>
              <a:gd name="T78" fmla="*/ 1677 w 2220"/>
              <a:gd name="T79" fmla="*/ 337 h 2027"/>
              <a:gd name="T80" fmla="*/ 1716 w 2220"/>
              <a:gd name="T81" fmla="*/ 539 h 2027"/>
              <a:gd name="T82" fmla="*/ 1978 w 2220"/>
              <a:gd name="T83" fmla="*/ 870 h 2027"/>
              <a:gd name="T84" fmla="*/ 1860 w 2220"/>
              <a:gd name="T85" fmla="*/ 462 h 2027"/>
              <a:gd name="T86" fmla="*/ 537 w 2220"/>
              <a:gd name="T87" fmla="*/ 214 h 2027"/>
              <a:gd name="T88" fmla="*/ 984 w 2220"/>
              <a:gd name="T89" fmla="*/ 447 h 2027"/>
              <a:gd name="T90" fmla="*/ 1377 w 2220"/>
              <a:gd name="T91" fmla="*/ 656 h 2027"/>
              <a:gd name="T92" fmla="*/ 1387 w 2220"/>
              <a:gd name="T93" fmla="*/ 654 h 2027"/>
              <a:gd name="T94" fmla="*/ 1964 w 2220"/>
              <a:gd name="T95" fmla="*/ 880 h 2027"/>
              <a:gd name="T96" fmla="*/ 1834 w 2220"/>
              <a:gd name="T97" fmla="*/ 1113 h 2027"/>
              <a:gd name="T98" fmla="*/ 1974 w 2220"/>
              <a:gd name="T99" fmla="*/ 519 h 2027"/>
              <a:gd name="T100" fmla="*/ 1879 w 2220"/>
              <a:gd name="T101" fmla="*/ 454 h 2027"/>
              <a:gd name="T102" fmla="*/ 1865 w 2220"/>
              <a:gd name="T103" fmla="*/ 214 h 2027"/>
              <a:gd name="T104" fmla="*/ 1470 w 2220"/>
              <a:gd name="T105" fmla="*/ 218 h 2027"/>
              <a:gd name="T106" fmla="*/ 1213 w 2220"/>
              <a:gd name="T107" fmla="*/ 141 h 2027"/>
              <a:gd name="T108" fmla="*/ 510 w 2220"/>
              <a:gd name="T109" fmla="*/ 222 h 2027"/>
              <a:gd name="T110" fmla="*/ 299 w 2220"/>
              <a:gd name="T111" fmla="*/ 418 h 2027"/>
              <a:gd name="T112" fmla="*/ 410 w 2220"/>
              <a:gd name="T113" fmla="*/ 584 h 2027"/>
              <a:gd name="T114" fmla="*/ 1401 w 2220"/>
              <a:gd name="T115" fmla="*/ 669 h 2027"/>
              <a:gd name="T116" fmla="*/ 1730 w 2220"/>
              <a:gd name="T117" fmla="*/ 1039 h 2027"/>
              <a:gd name="T118" fmla="*/ 1745 w 2220"/>
              <a:gd name="T119" fmla="*/ 1060 h 2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0" h="2027">
                <a:moveTo>
                  <a:pt x="2205" y="1542"/>
                </a:moveTo>
                <a:cubicBezTo>
                  <a:pt x="2196" y="1542"/>
                  <a:pt x="2190" y="1548"/>
                  <a:pt x="2190" y="1557"/>
                </a:cubicBezTo>
                <a:cubicBezTo>
                  <a:pt x="2190" y="1558"/>
                  <a:pt x="2190" y="1560"/>
                  <a:pt x="2190" y="1561"/>
                </a:cubicBezTo>
                <a:cubicBezTo>
                  <a:pt x="1888" y="1749"/>
                  <a:pt x="1888" y="1749"/>
                  <a:pt x="1888" y="1749"/>
                </a:cubicBezTo>
                <a:cubicBezTo>
                  <a:pt x="1887" y="1748"/>
                  <a:pt x="1886" y="1747"/>
                  <a:pt x="1884" y="1746"/>
                </a:cubicBezTo>
                <a:cubicBezTo>
                  <a:pt x="1978" y="1514"/>
                  <a:pt x="1978" y="1514"/>
                  <a:pt x="1978" y="1514"/>
                </a:cubicBezTo>
                <a:cubicBezTo>
                  <a:pt x="1979" y="1515"/>
                  <a:pt x="1980" y="1515"/>
                  <a:pt x="1982" y="1515"/>
                </a:cubicBezTo>
                <a:cubicBezTo>
                  <a:pt x="1990" y="1515"/>
                  <a:pt x="1997" y="1508"/>
                  <a:pt x="1997" y="1500"/>
                </a:cubicBezTo>
                <a:cubicBezTo>
                  <a:pt x="1997" y="1494"/>
                  <a:pt x="1994" y="1489"/>
                  <a:pt x="1989" y="1486"/>
                </a:cubicBezTo>
                <a:cubicBezTo>
                  <a:pt x="2073" y="1277"/>
                  <a:pt x="2073" y="1277"/>
                  <a:pt x="2073" y="1277"/>
                </a:cubicBezTo>
                <a:cubicBezTo>
                  <a:pt x="2074" y="1277"/>
                  <a:pt x="2075" y="1278"/>
                  <a:pt x="2076" y="1278"/>
                </a:cubicBezTo>
                <a:cubicBezTo>
                  <a:pt x="2085" y="1278"/>
                  <a:pt x="2091" y="1271"/>
                  <a:pt x="2091" y="1262"/>
                </a:cubicBezTo>
                <a:cubicBezTo>
                  <a:pt x="2091" y="1254"/>
                  <a:pt x="2085" y="1247"/>
                  <a:pt x="2076" y="1247"/>
                </a:cubicBezTo>
                <a:cubicBezTo>
                  <a:pt x="2072" y="1247"/>
                  <a:pt x="2067" y="1249"/>
                  <a:pt x="2065" y="1253"/>
                </a:cubicBezTo>
                <a:cubicBezTo>
                  <a:pt x="1969" y="1195"/>
                  <a:pt x="1969" y="1195"/>
                  <a:pt x="1969" y="1195"/>
                </a:cubicBezTo>
                <a:cubicBezTo>
                  <a:pt x="1971" y="1192"/>
                  <a:pt x="1972" y="1189"/>
                  <a:pt x="1972" y="1186"/>
                </a:cubicBezTo>
                <a:cubicBezTo>
                  <a:pt x="1972" y="1182"/>
                  <a:pt x="1970" y="1178"/>
                  <a:pt x="1967" y="1175"/>
                </a:cubicBezTo>
                <a:cubicBezTo>
                  <a:pt x="2025" y="1091"/>
                  <a:pt x="2025" y="1091"/>
                  <a:pt x="2025" y="1091"/>
                </a:cubicBezTo>
                <a:cubicBezTo>
                  <a:pt x="2027" y="1093"/>
                  <a:pt x="2030" y="1094"/>
                  <a:pt x="2033" y="1094"/>
                </a:cubicBezTo>
                <a:cubicBezTo>
                  <a:pt x="2041" y="1094"/>
                  <a:pt x="2048" y="1087"/>
                  <a:pt x="2048" y="1078"/>
                </a:cubicBezTo>
                <a:cubicBezTo>
                  <a:pt x="2048" y="1074"/>
                  <a:pt x="2046" y="1069"/>
                  <a:pt x="2042" y="1067"/>
                </a:cubicBezTo>
                <a:cubicBezTo>
                  <a:pt x="2132" y="937"/>
                  <a:pt x="2132" y="937"/>
                  <a:pt x="2132" y="937"/>
                </a:cubicBezTo>
                <a:cubicBezTo>
                  <a:pt x="2128" y="935"/>
                  <a:pt x="2128" y="935"/>
                  <a:pt x="2128" y="935"/>
                </a:cubicBezTo>
                <a:cubicBezTo>
                  <a:pt x="2038" y="1064"/>
                  <a:pt x="2038" y="1064"/>
                  <a:pt x="2038" y="1064"/>
                </a:cubicBezTo>
                <a:cubicBezTo>
                  <a:pt x="2037" y="1064"/>
                  <a:pt x="2036" y="1064"/>
                  <a:pt x="2036" y="1064"/>
                </a:cubicBezTo>
                <a:cubicBezTo>
                  <a:pt x="2077" y="593"/>
                  <a:pt x="2077" y="593"/>
                  <a:pt x="2077" y="593"/>
                </a:cubicBezTo>
                <a:cubicBezTo>
                  <a:pt x="2085" y="593"/>
                  <a:pt x="2091" y="586"/>
                  <a:pt x="2091" y="578"/>
                </a:cubicBezTo>
                <a:cubicBezTo>
                  <a:pt x="2091" y="570"/>
                  <a:pt x="2085" y="563"/>
                  <a:pt x="2076" y="563"/>
                </a:cubicBezTo>
                <a:cubicBezTo>
                  <a:pt x="2072" y="563"/>
                  <a:pt x="2068" y="565"/>
                  <a:pt x="2065" y="568"/>
                </a:cubicBezTo>
                <a:cubicBezTo>
                  <a:pt x="2002" y="530"/>
                  <a:pt x="2002" y="530"/>
                  <a:pt x="2002" y="530"/>
                </a:cubicBezTo>
                <a:cubicBezTo>
                  <a:pt x="2003" y="527"/>
                  <a:pt x="2004" y="525"/>
                  <a:pt x="2004" y="522"/>
                </a:cubicBezTo>
                <a:cubicBezTo>
                  <a:pt x="2004" y="516"/>
                  <a:pt x="2001" y="511"/>
                  <a:pt x="1997" y="509"/>
                </a:cubicBezTo>
                <a:cubicBezTo>
                  <a:pt x="2072" y="313"/>
                  <a:pt x="2072" y="313"/>
                  <a:pt x="2072" y="313"/>
                </a:cubicBezTo>
                <a:cubicBezTo>
                  <a:pt x="2073" y="313"/>
                  <a:pt x="2075" y="313"/>
                  <a:pt x="2076" y="313"/>
                </a:cubicBezTo>
                <a:cubicBezTo>
                  <a:pt x="2085" y="313"/>
                  <a:pt x="2091" y="307"/>
                  <a:pt x="2091" y="298"/>
                </a:cubicBezTo>
                <a:cubicBezTo>
                  <a:pt x="2091" y="290"/>
                  <a:pt x="2085" y="283"/>
                  <a:pt x="2076" y="283"/>
                </a:cubicBezTo>
                <a:cubicBezTo>
                  <a:pt x="2068" y="283"/>
                  <a:pt x="2061" y="290"/>
                  <a:pt x="2061" y="298"/>
                </a:cubicBezTo>
                <a:cubicBezTo>
                  <a:pt x="2061" y="299"/>
                  <a:pt x="2061" y="300"/>
                  <a:pt x="2061" y="301"/>
                </a:cubicBezTo>
                <a:cubicBezTo>
                  <a:pt x="1874" y="436"/>
                  <a:pt x="1874" y="436"/>
                  <a:pt x="1874" y="436"/>
                </a:cubicBezTo>
                <a:cubicBezTo>
                  <a:pt x="1873" y="435"/>
                  <a:pt x="1872" y="434"/>
                  <a:pt x="1871" y="434"/>
                </a:cubicBezTo>
                <a:cubicBezTo>
                  <a:pt x="2077" y="61"/>
                  <a:pt x="2077" y="61"/>
                  <a:pt x="2077" y="61"/>
                </a:cubicBezTo>
                <a:cubicBezTo>
                  <a:pt x="2084" y="60"/>
                  <a:pt x="2089" y="54"/>
                  <a:pt x="2089" y="47"/>
                </a:cubicBezTo>
                <a:cubicBezTo>
                  <a:pt x="2089" y="45"/>
                  <a:pt x="2089" y="43"/>
                  <a:pt x="2088" y="42"/>
                </a:cubicBezTo>
                <a:cubicBezTo>
                  <a:pt x="2094" y="31"/>
                  <a:pt x="2094" y="31"/>
                  <a:pt x="2094" y="31"/>
                </a:cubicBezTo>
                <a:cubicBezTo>
                  <a:pt x="2090" y="28"/>
                  <a:pt x="2090" y="28"/>
                  <a:pt x="2090" y="28"/>
                </a:cubicBezTo>
                <a:cubicBezTo>
                  <a:pt x="2085" y="37"/>
                  <a:pt x="2085" y="37"/>
                  <a:pt x="2085" y="37"/>
                </a:cubicBezTo>
                <a:cubicBezTo>
                  <a:pt x="2082" y="34"/>
                  <a:pt x="2078" y="32"/>
                  <a:pt x="2074" y="32"/>
                </a:cubicBezTo>
                <a:cubicBezTo>
                  <a:pt x="2065" y="32"/>
                  <a:pt x="2059" y="38"/>
                  <a:pt x="2059" y="47"/>
                </a:cubicBezTo>
                <a:cubicBezTo>
                  <a:pt x="2059" y="49"/>
                  <a:pt x="2059" y="52"/>
                  <a:pt x="2061" y="54"/>
                </a:cubicBezTo>
                <a:cubicBezTo>
                  <a:pt x="1870" y="184"/>
                  <a:pt x="1870" y="184"/>
                  <a:pt x="1870" y="184"/>
                </a:cubicBezTo>
                <a:cubicBezTo>
                  <a:pt x="1869" y="184"/>
                  <a:pt x="1868" y="184"/>
                  <a:pt x="1867" y="184"/>
                </a:cubicBezTo>
                <a:cubicBezTo>
                  <a:pt x="1896" y="44"/>
                  <a:pt x="1896" y="44"/>
                  <a:pt x="1896" y="44"/>
                </a:cubicBezTo>
                <a:cubicBezTo>
                  <a:pt x="1892" y="43"/>
                  <a:pt x="1892" y="43"/>
                  <a:pt x="1892" y="43"/>
                </a:cubicBezTo>
                <a:cubicBezTo>
                  <a:pt x="1862" y="184"/>
                  <a:pt x="1862" y="184"/>
                  <a:pt x="1862" y="184"/>
                </a:cubicBezTo>
                <a:cubicBezTo>
                  <a:pt x="1860" y="184"/>
                  <a:pt x="1859" y="185"/>
                  <a:pt x="1857" y="186"/>
                </a:cubicBezTo>
                <a:cubicBezTo>
                  <a:pt x="1676" y="47"/>
                  <a:pt x="1676" y="47"/>
                  <a:pt x="1676" y="47"/>
                </a:cubicBezTo>
                <a:cubicBezTo>
                  <a:pt x="1676" y="46"/>
                  <a:pt x="1677" y="43"/>
                  <a:pt x="1677" y="41"/>
                </a:cubicBezTo>
                <a:cubicBezTo>
                  <a:pt x="1677" y="33"/>
                  <a:pt x="1670" y="26"/>
                  <a:pt x="1662" y="26"/>
                </a:cubicBezTo>
                <a:cubicBezTo>
                  <a:pt x="1653" y="26"/>
                  <a:pt x="1647" y="33"/>
                  <a:pt x="1647" y="41"/>
                </a:cubicBezTo>
                <a:cubicBezTo>
                  <a:pt x="1647" y="44"/>
                  <a:pt x="1648" y="47"/>
                  <a:pt x="1649" y="49"/>
                </a:cubicBezTo>
                <a:cubicBezTo>
                  <a:pt x="1493" y="212"/>
                  <a:pt x="1493" y="212"/>
                  <a:pt x="1493" y="212"/>
                </a:cubicBezTo>
                <a:cubicBezTo>
                  <a:pt x="1490" y="210"/>
                  <a:pt x="1487" y="209"/>
                  <a:pt x="1484" y="209"/>
                </a:cubicBezTo>
                <a:cubicBezTo>
                  <a:pt x="1483" y="209"/>
                  <a:pt x="1481" y="209"/>
                  <a:pt x="1480" y="210"/>
                </a:cubicBezTo>
                <a:cubicBezTo>
                  <a:pt x="1405" y="61"/>
                  <a:pt x="1405" y="61"/>
                  <a:pt x="1405" y="61"/>
                </a:cubicBezTo>
                <a:cubicBezTo>
                  <a:pt x="1407" y="58"/>
                  <a:pt x="1408" y="55"/>
                  <a:pt x="1408" y="52"/>
                </a:cubicBezTo>
                <a:cubicBezTo>
                  <a:pt x="1408" y="47"/>
                  <a:pt x="1404" y="42"/>
                  <a:pt x="1400" y="39"/>
                </a:cubicBezTo>
                <a:cubicBezTo>
                  <a:pt x="1398" y="37"/>
                  <a:pt x="1398" y="37"/>
                  <a:pt x="1398" y="37"/>
                </a:cubicBezTo>
                <a:cubicBezTo>
                  <a:pt x="1396" y="38"/>
                  <a:pt x="1396" y="38"/>
                  <a:pt x="1396" y="38"/>
                </a:cubicBezTo>
                <a:cubicBezTo>
                  <a:pt x="1395" y="37"/>
                  <a:pt x="1394" y="37"/>
                  <a:pt x="1393" y="37"/>
                </a:cubicBezTo>
                <a:cubicBezTo>
                  <a:pt x="1386" y="37"/>
                  <a:pt x="1380" y="42"/>
                  <a:pt x="1378" y="48"/>
                </a:cubicBezTo>
                <a:cubicBezTo>
                  <a:pt x="1368" y="54"/>
                  <a:pt x="1368" y="54"/>
                  <a:pt x="1368" y="54"/>
                </a:cubicBezTo>
                <a:cubicBezTo>
                  <a:pt x="1049" y="136"/>
                  <a:pt x="1049" y="136"/>
                  <a:pt x="1049" y="136"/>
                </a:cubicBezTo>
                <a:cubicBezTo>
                  <a:pt x="1047" y="134"/>
                  <a:pt x="1046" y="133"/>
                  <a:pt x="1044" y="132"/>
                </a:cubicBezTo>
                <a:cubicBezTo>
                  <a:pt x="1073" y="44"/>
                  <a:pt x="1073" y="44"/>
                  <a:pt x="1073" y="44"/>
                </a:cubicBezTo>
                <a:cubicBezTo>
                  <a:pt x="1069" y="43"/>
                  <a:pt x="1069" y="43"/>
                  <a:pt x="1069" y="43"/>
                </a:cubicBezTo>
                <a:cubicBezTo>
                  <a:pt x="1040" y="131"/>
                  <a:pt x="1040" y="131"/>
                  <a:pt x="1040" y="131"/>
                </a:cubicBezTo>
                <a:cubicBezTo>
                  <a:pt x="1039" y="131"/>
                  <a:pt x="1038" y="131"/>
                  <a:pt x="1037" y="131"/>
                </a:cubicBezTo>
                <a:cubicBezTo>
                  <a:pt x="1032" y="131"/>
                  <a:pt x="1027" y="133"/>
                  <a:pt x="1024" y="137"/>
                </a:cubicBezTo>
                <a:cubicBezTo>
                  <a:pt x="827" y="53"/>
                  <a:pt x="827" y="53"/>
                  <a:pt x="827" y="53"/>
                </a:cubicBezTo>
                <a:cubicBezTo>
                  <a:pt x="827" y="52"/>
                  <a:pt x="827" y="51"/>
                  <a:pt x="827" y="50"/>
                </a:cubicBezTo>
                <a:cubicBezTo>
                  <a:pt x="827" y="42"/>
                  <a:pt x="820" y="35"/>
                  <a:pt x="812" y="35"/>
                </a:cubicBezTo>
                <a:cubicBezTo>
                  <a:pt x="803" y="35"/>
                  <a:pt x="797" y="42"/>
                  <a:pt x="797" y="50"/>
                </a:cubicBezTo>
                <a:cubicBezTo>
                  <a:pt x="797" y="58"/>
                  <a:pt x="803" y="65"/>
                  <a:pt x="812" y="65"/>
                </a:cubicBezTo>
                <a:cubicBezTo>
                  <a:pt x="817" y="65"/>
                  <a:pt x="822" y="62"/>
                  <a:pt x="825" y="58"/>
                </a:cubicBezTo>
                <a:cubicBezTo>
                  <a:pt x="1022" y="142"/>
                  <a:pt x="1022" y="142"/>
                  <a:pt x="1022" y="142"/>
                </a:cubicBezTo>
                <a:cubicBezTo>
                  <a:pt x="651" y="93"/>
                  <a:pt x="651" y="93"/>
                  <a:pt x="651" y="93"/>
                </a:cubicBezTo>
                <a:cubicBezTo>
                  <a:pt x="650" y="85"/>
                  <a:pt x="644" y="79"/>
                  <a:pt x="636" y="79"/>
                </a:cubicBezTo>
                <a:cubicBezTo>
                  <a:pt x="629" y="79"/>
                  <a:pt x="623" y="83"/>
                  <a:pt x="621" y="89"/>
                </a:cubicBezTo>
                <a:cubicBezTo>
                  <a:pt x="329" y="51"/>
                  <a:pt x="329" y="51"/>
                  <a:pt x="329" y="51"/>
                </a:cubicBezTo>
                <a:cubicBezTo>
                  <a:pt x="329" y="42"/>
                  <a:pt x="320" y="35"/>
                  <a:pt x="310" y="37"/>
                </a:cubicBezTo>
                <a:cubicBezTo>
                  <a:pt x="307" y="38"/>
                  <a:pt x="304" y="39"/>
                  <a:pt x="302" y="42"/>
                </a:cubicBezTo>
                <a:cubicBezTo>
                  <a:pt x="249" y="0"/>
                  <a:pt x="249" y="0"/>
                  <a:pt x="249" y="0"/>
                </a:cubicBezTo>
                <a:cubicBezTo>
                  <a:pt x="246" y="4"/>
                  <a:pt x="246" y="4"/>
                  <a:pt x="246" y="4"/>
                </a:cubicBezTo>
                <a:cubicBezTo>
                  <a:pt x="300" y="46"/>
                  <a:pt x="300" y="46"/>
                  <a:pt x="300" y="46"/>
                </a:cubicBezTo>
                <a:cubicBezTo>
                  <a:pt x="299" y="47"/>
                  <a:pt x="299" y="47"/>
                  <a:pt x="299" y="48"/>
                </a:cubicBezTo>
                <a:cubicBezTo>
                  <a:pt x="297" y="59"/>
                  <a:pt x="306" y="69"/>
                  <a:pt x="317" y="66"/>
                </a:cubicBezTo>
                <a:cubicBezTo>
                  <a:pt x="319" y="66"/>
                  <a:pt x="321" y="65"/>
                  <a:pt x="322" y="64"/>
                </a:cubicBezTo>
                <a:cubicBezTo>
                  <a:pt x="512" y="215"/>
                  <a:pt x="512" y="215"/>
                  <a:pt x="512" y="215"/>
                </a:cubicBezTo>
                <a:cubicBezTo>
                  <a:pt x="512" y="215"/>
                  <a:pt x="512" y="215"/>
                  <a:pt x="511" y="216"/>
                </a:cubicBezTo>
                <a:cubicBezTo>
                  <a:pt x="108" y="35"/>
                  <a:pt x="108" y="35"/>
                  <a:pt x="108" y="35"/>
                </a:cubicBezTo>
                <a:cubicBezTo>
                  <a:pt x="106" y="39"/>
                  <a:pt x="106" y="39"/>
                  <a:pt x="106" y="39"/>
                </a:cubicBezTo>
                <a:cubicBezTo>
                  <a:pt x="116" y="44"/>
                  <a:pt x="116" y="44"/>
                  <a:pt x="116" y="44"/>
                </a:cubicBezTo>
                <a:cubicBezTo>
                  <a:pt x="114" y="44"/>
                  <a:pt x="114" y="44"/>
                  <a:pt x="114" y="44"/>
                </a:cubicBezTo>
                <a:cubicBezTo>
                  <a:pt x="209" y="245"/>
                  <a:pt x="209" y="245"/>
                  <a:pt x="209" y="245"/>
                </a:cubicBezTo>
                <a:cubicBezTo>
                  <a:pt x="208" y="247"/>
                  <a:pt x="207" y="249"/>
                  <a:pt x="207" y="252"/>
                </a:cubicBezTo>
                <a:cubicBezTo>
                  <a:pt x="207" y="259"/>
                  <a:pt x="213" y="265"/>
                  <a:pt x="220" y="267"/>
                </a:cubicBezTo>
                <a:cubicBezTo>
                  <a:pt x="280" y="392"/>
                  <a:pt x="280" y="392"/>
                  <a:pt x="280" y="392"/>
                </a:cubicBezTo>
                <a:cubicBezTo>
                  <a:pt x="103" y="309"/>
                  <a:pt x="103" y="309"/>
                  <a:pt x="103" y="309"/>
                </a:cubicBezTo>
                <a:cubicBezTo>
                  <a:pt x="101" y="313"/>
                  <a:pt x="101" y="313"/>
                  <a:pt x="101" y="313"/>
                </a:cubicBezTo>
                <a:cubicBezTo>
                  <a:pt x="278" y="397"/>
                  <a:pt x="278" y="397"/>
                  <a:pt x="278" y="397"/>
                </a:cubicBezTo>
                <a:cubicBezTo>
                  <a:pt x="277" y="399"/>
                  <a:pt x="276" y="402"/>
                  <a:pt x="276" y="405"/>
                </a:cubicBezTo>
                <a:cubicBezTo>
                  <a:pt x="276" y="406"/>
                  <a:pt x="276" y="407"/>
                  <a:pt x="276" y="407"/>
                </a:cubicBezTo>
                <a:cubicBezTo>
                  <a:pt x="128" y="486"/>
                  <a:pt x="128" y="486"/>
                  <a:pt x="128" y="486"/>
                </a:cubicBezTo>
                <a:cubicBezTo>
                  <a:pt x="125" y="482"/>
                  <a:pt x="121" y="480"/>
                  <a:pt x="116" y="480"/>
                </a:cubicBezTo>
                <a:cubicBezTo>
                  <a:pt x="111" y="480"/>
                  <a:pt x="106" y="482"/>
                  <a:pt x="104" y="486"/>
                </a:cubicBezTo>
                <a:cubicBezTo>
                  <a:pt x="103" y="486"/>
                  <a:pt x="103" y="486"/>
                  <a:pt x="103" y="486"/>
                </a:cubicBezTo>
                <a:cubicBezTo>
                  <a:pt x="101" y="490"/>
                  <a:pt x="101" y="490"/>
                  <a:pt x="101" y="490"/>
                </a:cubicBezTo>
                <a:cubicBezTo>
                  <a:pt x="101" y="490"/>
                  <a:pt x="101" y="490"/>
                  <a:pt x="101" y="490"/>
                </a:cubicBezTo>
                <a:cubicBezTo>
                  <a:pt x="101" y="492"/>
                  <a:pt x="101" y="493"/>
                  <a:pt x="101" y="495"/>
                </a:cubicBezTo>
                <a:cubicBezTo>
                  <a:pt x="101" y="497"/>
                  <a:pt x="101" y="498"/>
                  <a:pt x="102" y="500"/>
                </a:cubicBezTo>
                <a:cubicBezTo>
                  <a:pt x="0" y="553"/>
                  <a:pt x="0" y="553"/>
                  <a:pt x="0" y="553"/>
                </a:cubicBezTo>
                <a:cubicBezTo>
                  <a:pt x="3" y="558"/>
                  <a:pt x="3" y="558"/>
                  <a:pt x="3" y="558"/>
                </a:cubicBezTo>
                <a:cubicBezTo>
                  <a:pt x="104" y="504"/>
                  <a:pt x="104" y="504"/>
                  <a:pt x="104" y="504"/>
                </a:cubicBezTo>
                <a:cubicBezTo>
                  <a:pt x="107" y="508"/>
                  <a:pt x="111" y="510"/>
                  <a:pt x="116" y="510"/>
                </a:cubicBezTo>
                <a:cubicBezTo>
                  <a:pt x="122" y="510"/>
                  <a:pt x="128" y="506"/>
                  <a:pt x="130" y="500"/>
                </a:cubicBezTo>
                <a:cubicBezTo>
                  <a:pt x="382" y="590"/>
                  <a:pt x="382" y="590"/>
                  <a:pt x="382" y="590"/>
                </a:cubicBezTo>
                <a:cubicBezTo>
                  <a:pt x="382" y="590"/>
                  <a:pt x="382" y="591"/>
                  <a:pt x="382" y="592"/>
                </a:cubicBezTo>
                <a:cubicBezTo>
                  <a:pt x="382" y="601"/>
                  <a:pt x="389" y="607"/>
                  <a:pt x="397" y="607"/>
                </a:cubicBezTo>
                <a:cubicBezTo>
                  <a:pt x="406" y="607"/>
                  <a:pt x="412" y="601"/>
                  <a:pt x="412" y="592"/>
                </a:cubicBezTo>
                <a:cubicBezTo>
                  <a:pt x="412" y="591"/>
                  <a:pt x="412" y="589"/>
                  <a:pt x="412" y="588"/>
                </a:cubicBezTo>
                <a:cubicBezTo>
                  <a:pt x="760" y="427"/>
                  <a:pt x="760" y="427"/>
                  <a:pt x="760" y="427"/>
                </a:cubicBezTo>
                <a:cubicBezTo>
                  <a:pt x="760" y="428"/>
                  <a:pt x="760" y="428"/>
                  <a:pt x="761" y="428"/>
                </a:cubicBezTo>
                <a:cubicBezTo>
                  <a:pt x="669" y="538"/>
                  <a:pt x="669" y="538"/>
                  <a:pt x="669" y="538"/>
                </a:cubicBezTo>
                <a:cubicBezTo>
                  <a:pt x="667" y="536"/>
                  <a:pt x="664" y="535"/>
                  <a:pt x="661" y="535"/>
                </a:cubicBezTo>
                <a:cubicBezTo>
                  <a:pt x="653" y="535"/>
                  <a:pt x="646" y="542"/>
                  <a:pt x="646" y="551"/>
                </a:cubicBezTo>
                <a:cubicBezTo>
                  <a:pt x="646" y="559"/>
                  <a:pt x="653" y="566"/>
                  <a:pt x="661" y="566"/>
                </a:cubicBezTo>
                <a:cubicBezTo>
                  <a:pt x="669" y="566"/>
                  <a:pt x="676" y="559"/>
                  <a:pt x="676" y="551"/>
                </a:cubicBezTo>
                <a:cubicBezTo>
                  <a:pt x="676" y="547"/>
                  <a:pt x="675" y="543"/>
                  <a:pt x="673" y="541"/>
                </a:cubicBezTo>
                <a:cubicBezTo>
                  <a:pt x="765" y="432"/>
                  <a:pt x="765" y="432"/>
                  <a:pt x="765" y="432"/>
                </a:cubicBezTo>
                <a:cubicBezTo>
                  <a:pt x="767" y="433"/>
                  <a:pt x="769" y="434"/>
                  <a:pt x="772" y="434"/>
                </a:cubicBezTo>
                <a:cubicBezTo>
                  <a:pt x="779" y="434"/>
                  <a:pt x="785" y="429"/>
                  <a:pt x="787" y="423"/>
                </a:cubicBezTo>
                <a:cubicBezTo>
                  <a:pt x="980" y="451"/>
                  <a:pt x="980" y="451"/>
                  <a:pt x="980" y="451"/>
                </a:cubicBezTo>
                <a:cubicBezTo>
                  <a:pt x="979" y="453"/>
                  <a:pt x="979" y="456"/>
                  <a:pt x="979" y="458"/>
                </a:cubicBezTo>
                <a:cubicBezTo>
                  <a:pt x="979" y="467"/>
                  <a:pt x="985" y="473"/>
                  <a:pt x="994" y="473"/>
                </a:cubicBezTo>
                <a:cubicBezTo>
                  <a:pt x="994" y="473"/>
                  <a:pt x="994" y="473"/>
                  <a:pt x="994" y="473"/>
                </a:cubicBezTo>
                <a:cubicBezTo>
                  <a:pt x="983" y="625"/>
                  <a:pt x="983" y="625"/>
                  <a:pt x="983" y="625"/>
                </a:cubicBezTo>
                <a:cubicBezTo>
                  <a:pt x="982" y="625"/>
                  <a:pt x="981" y="625"/>
                  <a:pt x="981" y="625"/>
                </a:cubicBezTo>
                <a:cubicBezTo>
                  <a:pt x="972" y="625"/>
                  <a:pt x="965" y="632"/>
                  <a:pt x="965" y="640"/>
                </a:cubicBezTo>
                <a:cubicBezTo>
                  <a:pt x="965" y="648"/>
                  <a:pt x="972" y="655"/>
                  <a:pt x="981" y="655"/>
                </a:cubicBezTo>
                <a:cubicBezTo>
                  <a:pt x="989" y="655"/>
                  <a:pt x="996" y="648"/>
                  <a:pt x="996" y="640"/>
                </a:cubicBezTo>
                <a:cubicBezTo>
                  <a:pt x="996" y="634"/>
                  <a:pt x="992" y="629"/>
                  <a:pt x="988" y="627"/>
                </a:cubicBezTo>
                <a:cubicBezTo>
                  <a:pt x="999" y="472"/>
                  <a:pt x="999" y="472"/>
                  <a:pt x="999" y="472"/>
                </a:cubicBezTo>
                <a:cubicBezTo>
                  <a:pt x="1002" y="471"/>
                  <a:pt x="1004" y="470"/>
                  <a:pt x="1006" y="468"/>
                </a:cubicBezTo>
                <a:cubicBezTo>
                  <a:pt x="1369" y="671"/>
                  <a:pt x="1369" y="671"/>
                  <a:pt x="1369" y="671"/>
                </a:cubicBezTo>
                <a:cubicBezTo>
                  <a:pt x="1370" y="669"/>
                  <a:pt x="1370" y="669"/>
                  <a:pt x="1370" y="669"/>
                </a:cubicBezTo>
                <a:cubicBezTo>
                  <a:pt x="1370" y="669"/>
                  <a:pt x="1370" y="669"/>
                  <a:pt x="1370" y="669"/>
                </a:cubicBezTo>
                <a:cubicBezTo>
                  <a:pt x="1370" y="676"/>
                  <a:pt x="1376" y="682"/>
                  <a:pt x="1383" y="683"/>
                </a:cubicBezTo>
                <a:cubicBezTo>
                  <a:pt x="1354" y="819"/>
                  <a:pt x="1354" y="819"/>
                  <a:pt x="1354" y="819"/>
                </a:cubicBezTo>
                <a:cubicBezTo>
                  <a:pt x="1352" y="818"/>
                  <a:pt x="1350" y="818"/>
                  <a:pt x="1348" y="818"/>
                </a:cubicBezTo>
                <a:cubicBezTo>
                  <a:pt x="1340" y="818"/>
                  <a:pt x="1333" y="825"/>
                  <a:pt x="1333" y="833"/>
                </a:cubicBezTo>
                <a:cubicBezTo>
                  <a:pt x="1333" y="842"/>
                  <a:pt x="1340" y="848"/>
                  <a:pt x="1348" y="848"/>
                </a:cubicBezTo>
                <a:cubicBezTo>
                  <a:pt x="1357" y="848"/>
                  <a:pt x="1363" y="842"/>
                  <a:pt x="1363" y="833"/>
                </a:cubicBezTo>
                <a:cubicBezTo>
                  <a:pt x="1363" y="829"/>
                  <a:pt x="1362" y="825"/>
                  <a:pt x="1359" y="822"/>
                </a:cubicBezTo>
                <a:cubicBezTo>
                  <a:pt x="1388" y="684"/>
                  <a:pt x="1388" y="684"/>
                  <a:pt x="1388" y="684"/>
                </a:cubicBezTo>
                <a:cubicBezTo>
                  <a:pt x="1385" y="684"/>
                  <a:pt x="1385" y="684"/>
                  <a:pt x="1385" y="684"/>
                </a:cubicBezTo>
                <a:cubicBezTo>
                  <a:pt x="1392" y="684"/>
                  <a:pt x="1397" y="680"/>
                  <a:pt x="1400" y="674"/>
                </a:cubicBezTo>
                <a:cubicBezTo>
                  <a:pt x="1751" y="742"/>
                  <a:pt x="1751" y="742"/>
                  <a:pt x="1751" y="742"/>
                </a:cubicBezTo>
                <a:cubicBezTo>
                  <a:pt x="1750" y="743"/>
                  <a:pt x="1750" y="744"/>
                  <a:pt x="1750" y="745"/>
                </a:cubicBezTo>
                <a:cubicBezTo>
                  <a:pt x="1750" y="747"/>
                  <a:pt x="1751" y="750"/>
                  <a:pt x="1752" y="752"/>
                </a:cubicBezTo>
                <a:cubicBezTo>
                  <a:pt x="1545" y="901"/>
                  <a:pt x="1545" y="901"/>
                  <a:pt x="1545" y="901"/>
                </a:cubicBezTo>
                <a:cubicBezTo>
                  <a:pt x="1544" y="900"/>
                  <a:pt x="1543" y="900"/>
                  <a:pt x="1542" y="900"/>
                </a:cubicBezTo>
                <a:cubicBezTo>
                  <a:pt x="1538" y="900"/>
                  <a:pt x="1536" y="901"/>
                  <a:pt x="1533" y="903"/>
                </a:cubicBezTo>
                <a:cubicBezTo>
                  <a:pt x="1503" y="841"/>
                  <a:pt x="1503" y="841"/>
                  <a:pt x="1503" y="841"/>
                </a:cubicBezTo>
                <a:cubicBezTo>
                  <a:pt x="1507" y="838"/>
                  <a:pt x="1510" y="834"/>
                  <a:pt x="1510" y="829"/>
                </a:cubicBezTo>
                <a:cubicBezTo>
                  <a:pt x="1510" y="820"/>
                  <a:pt x="1503" y="813"/>
                  <a:pt x="1495" y="813"/>
                </a:cubicBezTo>
                <a:cubicBezTo>
                  <a:pt x="1486" y="813"/>
                  <a:pt x="1479" y="820"/>
                  <a:pt x="1479" y="829"/>
                </a:cubicBezTo>
                <a:cubicBezTo>
                  <a:pt x="1479" y="837"/>
                  <a:pt x="1486" y="844"/>
                  <a:pt x="1495" y="844"/>
                </a:cubicBezTo>
                <a:cubicBezTo>
                  <a:pt x="1496" y="844"/>
                  <a:pt x="1497" y="843"/>
                  <a:pt x="1499" y="843"/>
                </a:cubicBezTo>
                <a:cubicBezTo>
                  <a:pt x="1529" y="906"/>
                  <a:pt x="1529" y="906"/>
                  <a:pt x="1529" y="906"/>
                </a:cubicBezTo>
                <a:cubicBezTo>
                  <a:pt x="1528" y="909"/>
                  <a:pt x="1526" y="912"/>
                  <a:pt x="1526" y="915"/>
                </a:cubicBezTo>
                <a:cubicBezTo>
                  <a:pt x="1526" y="924"/>
                  <a:pt x="1533" y="931"/>
                  <a:pt x="1542" y="931"/>
                </a:cubicBezTo>
                <a:cubicBezTo>
                  <a:pt x="1546" y="931"/>
                  <a:pt x="1550" y="929"/>
                  <a:pt x="1552" y="926"/>
                </a:cubicBezTo>
                <a:cubicBezTo>
                  <a:pt x="1717" y="1047"/>
                  <a:pt x="1717" y="1047"/>
                  <a:pt x="1717" y="1047"/>
                </a:cubicBezTo>
                <a:cubicBezTo>
                  <a:pt x="1716" y="1049"/>
                  <a:pt x="1716" y="1052"/>
                  <a:pt x="1716" y="1054"/>
                </a:cubicBezTo>
                <a:cubicBezTo>
                  <a:pt x="1716" y="1062"/>
                  <a:pt x="1722" y="1069"/>
                  <a:pt x="1731" y="1069"/>
                </a:cubicBezTo>
                <a:cubicBezTo>
                  <a:pt x="1735" y="1069"/>
                  <a:pt x="1739" y="1067"/>
                  <a:pt x="1742" y="1064"/>
                </a:cubicBezTo>
                <a:cubicBezTo>
                  <a:pt x="1806" y="1102"/>
                  <a:pt x="1806" y="1102"/>
                  <a:pt x="1806" y="1102"/>
                </a:cubicBezTo>
                <a:cubicBezTo>
                  <a:pt x="1805" y="1104"/>
                  <a:pt x="1805" y="1106"/>
                  <a:pt x="1805" y="1107"/>
                </a:cubicBezTo>
                <a:cubicBezTo>
                  <a:pt x="1805" y="1110"/>
                  <a:pt x="1806" y="1112"/>
                  <a:pt x="1807" y="1114"/>
                </a:cubicBezTo>
                <a:cubicBezTo>
                  <a:pt x="1393" y="1262"/>
                  <a:pt x="1393" y="1262"/>
                  <a:pt x="1393" y="1262"/>
                </a:cubicBezTo>
                <a:cubicBezTo>
                  <a:pt x="1391" y="1257"/>
                  <a:pt x="1386" y="1254"/>
                  <a:pt x="1380" y="1254"/>
                </a:cubicBezTo>
                <a:cubicBezTo>
                  <a:pt x="1372" y="1254"/>
                  <a:pt x="1365" y="1261"/>
                  <a:pt x="1365" y="1269"/>
                </a:cubicBezTo>
                <a:cubicBezTo>
                  <a:pt x="1365" y="1278"/>
                  <a:pt x="1372" y="1285"/>
                  <a:pt x="1380" y="1285"/>
                </a:cubicBezTo>
                <a:cubicBezTo>
                  <a:pt x="1388" y="1285"/>
                  <a:pt x="1395" y="1278"/>
                  <a:pt x="1395" y="1269"/>
                </a:cubicBezTo>
                <a:cubicBezTo>
                  <a:pt x="1395" y="1268"/>
                  <a:pt x="1395" y="1268"/>
                  <a:pt x="1395" y="1267"/>
                </a:cubicBezTo>
                <a:cubicBezTo>
                  <a:pt x="1810" y="1118"/>
                  <a:pt x="1810" y="1118"/>
                  <a:pt x="1810" y="1118"/>
                </a:cubicBezTo>
                <a:cubicBezTo>
                  <a:pt x="1812" y="1120"/>
                  <a:pt x="1815" y="1122"/>
                  <a:pt x="1817" y="1122"/>
                </a:cubicBezTo>
                <a:cubicBezTo>
                  <a:pt x="1814" y="1350"/>
                  <a:pt x="1814" y="1350"/>
                  <a:pt x="1814" y="1350"/>
                </a:cubicBezTo>
                <a:cubicBezTo>
                  <a:pt x="1807" y="1351"/>
                  <a:pt x="1801" y="1358"/>
                  <a:pt x="1801" y="1365"/>
                </a:cubicBezTo>
                <a:cubicBezTo>
                  <a:pt x="1801" y="1374"/>
                  <a:pt x="1808" y="1380"/>
                  <a:pt x="1817" y="1380"/>
                </a:cubicBezTo>
                <a:cubicBezTo>
                  <a:pt x="1820" y="1380"/>
                  <a:pt x="1824" y="1379"/>
                  <a:pt x="1827" y="1377"/>
                </a:cubicBezTo>
                <a:cubicBezTo>
                  <a:pt x="1969" y="1492"/>
                  <a:pt x="1969" y="1492"/>
                  <a:pt x="1969" y="1492"/>
                </a:cubicBezTo>
                <a:cubicBezTo>
                  <a:pt x="1967" y="1494"/>
                  <a:pt x="1967" y="1497"/>
                  <a:pt x="1967" y="1500"/>
                </a:cubicBezTo>
                <a:cubicBezTo>
                  <a:pt x="1967" y="1505"/>
                  <a:pt x="1969" y="1509"/>
                  <a:pt x="1973" y="1512"/>
                </a:cubicBezTo>
                <a:cubicBezTo>
                  <a:pt x="1880" y="1744"/>
                  <a:pt x="1880" y="1744"/>
                  <a:pt x="1880" y="1744"/>
                </a:cubicBezTo>
                <a:cubicBezTo>
                  <a:pt x="1879" y="1744"/>
                  <a:pt x="1878" y="1744"/>
                  <a:pt x="1878" y="1744"/>
                </a:cubicBezTo>
                <a:cubicBezTo>
                  <a:pt x="1840" y="1553"/>
                  <a:pt x="1840" y="1553"/>
                  <a:pt x="1840" y="1553"/>
                </a:cubicBezTo>
                <a:cubicBezTo>
                  <a:pt x="1846" y="1551"/>
                  <a:pt x="1850" y="1546"/>
                  <a:pt x="1850" y="1539"/>
                </a:cubicBezTo>
                <a:cubicBezTo>
                  <a:pt x="1850" y="1531"/>
                  <a:pt x="1843" y="1524"/>
                  <a:pt x="1835" y="1524"/>
                </a:cubicBezTo>
                <a:cubicBezTo>
                  <a:pt x="1830" y="1524"/>
                  <a:pt x="1825" y="1527"/>
                  <a:pt x="1823" y="1531"/>
                </a:cubicBezTo>
                <a:cubicBezTo>
                  <a:pt x="1741" y="1493"/>
                  <a:pt x="1741" y="1493"/>
                  <a:pt x="1741" y="1493"/>
                </a:cubicBezTo>
                <a:cubicBezTo>
                  <a:pt x="1741" y="1493"/>
                  <a:pt x="1741" y="1492"/>
                  <a:pt x="1741" y="1492"/>
                </a:cubicBezTo>
                <a:cubicBezTo>
                  <a:pt x="1741" y="1484"/>
                  <a:pt x="1735" y="1477"/>
                  <a:pt x="1726" y="1477"/>
                </a:cubicBezTo>
                <a:cubicBezTo>
                  <a:pt x="1718" y="1477"/>
                  <a:pt x="1711" y="1484"/>
                  <a:pt x="1711" y="1492"/>
                </a:cubicBezTo>
                <a:cubicBezTo>
                  <a:pt x="1711" y="1501"/>
                  <a:pt x="1718" y="1507"/>
                  <a:pt x="1726" y="1507"/>
                </a:cubicBezTo>
                <a:cubicBezTo>
                  <a:pt x="1733" y="1507"/>
                  <a:pt x="1738" y="1503"/>
                  <a:pt x="1740" y="1498"/>
                </a:cubicBezTo>
                <a:cubicBezTo>
                  <a:pt x="1821" y="1535"/>
                  <a:pt x="1821" y="1535"/>
                  <a:pt x="1821" y="1535"/>
                </a:cubicBezTo>
                <a:cubicBezTo>
                  <a:pt x="1820" y="1536"/>
                  <a:pt x="1820" y="1538"/>
                  <a:pt x="1820" y="1539"/>
                </a:cubicBezTo>
                <a:cubicBezTo>
                  <a:pt x="1820" y="1548"/>
                  <a:pt x="1827" y="1554"/>
                  <a:pt x="1835" y="1554"/>
                </a:cubicBezTo>
                <a:cubicBezTo>
                  <a:pt x="1835" y="1554"/>
                  <a:pt x="1835" y="1554"/>
                  <a:pt x="1836" y="1554"/>
                </a:cubicBezTo>
                <a:cubicBezTo>
                  <a:pt x="1873" y="1745"/>
                  <a:pt x="1873" y="1745"/>
                  <a:pt x="1873" y="1745"/>
                </a:cubicBezTo>
                <a:cubicBezTo>
                  <a:pt x="1866" y="1746"/>
                  <a:pt x="1861" y="1752"/>
                  <a:pt x="1861" y="1759"/>
                </a:cubicBezTo>
                <a:cubicBezTo>
                  <a:pt x="1861" y="1759"/>
                  <a:pt x="1862" y="1760"/>
                  <a:pt x="1862" y="1760"/>
                </a:cubicBezTo>
                <a:cubicBezTo>
                  <a:pt x="1656" y="1808"/>
                  <a:pt x="1656" y="1808"/>
                  <a:pt x="1656" y="1808"/>
                </a:cubicBezTo>
                <a:cubicBezTo>
                  <a:pt x="1654" y="1805"/>
                  <a:pt x="1650" y="1803"/>
                  <a:pt x="1645" y="1803"/>
                </a:cubicBezTo>
                <a:cubicBezTo>
                  <a:pt x="1637" y="1803"/>
                  <a:pt x="1630" y="1810"/>
                  <a:pt x="1630" y="1818"/>
                </a:cubicBezTo>
                <a:cubicBezTo>
                  <a:pt x="1630" y="1826"/>
                  <a:pt x="1637" y="1833"/>
                  <a:pt x="1645" y="1833"/>
                </a:cubicBezTo>
                <a:cubicBezTo>
                  <a:pt x="1653" y="1833"/>
                  <a:pt x="1660" y="1826"/>
                  <a:pt x="1660" y="1818"/>
                </a:cubicBezTo>
                <a:cubicBezTo>
                  <a:pt x="1660" y="1816"/>
                  <a:pt x="1660" y="1814"/>
                  <a:pt x="1659" y="1813"/>
                </a:cubicBezTo>
                <a:cubicBezTo>
                  <a:pt x="1863" y="1765"/>
                  <a:pt x="1863" y="1765"/>
                  <a:pt x="1863" y="1765"/>
                </a:cubicBezTo>
                <a:cubicBezTo>
                  <a:pt x="1865" y="1770"/>
                  <a:pt x="1870" y="1774"/>
                  <a:pt x="1877" y="1774"/>
                </a:cubicBezTo>
                <a:cubicBezTo>
                  <a:pt x="1879" y="1774"/>
                  <a:pt x="1882" y="1774"/>
                  <a:pt x="1884" y="1772"/>
                </a:cubicBezTo>
                <a:cubicBezTo>
                  <a:pt x="1957" y="1866"/>
                  <a:pt x="1957" y="1866"/>
                  <a:pt x="1957" y="1866"/>
                </a:cubicBezTo>
                <a:cubicBezTo>
                  <a:pt x="1954" y="1869"/>
                  <a:pt x="1951" y="1873"/>
                  <a:pt x="1951" y="1878"/>
                </a:cubicBezTo>
                <a:cubicBezTo>
                  <a:pt x="1951" y="1883"/>
                  <a:pt x="1954" y="1888"/>
                  <a:pt x="1958" y="1890"/>
                </a:cubicBezTo>
                <a:cubicBezTo>
                  <a:pt x="1893" y="2025"/>
                  <a:pt x="1893" y="2025"/>
                  <a:pt x="1893" y="2025"/>
                </a:cubicBezTo>
                <a:cubicBezTo>
                  <a:pt x="1897" y="2027"/>
                  <a:pt x="1897" y="2027"/>
                  <a:pt x="1897" y="2027"/>
                </a:cubicBezTo>
                <a:cubicBezTo>
                  <a:pt x="1963" y="1892"/>
                  <a:pt x="1963" y="1892"/>
                  <a:pt x="1963" y="1892"/>
                </a:cubicBezTo>
                <a:cubicBezTo>
                  <a:pt x="1964" y="1893"/>
                  <a:pt x="1965" y="1893"/>
                  <a:pt x="1967" y="1893"/>
                </a:cubicBezTo>
                <a:cubicBezTo>
                  <a:pt x="1970" y="1893"/>
                  <a:pt x="1973" y="1892"/>
                  <a:pt x="1976" y="1890"/>
                </a:cubicBezTo>
                <a:cubicBezTo>
                  <a:pt x="2062" y="1999"/>
                  <a:pt x="2062" y="1999"/>
                  <a:pt x="2062" y="1999"/>
                </a:cubicBezTo>
                <a:cubicBezTo>
                  <a:pt x="2059" y="2002"/>
                  <a:pt x="2057" y="2005"/>
                  <a:pt x="2057" y="2009"/>
                </a:cubicBezTo>
                <a:cubicBezTo>
                  <a:pt x="2057" y="2018"/>
                  <a:pt x="2064" y="2024"/>
                  <a:pt x="2073" y="2024"/>
                </a:cubicBezTo>
                <a:cubicBezTo>
                  <a:pt x="2081" y="2024"/>
                  <a:pt x="2088" y="2018"/>
                  <a:pt x="2088" y="2009"/>
                </a:cubicBezTo>
                <a:cubicBezTo>
                  <a:pt x="2088" y="2001"/>
                  <a:pt x="2081" y="1994"/>
                  <a:pt x="2073" y="1994"/>
                </a:cubicBezTo>
                <a:cubicBezTo>
                  <a:pt x="2070" y="1994"/>
                  <a:pt x="2068" y="1995"/>
                  <a:pt x="2065" y="1996"/>
                </a:cubicBezTo>
                <a:cubicBezTo>
                  <a:pt x="1979" y="1886"/>
                  <a:pt x="1979" y="1886"/>
                  <a:pt x="1979" y="1886"/>
                </a:cubicBezTo>
                <a:cubicBezTo>
                  <a:pt x="1981" y="1884"/>
                  <a:pt x="1982" y="1881"/>
                  <a:pt x="1982" y="1878"/>
                </a:cubicBezTo>
                <a:cubicBezTo>
                  <a:pt x="1982" y="1873"/>
                  <a:pt x="1979" y="1868"/>
                  <a:pt x="1975" y="1866"/>
                </a:cubicBezTo>
                <a:cubicBezTo>
                  <a:pt x="2084" y="1642"/>
                  <a:pt x="2084" y="1642"/>
                  <a:pt x="2084" y="1642"/>
                </a:cubicBezTo>
                <a:cubicBezTo>
                  <a:pt x="2080" y="1640"/>
                  <a:pt x="2080" y="1640"/>
                  <a:pt x="2080" y="1640"/>
                </a:cubicBezTo>
                <a:cubicBezTo>
                  <a:pt x="1971" y="1863"/>
                  <a:pt x="1971" y="1863"/>
                  <a:pt x="1971" y="1863"/>
                </a:cubicBezTo>
                <a:cubicBezTo>
                  <a:pt x="1970" y="1863"/>
                  <a:pt x="1968" y="1863"/>
                  <a:pt x="1967" y="1863"/>
                </a:cubicBezTo>
                <a:cubicBezTo>
                  <a:pt x="1965" y="1863"/>
                  <a:pt x="1963" y="1863"/>
                  <a:pt x="1962" y="1863"/>
                </a:cubicBezTo>
                <a:cubicBezTo>
                  <a:pt x="1888" y="1769"/>
                  <a:pt x="1888" y="1769"/>
                  <a:pt x="1888" y="1769"/>
                </a:cubicBezTo>
                <a:cubicBezTo>
                  <a:pt x="1890" y="1767"/>
                  <a:pt x="1892" y="1763"/>
                  <a:pt x="1892" y="1759"/>
                </a:cubicBezTo>
                <a:cubicBezTo>
                  <a:pt x="1892" y="1757"/>
                  <a:pt x="1891" y="1755"/>
                  <a:pt x="1891" y="1753"/>
                </a:cubicBezTo>
                <a:cubicBezTo>
                  <a:pt x="2193" y="1566"/>
                  <a:pt x="2193" y="1566"/>
                  <a:pt x="2193" y="1566"/>
                </a:cubicBezTo>
                <a:cubicBezTo>
                  <a:pt x="2195" y="1569"/>
                  <a:pt x="2200" y="1572"/>
                  <a:pt x="2205" y="1572"/>
                </a:cubicBezTo>
                <a:cubicBezTo>
                  <a:pt x="2213" y="1572"/>
                  <a:pt x="2220" y="1565"/>
                  <a:pt x="2220" y="1557"/>
                </a:cubicBezTo>
                <a:cubicBezTo>
                  <a:pt x="2220" y="1548"/>
                  <a:pt x="2213" y="1542"/>
                  <a:pt x="2205" y="1542"/>
                </a:cubicBezTo>
                <a:close/>
                <a:moveTo>
                  <a:pt x="1831" y="1362"/>
                </a:moveTo>
                <a:cubicBezTo>
                  <a:pt x="1898" y="1334"/>
                  <a:pt x="1898" y="1334"/>
                  <a:pt x="1898" y="1334"/>
                </a:cubicBezTo>
                <a:cubicBezTo>
                  <a:pt x="1899" y="1340"/>
                  <a:pt x="1905" y="1345"/>
                  <a:pt x="1912" y="1345"/>
                </a:cubicBezTo>
                <a:cubicBezTo>
                  <a:pt x="1913" y="1345"/>
                  <a:pt x="1914" y="1345"/>
                  <a:pt x="1915" y="1345"/>
                </a:cubicBezTo>
                <a:cubicBezTo>
                  <a:pt x="1974" y="1487"/>
                  <a:pt x="1974" y="1487"/>
                  <a:pt x="1974" y="1487"/>
                </a:cubicBezTo>
                <a:cubicBezTo>
                  <a:pt x="1973" y="1487"/>
                  <a:pt x="1972" y="1488"/>
                  <a:pt x="1972" y="1488"/>
                </a:cubicBezTo>
                <a:cubicBezTo>
                  <a:pt x="1830" y="1373"/>
                  <a:pt x="1830" y="1373"/>
                  <a:pt x="1830" y="1373"/>
                </a:cubicBezTo>
                <a:cubicBezTo>
                  <a:pt x="1831" y="1370"/>
                  <a:pt x="1832" y="1368"/>
                  <a:pt x="1832" y="1365"/>
                </a:cubicBezTo>
                <a:cubicBezTo>
                  <a:pt x="1832" y="1364"/>
                  <a:pt x="1832" y="1363"/>
                  <a:pt x="1831" y="1362"/>
                </a:cubicBezTo>
                <a:close/>
                <a:moveTo>
                  <a:pt x="1984" y="1485"/>
                </a:moveTo>
                <a:cubicBezTo>
                  <a:pt x="1983" y="1485"/>
                  <a:pt x="1983" y="1485"/>
                  <a:pt x="1982" y="1485"/>
                </a:cubicBezTo>
                <a:cubicBezTo>
                  <a:pt x="1981" y="1485"/>
                  <a:pt x="1980" y="1485"/>
                  <a:pt x="1978" y="1485"/>
                </a:cubicBezTo>
                <a:cubicBezTo>
                  <a:pt x="1920" y="1343"/>
                  <a:pt x="1920" y="1343"/>
                  <a:pt x="1920" y="1343"/>
                </a:cubicBezTo>
                <a:cubicBezTo>
                  <a:pt x="1924" y="1341"/>
                  <a:pt x="1927" y="1336"/>
                  <a:pt x="1927" y="1330"/>
                </a:cubicBezTo>
                <a:cubicBezTo>
                  <a:pt x="1927" y="1327"/>
                  <a:pt x="1926" y="1325"/>
                  <a:pt x="1925" y="1322"/>
                </a:cubicBezTo>
                <a:cubicBezTo>
                  <a:pt x="2061" y="1265"/>
                  <a:pt x="2061" y="1265"/>
                  <a:pt x="2061" y="1265"/>
                </a:cubicBezTo>
                <a:cubicBezTo>
                  <a:pt x="2062" y="1269"/>
                  <a:pt x="2065" y="1273"/>
                  <a:pt x="2068" y="1275"/>
                </a:cubicBezTo>
                <a:lnTo>
                  <a:pt x="1984" y="1485"/>
                </a:lnTo>
                <a:close/>
                <a:moveTo>
                  <a:pt x="2061" y="1262"/>
                </a:moveTo>
                <a:cubicBezTo>
                  <a:pt x="2061" y="1262"/>
                  <a:pt x="2061" y="1262"/>
                  <a:pt x="2061" y="1262"/>
                </a:cubicBezTo>
                <a:cubicBezTo>
                  <a:pt x="2060" y="1260"/>
                  <a:pt x="2060" y="1260"/>
                  <a:pt x="2060" y="1260"/>
                </a:cubicBezTo>
                <a:cubicBezTo>
                  <a:pt x="1922" y="1318"/>
                  <a:pt x="1922" y="1318"/>
                  <a:pt x="1922" y="1318"/>
                </a:cubicBezTo>
                <a:cubicBezTo>
                  <a:pt x="1919" y="1316"/>
                  <a:pt x="1916" y="1315"/>
                  <a:pt x="1912" y="1315"/>
                </a:cubicBezTo>
                <a:cubicBezTo>
                  <a:pt x="1911" y="1315"/>
                  <a:pt x="1909" y="1315"/>
                  <a:pt x="1908" y="1316"/>
                </a:cubicBezTo>
                <a:cubicBezTo>
                  <a:pt x="1828" y="1122"/>
                  <a:pt x="1828" y="1122"/>
                  <a:pt x="1828" y="1122"/>
                </a:cubicBezTo>
                <a:cubicBezTo>
                  <a:pt x="1823" y="1124"/>
                  <a:pt x="1823" y="1124"/>
                  <a:pt x="1823" y="1124"/>
                </a:cubicBezTo>
                <a:cubicBezTo>
                  <a:pt x="1904" y="1318"/>
                  <a:pt x="1904" y="1318"/>
                  <a:pt x="1904" y="1318"/>
                </a:cubicBezTo>
                <a:cubicBezTo>
                  <a:pt x="1900" y="1320"/>
                  <a:pt x="1898" y="1324"/>
                  <a:pt x="1897" y="1329"/>
                </a:cubicBezTo>
                <a:cubicBezTo>
                  <a:pt x="1829" y="1357"/>
                  <a:pt x="1829" y="1357"/>
                  <a:pt x="1829" y="1357"/>
                </a:cubicBezTo>
                <a:cubicBezTo>
                  <a:pt x="1827" y="1354"/>
                  <a:pt x="1824" y="1351"/>
                  <a:pt x="1819" y="1350"/>
                </a:cubicBezTo>
                <a:cubicBezTo>
                  <a:pt x="1822" y="1122"/>
                  <a:pt x="1822" y="1122"/>
                  <a:pt x="1822" y="1122"/>
                </a:cubicBezTo>
                <a:cubicBezTo>
                  <a:pt x="1826" y="1122"/>
                  <a:pt x="1829" y="1120"/>
                  <a:pt x="1831" y="1118"/>
                </a:cubicBezTo>
                <a:cubicBezTo>
                  <a:pt x="1942" y="1184"/>
                  <a:pt x="1942" y="1184"/>
                  <a:pt x="1942" y="1184"/>
                </a:cubicBezTo>
                <a:cubicBezTo>
                  <a:pt x="1941" y="1185"/>
                  <a:pt x="1941" y="1185"/>
                  <a:pt x="1941" y="1186"/>
                </a:cubicBezTo>
                <a:cubicBezTo>
                  <a:pt x="1941" y="1194"/>
                  <a:pt x="1948" y="1201"/>
                  <a:pt x="1956" y="1201"/>
                </a:cubicBezTo>
                <a:cubicBezTo>
                  <a:pt x="1960" y="1201"/>
                  <a:pt x="1963" y="1200"/>
                  <a:pt x="1965" y="1198"/>
                </a:cubicBezTo>
                <a:cubicBezTo>
                  <a:pt x="2062" y="1257"/>
                  <a:pt x="2062" y="1257"/>
                  <a:pt x="2062" y="1257"/>
                </a:cubicBezTo>
                <a:cubicBezTo>
                  <a:pt x="2061" y="1259"/>
                  <a:pt x="2061" y="1260"/>
                  <a:pt x="2061" y="1262"/>
                </a:cubicBezTo>
                <a:close/>
                <a:moveTo>
                  <a:pt x="1259" y="410"/>
                </a:moveTo>
                <a:cubicBezTo>
                  <a:pt x="1008" y="453"/>
                  <a:pt x="1008" y="453"/>
                  <a:pt x="1008" y="453"/>
                </a:cubicBezTo>
                <a:cubicBezTo>
                  <a:pt x="1007" y="450"/>
                  <a:pt x="1004" y="447"/>
                  <a:pt x="1001" y="445"/>
                </a:cubicBezTo>
                <a:cubicBezTo>
                  <a:pt x="1014" y="269"/>
                  <a:pt x="1014" y="269"/>
                  <a:pt x="1014" y="269"/>
                </a:cubicBezTo>
                <a:cubicBezTo>
                  <a:pt x="1015" y="269"/>
                  <a:pt x="1015" y="269"/>
                  <a:pt x="1016" y="269"/>
                </a:cubicBezTo>
                <a:cubicBezTo>
                  <a:pt x="1020" y="269"/>
                  <a:pt x="1024" y="267"/>
                  <a:pt x="1026" y="265"/>
                </a:cubicBezTo>
                <a:cubicBezTo>
                  <a:pt x="1260" y="405"/>
                  <a:pt x="1260" y="405"/>
                  <a:pt x="1260" y="405"/>
                </a:cubicBezTo>
                <a:cubicBezTo>
                  <a:pt x="1260" y="407"/>
                  <a:pt x="1259" y="408"/>
                  <a:pt x="1259" y="410"/>
                </a:cubicBezTo>
                <a:cubicBezTo>
                  <a:pt x="1259" y="410"/>
                  <a:pt x="1259" y="410"/>
                  <a:pt x="1259" y="410"/>
                </a:cubicBezTo>
                <a:close/>
                <a:moveTo>
                  <a:pt x="306" y="403"/>
                </a:moveTo>
                <a:cubicBezTo>
                  <a:pt x="305" y="399"/>
                  <a:pt x="304" y="396"/>
                  <a:pt x="301" y="394"/>
                </a:cubicBezTo>
                <a:cubicBezTo>
                  <a:pt x="515" y="234"/>
                  <a:pt x="515" y="234"/>
                  <a:pt x="515" y="234"/>
                </a:cubicBezTo>
                <a:cubicBezTo>
                  <a:pt x="518" y="237"/>
                  <a:pt x="521" y="238"/>
                  <a:pt x="525" y="238"/>
                </a:cubicBezTo>
                <a:cubicBezTo>
                  <a:pt x="529" y="238"/>
                  <a:pt x="533" y="236"/>
                  <a:pt x="535" y="233"/>
                </a:cubicBezTo>
                <a:cubicBezTo>
                  <a:pt x="588" y="276"/>
                  <a:pt x="588" y="276"/>
                  <a:pt x="588" y="276"/>
                </a:cubicBezTo>
                <a:cubicBezTo>
                  <a:pt x="587" y="278"/>
                  <a:pt x="587" y="280"/>
                  <a:pt x="587" y="282"/>
                </a:cubicBezTo>
                <a:cubicBezTo>
                  <a:pt x="587" y="290"/>
                  <a:pt x="594" y="297"/>
                  <a:pt x="602" y="297"/>
                </a:cubicBezTo>
                <a:cubicBezTo>
                  <a:pt x="606" y="297"/>
                  <a:pt x="609" y="296"/>
                  <a:pt x="611" y="294"/>
                </a:cubicBezTo>
                <a:cubicBezTo>
                  <a:pt x="759" y="411"/>
                  <a:pt x="759" y="411"/>
                  <a:pt x="759" y="411"/>
                </a:cubicBezTo>
                <a:cubicBezTo>
                  <a:pt x="758" y="413"/>
                  <a:pt x="758" y="414"/>
                  <a:pt x="757" y="416"/>
                </a:cubicBezTo>
                <a:lnTo>
                  <a:pt x="306" y="403"/>
                </a:lnTo>
                <a:close/>
                <a:moveTo>
                  <a:pt x="238" y="253"/>
                </a:moveTo>
                <a:cubicBezTo>
                  <a:pt x="510" y="227"/>
                  <a:pt x="510" y="227"/>
                  <a:pt x="510" y="227"/>
                </a:cubicBezTo>
                <a:cubicBezTo>
                  <a:pt x="510" y="228"/>
                  <a:pt x="511" y="229"/>
                  <a:pt x="512" y="231"/>
                </a:cubicBezTo>
                <a:cubicBezTo>
                  <a:pt x="297" y="391"/>
                  <a:pt x="297" y="391"/>
                  <a:pt x="297" y="391"/>
                </a:cubicBezTo>
                <a:cubicBezTo>
                  <a:pt x="295" y="390"/>
                  <a:pt x="293" y="390"/>
                  <a:pt x="291" y="390"/>
                </a:cubicBezTo>
                <a:cubicBezTo>
                  <a:pt x="289" y="390"/>
                  <a:pt x="287" y="390"/>
                  <a:pt x="285" y="391"/>
                </a:cubicBezTo>
                <a:cubicBezTo>
                  <a:pt x="225" y="267"/>
                  <a:pt x="225" y="267"/>
                  <a:pt x="225" y="267"/>
                </a:cubicBezTo>
                <a:cubicBezTo>
                  <a:pt x="232" y="265"/>
                  <a:pt x="237" y="260"/>
                  <a:pt x="238" y="253"/>
                </a:cubicBezTo>
                <a:close/>
                <a:moveTo>
                  <a:pt x="328" y="56"/>
                </a:moveTo>
                <a:cubicBezTo>
                  <a:pt x="621" y="94"/>
                  <a:pt x="621" y="94"/>
                  <a:pt x="621" y="94"/>
                </a:cubicBezTo>
                <a:cubicBezTo>
                  <a:pt x="621" y="97"/>
                  <a:pt x="621" y="100"/>
                  <a:pt x="623" y="102"/>
                </a:cubicBezTo>
                <a:cubicBezTo>
                  <a:pt x="534" y="211"/>
                  <a:pt x="534" y="211"/>
                  <a:pt x="534" y="211"/>
                </a:cubicBezTo>
                <a:cubicBezTo>
                  <a:pt x="531" y="209"/>
                  <a:pt x="528" y="208"/>
                  <a:pt x="525" y="208"/>
                </a:cubicBezTo>
                <a:cubicBezTo>
                  <a:pt x="521" y="208"/>
                  <a:pt x="518" y="209"/>
                  <a:pt x="515" y="211"/>
                </a:cubicBezTo>
                <a:cubicBezTo>
                  <a:pt x="326" y="61"/>
                  <a:pt x="326" y="61"/>
                  <a:pt x="326" y="61"/>
                </a:cubicBezTo>
                <a:cubicBezTo>
                  <a:pt x="327" y="59"/>
                  <a:pt x="328" y="58"/>
                  <a:pt x="328" y="56"/>
                </a:cubicBezTo>
                <a:close/>
                <a:moveTo>
                  <a:pt x="1204" y="168"/>
                </a:moveTo>
                <a:cubicBezTo>
                  <a:pt x="1210" y="168"/>
                  <a:pt x="1215" y="164"/>
                  <a:pt x="1218" y="159"/>
                </a:cubicBezTo>
                <a:cubicBezTo>
                  <a:pt x="1468" y="223"/>
                  <a:pt x="1468" y="223"/>
                  <a:pt x="1468" y="223"/>
                </a:cubicBezTo>
                <a:cubicBezTo>
                  <a:pt x="1030" y="250"/>
                  <a:pt x="1030" y="250"/>
                  <a:pt x="1030" y="250"/>
                </a:cubicBezTo>
                <a:cubicBezTo>
                  <a:pt x="1030" y="250"/>
                  <a:pt x="1030" y="249"/>
                  <a:pt x="1030" y="249"/>
                </a:cubicBezTo>
                <a:cubicBezTo>
                  <a:pt x="1190" y="159"/>
                  <a:pt x="1190" y="159"/>
                  <a:pt x="1190" y="159"/>
                </a:cubicBezTo>
                <a:cubicBezTo>
                  <a:pt x="1192" y="164"/>
                  <a:pt x="1198" y="168"/>
                  <a:pt x="1204" y="168"/>
                </a:cubicBezTo>
                <a:close/>
                <a:moveTo>
                  <a:pt x="1659" y="56"/>
                </a:moveTo>
                <a:cubicBezTo>
                  <a:pt x="1664" y="311"/>
                  <a:pt x="1664" y="311"/>
                  <a:pt x="1664" y="311"/>
                </a:cubicBezTo>
                <a:cubicBezTo>
                  <a:pt x="1660" y="312"/>
                  <a:pt x="1657" y="314"/>
                  <a:pt x="1655" y="317"/>
                </a:cubicBezTo>
                <a:cubicBezTo>
                  <a:pt x="1498" y="229"/>
                  <a:pt x="1498" y="229"/>
                  <a:pt x="1498" y="229"/>
                </a:cubicBezTo>
                <a:cubicBezTo>
                  <a:pt x="1499" y="228"/>
                  <a:pt x="1499" y="226"/>
                  <a:pt x="1499" y="224"/>
                </a:cubicBezTo>
                <a:cubicBezTo>
                  <a:pt x="1499" y="221"/>
                  <a:pt x="1498" y="218"/>
                  <a:pt x="1496" y="215"/>
                </a:cubicBezTo>
                <a:cubicBezTo>
                  <a:pt x="1652" y="53"/>
                  <a:pt x="1652" y="53"/>
                  <a:pt x="1652" y="53"/>
                </a:cubicBezTo>
                <a:cubicBezTo>
                  <a:pt x="1654" y="55"/>
                  <a:pt x="1657" y="56"/>
                  <a:pt x="1659" y="56"/>
                </a:cubicBezTo>
                <a:close/>
                <a:moveTo>
                  <a:pt x="1851" y="203"/>
                </a:moveTo>
                <a:cubicBezTo>
                  <a:pt x="1852" y="208"/>
                  <a:pt x="1856" y="211"/>
                  <a:pt x="1860" y="213"/>
                </a:cubicBezTo>
                <a:cubicBezTo>
                  <a:pt x="1857" y="435"/>
                  <a:pt x="1857" y="435"/>
                  <a:pt x="1857" y="435"/>
                </a:cubicBezTo>
                <a:cubicBezTo>
                  <a:pt x="1856" y="436"/>
                  <a:pt x="1854" y="437"/>
                  <a:pt x="1853" y="438"/>
                </a:cubicBezTo>
                <a:cubicBezTo>
                  <a:pt x="1680" y="332"/>
                  <a:pt x="1680" y="332"/>
                  <a:pt x="1680" y="332"/>
                </a:cubicBezTo>
                <a:cubicBezTo>
                  <a:pt x="1681" y="330"/>
                  <a:pt x="1682" y="328"/>
                  <a:pt x="1682" y="326"/>
                </a:cubicBezTo>
                <a:cubicBezTo>
                  <a:pt x="1682" y="324"/>
                  <a:pt x="1681" y="322"/>
                  <a:pt x="1680" y="320"/>
                </a:cubicBezTo>
                <a:lnTo>
                  <a:pt x="1851" y="203"/>
                </a:lnTo>
                <a:close/>
                <a:moveTo>
                  <a:pt x="1835" y="1108"/>
                </a:moveTo>
                <a:cubicBezTo>
                  <a:pt x="1835" y="1108"/>
                  <a:pt x="1835" y="1107"/>
                  <a:pt x="1835" y="1107"/>
                </a:cubicBezTo>
                <a:cubicBezTo>
                  <a:pt x="1835" y="1104"/>
                  <a:pt x="1834" y="1101"/>
                  <a:pt x="1833" y="1099"/>
                </a:cubicBezTo>
                <a:cubicBezTo>
                  <a:pt x="1973" y="899"/>
                  <a:pt x="1973" y="899"/>
                  <a:pt x="1973" y="899"/>
                </a:cubicBezTo>
                <a:cubicBezTo>
                  <a:pt x="1975" y="900"/>
                  <a:pt x="1977" y="900"/>
                  <a:pt x="1978" y="900"/>
                </a:cubicBezTo>
                <a:cubicBezTo>
                  <a:pt x="1979" y="900"/>
                  <a:pt x="1980" y="900"/>
                  <a:pt x="1981" y="900"/>
                </a:cubicBezTo>
                <a:cubicBezTo>
                  <a:pt x="2027" y="1065"/>
                  <a:pt x="2027" y="1065"/>
                  <a:pt x="2027" y="1065"/>
                </a:cubicBezTo>
                <a:cubicBezTo>
                  <a:pt x="2021" y="1067"/>
                  <a:pt x="2018" y="1072"/>
                  <a:pt x="2018" y="1078"/>
                </a:cubicBezTo>
                <a:lnTo>
                  <a:pt x="1835" y="1108"/>
                </a:lnTo>
                <a:close/>
                <a:moveTo>
                  <a:pt x="1777" y="736"/>
                </a:moveTo>
                <a:cubicBezTo>
                  <a:pt x="1907" y="661"/>
                  <a:pt x="1907" y="661"/>
                  <a:pt x="1907" y="661"/>
                </a:cubicBezTo>
                <a:cubicBezTo>
                  <a:pt x="1909" y="664"/>
                  <a:pt x="1913" y="666"/>
                  <a:pt x="1916" y="666"/>
                </a:cubicBezTo>
                <a:cubicBezTo>
                  <a:pt x="1973" y="871"/>
                  <a:pt x="1973" y="871"/>
                  <a:pt x="1973" y="871"/>
                </a:cubicBezTo>
                <a:cubicBezTo>
                  <a:pt x="1970" y="872"/>
                  <a:pt x="1968" y="873"/>
                  <a:pt x="1967" y="875"/>
                </a:cubicBezTo>
                <a:cubicBezTo>
                  <a:pt x="1780" y="750"/>
                  <a:pt x="1780" y="750"/>
                  <a:pt x="1780" y="750"/>
                </a:cubicBezTo>
                <a:cubicBezTo>
                  <a:pt x="1780" y="749"/>
                  <a:pt x="1781" y="747"/>
                  <a:pt x="1781" y="745"/>
                </a:cubicBezTo>
                <a:cubicBezTo>
                  <a:pt x="1781" y="741"/>
                  <a:pt x="1779" y="738"/>
                  <a:pt x="1777" y="736"/>
                </a:cubicBezTo>
                <a:close/>
                <a:moveTo>
                  <a:pt x="1449" y="468"/>
                </a:moveTo>
                <a:cubicBezTo>
                  <a:pt x="1655" y="336"/>
                  <a:pt x="1655" y="336"/>
                  <a:pt x="1655" y="336"/>
                </a:cubicBezTo>
                <a:cubicBezTo>
                  <a:pt x="1658" y="340"/>
                  <a:pt x="1662" y="342"/>
                  <a:pt x="1666" y="342"/>
                </a:cubicBezTo>
                <a:cubicBezTo>
                  <a:pt x="1669" y="342"/>
                  <a:pt x="1671" y="341"/>
                  <a:pt x="1674" y="340"/>
                </a:cubicBezTo>
                <a:cubicBezTo>
                  <a:pt x="1780" y="476"/>
                  <a:pt x="1780" y="476"/>
                  <a:pt x="1780" y="476"/>
                </a:cubicBezTo>
                <a:cubicBezTo>
                  <a:pt x="1776" y="479"/>
                  <a:pt x="1774" y="483"/>
                  <a:pt x="1774" y="488"/>
                </a:cubicBezTo>
                <a:cubicBezTo>
                  <a:pt x="1774" y="490"/>
                  <a:pt x="1774" y="491"/>
                  <a:pt x="1775" y="493"/>
                </a:cubicBezTo>
                <a:cubicBezTo>
                  <a:pt x="1713" y="526"/>
                  <a:pt x="1713" y="526"/>
                  <a:pt x="1713" y="526"/>
                </a:cubicBezTo>
                <a:cubicBezTo>
                  <a:pt x="1710" y="523"/>
                  <a:pt x="1706" y="520"/>
                  <a:pt x="1701" y="520"/>
                </a:cubicBezTo>
                <a:cubicBezTo>
                  <a:pt x="1695" y="520"/>
                  <a:pt x="1690" y="524"/>
                  <a:pt x="1687" y="530"/>
                </a:cubicBezTo>
                <a:cubicBezTo>
                  <a:pt x="1451" y="475"/>
                  <a:pt x="1451" y="475"/>
                  <a:pt x="1451" y="475"/>
                </a:cubicBezTo>
                <a:cubicBezTo>
                  <a:pt x="1451" y="475"/>
                  <a:pt x="1451" y="474"/>
                  <a:pt x="1451" y="474"/>
                </a:cubicBezTo>
                <a:cubicBezTo>
                  <a:pt x="1451" y="472"/>
                  <a:pt x="1450" y="470"/>
                  <a:pt x="1449" y="468"/>
                </a:cubicBezTo>
                <a:close/>
                <a:moveTo>
                  <a:pt x="1289" y="406"/>
                </a:moveTo>
                <a:cubicBezTo>
                  <a:pt x="1289" y="405"/>
                  <a:pt x="1289" y="404"/>
                  <a:pt x="1288" y="404"/>
                </a:cubicBezTo>
                <a:cubicBezTo>
                  <a:pt x="1475" y="236"/>
                  <a:pt x="1475" y="236"/>
                  <a:pt x="1475" y="236"/>
                </a:cubicBezTo>
                <a:cubicBezTo>
                  <a:pt x="1477" y="238"/>
                  <a:pt x="1481" y="239"/>
                  <a:pt x="1484" y="239"/>
                </a:cubicBezTo>
                <a:cubicBezTo>
                  <a:pt x="1489" y="239"/>
                  <a:pt x="1493" y="237"/>
                  <a:pt x="1496" y="233"/>
                </a:cubicBezTo>
                <a:cubicBezTo>
                  <a:pt x="1652" y="321"/>
                  <a:pt x="1652" y="321"/>
                  <a:pt x="1652" y="321"/>
                </a:cubicBezTo>
                <a:cubicBezTo>
                  <a:pt x="1652" y="323"/>
                  <a:pt x="1651" y="325"/>
                  <a:pt x="1651" y="326"/>
                </a:cubicBezTo>
                <a:cubicBezTo>
                  <a:pt x="1651" y="327"/>
                  <a:pt x="1651" y="327"/>
                  <a:pt x="1651" y="327"/>
                </a:cubicBezTo>
                <a:lnTo>
                  <a:pt x="1289" y="406"/>
                </a:lnTo>
                <a:close/>
                <a:moveTo>
                  <a:pt x="615" y="290"/>
                </a:moveTo>
                <a:cubicBezTo>
                  <a:pt x="616" y="288"/>
                  <a:pt x="617" y="285"/>
                  <a:pt x="617" y="282"/>
                </a:cubicBezTo>
                <a:cubicBezTo>
                  <a:pt x="617" y="282"/>
                  <a:pt x="617" y="281"/>
                  <a:pt x="617" y="281"/>
                </a:cubicBezTo>
                <a:cubicBezTo>
                  <a:pt x="784" y="270"/>
                  <a:pt x="784" y="270"/>
                  <a:pt x="784" y="270"/>
                </a:cubicBezTo>
                <a:cubicBezTo>
                  <a:pt x="784" y="271"/>
                  <a:pt x="784" y="272"/>
                  <a:pt x="784" y="272"/>
                </a:cubicBezTo>
                <a:cubicBezTo>
                  <a:pt x="784" y="279"/>
                  <a:pt x="788" y="284"/>
                  <a:pt x="793" y="287"/>
                </a:cubicBezTo>
                <a:cubicBezTo>
                  <a:pt x="772" y="403"/>
                  <a:pt x="772" y="403"/>
                  <a:pt x="772" y="403"/>
                </a:cubicBezTo>
                <a:cubicBezTo>
                  <a:pt x="772" y="403"/>
                  <a:pt x="772" y="403"/>
                  <a:pt x="772" y="403"/>
                </a:cubicBezTo>
                <a:cubicBezTo>
                  <a:pt x="768" y="403"/>
                  <a:pt x="765" y="405"/>
                  <a:pt x="762" y="407"/>
                </a:cubicBezTo>
                <a:lnTo>
                  <a:pt x="615" y="290"/>
                </a:lnTo>
                <a:close/>
                <a:moveTo>
                  <a:pt x="539" y="227"/>
                </a:moveTo>
                <a:cubicBezTo>
                  <a:pt x="1020" y="151"/>
                  <a:pt x="1020" y="151"/>
                  <a:pt x="1020" y="151"/>
                </a:cubicBezTo>
                <a:cubicBezTo>
                  <a:pt x="808" y="260"/>
                  <a:pt x="808" y="260"/>
                  <a:pt x="808" y="260"/>
                </a:cubicBezTo>
                <a:cubicBezTo>
                  <a:pt x="805" y="258"/>
                  <a:pt x="802" y="257"/>
                  <a:pt x="799" y="257"/>
                </a:cubicBezTo>
                <a:cubicBezTo>
                  <a:pt x="793" y="257"/>
                  <a:pt x="788" y="261"/>
                  <a:pt x="786" y="265"/>
                </a:cubicBezTo>
                <a:cubicBezTo>
                  <a:pt x="616" y="276"/>
                  <a:pt x="616" y="276"/>
                  <a:pt x="616" y="276"/>
                </a:cubicBezTo>
                <a:cubicBezTo>
                  <a:pt x="614" y="271"/>
                  <a:pt x="608" y="267"/>
                  <a:pt x="602" y="267"/>
                </a:cubicBezTo>
                <a:cubicBezTo>
                  <a:pt x="598" y="267"/>
                  <a:pt x="594" y="269"/>
                  <a:pt x="591" y="271"/>
                </a:cubicBezTo>
                <a:cubicBezTo>
                  <a:pt x="538" y="229"/>
                  <a:pt x="538" y="229"/>
                  <a:pt x="538" y="229"/>
                </a:cubicBezTo>
                <a:cubicBezTo>
                  <a:pt x="539" y="228"/>
                  <a:pt x="539" y="228"/>
                  <a:pt x="539" y="227"/>
                </a:cubicBezTo>
                <a:close/>
                <a:moveTo>
                  <a:pt x="777" y="404"/>
                </a:moveTo>
                <a:cubicBezTo>
                  <a:pt x="798" y="288"/>
                  <a:pt x="798" y="288"/>
                  <a:pt x="798" y="288"/>
                </a:cubicBezTo>
                <a:cubicBezTo>
                  <a:pt x="798" y="288"/>
                  <a:pt x="799" y="288"/>
                  <a:pt x="799" y="288"/>
                </a:cubicBezTo>
                <a:cubicBezTo>
                  <a:pt x="807" y="288"/>
                  <a:pt x="814" y="281"/>
                  <a:pt x="814" y="272"/>
                </a:cubicBezTo>
                <a:cubicBezTo>
                  <a:pt x="814" y="271"/>
                  <a:pt x="814" y="270"/>
                  <a:pt x="814" y="269"/>
                </a:cubicBezTo>
                <a:cubicBezTo>
                  <a:pt x="1001" y="257"/>
                  <a:pt x="1001" y="257"/>
                  <a:pt x="1001" y="257"/>
                </a:cubicBezTo>
                <a:cubicBezTo>
                  <a:pt x="1001" y="258"/>
                  <a:pt x="1001" y="259"/>
                  <a:pt x="1002" y="260"/>
                </a:cubicBezTo>
                <a:cubicBezTo>
                  <a:pt x="783" y="408"/>
                  <a:pt x="783" y="408"/>
                  <a:pt x="783" y="408"/>
                </a:cubicBezTo>
                <a:cubicBezTo>
                  <a:pt x="782" y="406"/>
                  <a:pt x="780" y="405"/>
                  <a:pt x="777" y="404"/>
                </a:cubicBezTo>
                <a:close/>
                <a:moveTo>
                  <a:pt x="1031" y="255"/>
                </a:moveTo>
                <a:cubicBezTo>
                  <a:pt x="1469" y="227"/>
                  <a:pt x="1469" y="227"/>
                  <a:pt x="1469" y="227"/>
                </a:cubicBezTo>
                <a:cubicBezTo>
                  <a:pt x="1470" y="229"/>
                  <a:pt x="1471" y="231"/>
                  <a:pt x="1471" y="232"/>
                </a:cubicBezTo>
                <a:cubicBezTo>
                  <a:pt x="1286" y="399"/>
                  <a:pt x="1286" y="399"/>
                  <a:pt x="1286" y="399"/>
                </a:cubicBezTo>
                <a:cubicBezTo>
                  <a:pt x="1283" y="396"/>
                  <a:pt x="1279" y="395"/>
                  <a:pt x="1275" y="395"/>
                </a:cubicBezTo>
                <a:cubicBezTo>
                  <a:pt x="1270" y="395"/>
                  <a:pt x="1265" y="397"/>
                  <a:pt x="1262" y="401"/>
                </a:cubicBezTo>
                <a:cubicBezTo>
                  <a:pt x="1029" y="261"/>
                  <a:pt x="1029" y="261"/>
                  <a:pt x="1029" y="261"/>
                </a:cubicBezTo>
                <a:cubicBezTo>
                  <a:pt x="1030" y="259"/>
                  <a:pt x="1031" y="257"/>
                  <a:pt x="1031" y="255"/>
                </a:cubicBezTo>
                <a:close/>
                <a:moveTo>
                  <a:pt x="1850" y="452"/>
                </a:moveTo>
                <a:cubicBezTo>
                  <a:pt x="1801" y="479"/>
                  <a:pt x="1801" y="479"/>
                  <a:pt x="1801" y="479"/>
                </a:cubicBezTo>
                <a:cubicBezTo>
                  <a:pt x="1798" y="475"/>
                  <a:pt x="1794" y="473"/>
                  <a:pt x="1789" y="473"/>
                </a:cubicBezTo>
                <a:cubicBezTo>
                  <a:pt x="1787" y="473"/>
                  <a:pt x="1785" y="473"/>
                  <a:pt x="1784" y="474"/>
                </a:cubicBezTo>
                <a:cubicBezTo>
                  <a:pt x="1677" y="337"/>
                  <a:pt x="1677" y="337"/>
                  <a:pt x="1677" y="337"/>
                </a:cubicBezTo>
                <a:cubicBezTo>
                  <a:pt x="1678" y="337"/>
                  <a:pt x="1678" y="336"/>
                  <a:pt x="1678" y="336"/>
                </a:cubicBezTo>
                <a:cubicBezTo>
                  <a:pt x="1851" y="443"/>
                  <a:pt x="1851" y="443"/>
                  <a:pt x="1851" y="443"/>
                </a:cubicBezTo>
                <a:cubicBezTo>
                  <a:pt x="1850" y="444"/>
                  <a:pt x="1850" y="446"/>
                  <a:pt x="1850" y="448"/>
                </a:cubicBezTo>
                <a:cubicBezTo>
                  <a:pt x="1850" y="449"/>
                  <a:pt x="1850" y="451"/>
                  <a:pt x="1850" y="452"/>
                </a:cubicBezTo>
                <a:close/>
                <a:moveTo>
                  <a:pt x="1716" y="530"/>
                </a:moveTo>
                <a:cubicBezTo>
                  <a:pt x="1777" y="497"/>
                  <a:pt x="1777" y="497"/>
                  <a:pt x="1777" y="497"/>
                </a:cubicBezTo>
                <a:cubicBezTo>
                  <a:pt x="1780" y="501"/>
                  <a:pt x="1784" y="503"/>
                  <a:pt x="1789" y="503"/>
                </a:cubicBezTo>
                <a:cubicBezTo>
                  <a:pt x="1792" y="503"/>
                  <a:pt x="1795" y="502"/>
                  <a:pt x="1798" y="500"/>
                </a:cubicBezTo>
                <a:cubicBezTo>
                  <a:pt x="1907" y="641"/>
                  <a:pt x="1907" y="641"/>
                  <a:pt x="1907" y="641"/>
                </a:cubicBezTo>
                <a:cubicBezTo>
                  <a:pt x="1907" y="641"/>
                  <a:pt x="1907" y="642"/>
                  <a:pt x="1906" y="642"/>
                </a:cubicBezTo>
                <a:cubicBezTo>
                  <a:pt x="1716" y="539"/>
                  <a:pt x="1716" y="539"/>
                  <a:pt x="1716" y="539"/>
                </a:cubicBezTo>
                <a:cubicBezTo>
                  <a:pt x="1716" y="538"/>
                  <a:pt x="1716" y="537"/>
                  <a:pt x="1716" y="535"/>
                </a:cubicBezTo>
                <a:cubicBezTo>
                  <a:pt x="1716" y="534"/>
                  <a:pt x="1716" y="532"/>
                  <a:pt x="1716" y="530"/>
                </a:cubicBezTo>
                <a:close/>
                <a:moveTo>
                  <a:pt x="1986" y="898"/>
                </a:moveTo>
                <a:cubicBezTo>
                  <a:pt x="1990" y="895"/>
                  <a:pt x="1993" y="891"/>
                  <a:pt x="1993" y="885"/>
                </a:cubicBezTo>
                <a:cubicBezTo>
                  <a:pt x="1993" y="879"/>
                  <a:pt x="1990" y="874"/>
                  <a:pt x="1985" y="871"/>
                </a:cubicBezTo>
                <a:cubicBezTo>
                  <a:pt x="2072" y="600"/>
                  <a:pt x="2072" y="600"/>
                  <a:pt x="2072" y="600"/>
                </a:cubicBezTo>
                <a:cubicBezTo>
                  <a:pt x="2031" y="1062"/>
                  <a:pt x="2031" y="1062"/>
                  <a:pt x="2031" y="1062"/>
                </a:cubicBezTo>
                <a:lnTo>
                  <a:pt x="1986" y="898"/>
                </a:lnTo>
                <a:close/>
                <a:moveTo>
                  <a:pt x="2069" y="592"/>
                </a:moveTo>
                <a:cubicBezTo>
                  <a:pt x="1980" y="870"/>
                  <a:pt x="1980" y="870"/>
                  <a:pt x="1980" y="870"/>
                </a:cubicBezTo>
                <a:cubicBezTo>
                  <a:pt x="1979" y="870"/>
                  <a:pt x="1979" y="870"/>
                  <a:pt x="1978" y="870"/>
                </a:cubicBezTo>
                <a:cubicBezTo>
                  <a:pt x="1978" y="870"/>
                  <a:pt x="1978" y="870"/>
                  <a:pt x="1978" y="870"/>
                </a:cubicBezTo>
                <a:cubicBezTo>
                  <a:pt x="1922" y="666"/>
                  <a:pt x="1922" y="666"/>
                  <a:pt x="1922" y="666"/>
                </a:cubicBezTo>
                <a:cubicBezTo>
                  <a:pt x="1928" y="665"/>
                  <a:pt x="1933" y="658"/>
                  <a:pt x="1933" y="651"/>
                </a:cubicBezTo>
                <a:cubicBezTo>
                  <a:pt x="1933" y="650"/>
                  <a:pt x="1933" y="649"/>
                  <a:pt x="1933" y="647"/>
                </a:cubicBezTo>
                <a:cubicBezTo>
                  <a:pt x="2064" y="587"/>
                  <a:pt x="2064" y="587"/>
                  <a:pt x="2064" y="587"/>
                </a:cubicBezTo>
                <a:cubicBezTo>
                  <a:pt x="2065" y="589"/>
                  <a:pt x="2067" y="591"/>
                  <a:pt x="2069" y="592"/>
                </a:cubicBezTo>
                <a:close/>
                <a:moveTo>
                  <a:pt x="1802" y="497"/>
                </a:moveTo>
                <a:cubicBezTo>
                  <a:pt x="1803" y="494"/>
                  <a:pt x="1804" y="491"/>
                  <a:pt x="1804" y="488"/>
                </a:cubicBezTo>
                <a:cubicBezTo>
                  <a:pt x="1804" y="486"/>
                  <a:pt x="1804" y="485"/>
                  <a:pt x="1803" y="483"/>
                </a:cubicBezTo>
                <a:cubicBezTo>
                  <a:pt x="1852" y="456"/>
                  <a:pt x="1852" y="456"/>
                  <a:pt x="1852" y="456"/>
                </a:cubicBezTo>
                <a:cubicBezTo>
                  <a:pt x="1854" y="459"/>
                  <a:pt x="1857" y="461"/>
                  <a:pt x="1860" y="462"/>
                </a:cubicBezTo>
                <a:cubicBezTo>
                  <a:pt x="1907" y="633"/>
                  <a:pt x="1907" y="633"/>
                  <a:pt x="1907" y="633"/>
                </a:cubicBezTo>
                <a:lnTo>
                  <a:pt x="1802" y="497"/>
                </a:lnTo>
                <a:close/>
                <a:moveTo>
                  <a:pt x="1016" y="239"/>
                </a:moveTo>
                <a:cubicBezTo>
                  <a:pt x="1008" y="239"/>
                  <a:pt x="1002" y="245"/>
                  <a:pt x="1001" y="252"/>
                </a:cubicBezTo>
                <a:cubicBezTo>
                  <a:pt x="812" y="264"/>
                  <a:pt x="812" y="264"/>
                  <a:pt x="812" y="264"/>
                </a:cubicBezTo>
                <a:cubicBezTo>
                  <a:pt x="1025" y="154"/>
                  <a:pt x="1025" y="154"/>
                  <a:pt x="1025" y="154"/>
                </a:cubicBezTo>
                <a:cubicBezTo>
                  <a:pt x="1027" y="157"/>
                  <a:pt x="1030" y="159"/>
                  <a:pt x="1033" y="160"/>
                </a:cubicBezTo>
                <a:cubicBezTo>
                  <a:pt x="1016" y="239"/>
                  <a:pt x="1016" y="239"/>
                  <a:pt x="1016" y="239"/>
                </a:cubicBezTo>
                <a:cubicBezTo>
                  <a:pt x="1016" y="239"/>
                  <a:pt x="1016" y="239"/>
                  <a:pt x="1016" y="239"/>
                </a:cubicBezTo>
                <a:close/>
                <a:moveTo>
                  <a:pt x="540" y="221"/>
                </a:moveTo>
                <a:cubicBezTo>
                  <a:pt x="539" y="219"/>
                  <a:pt x="539" y="217"/>
                  <a:pt x="537" y="214"/>
                </a:cubicBezTo>
                <a:cubicBezTo>
                  <a:pt x="626" y="106"/>
                  <a:pt x="626" y="106"/>
                  <a:pt x="626" y="106"/>
                </a:cubicBezTo>
                <a:cubicBezTo>
                  <a:pt x="629" y="108"/>
                  <a:pt x="632" y="109"/>
                  <a:pt x="636" y="109"/>
                </a:cubicBezTo>
                <a:cubicBezTo>
                  <a:pt x="643" y="109"/>
                  <a:pt x="649" y="105"/>
                  <a:pt x="650" y="98"/>
                </a:cubicBezTo>
                <a:cubicBezTo>
                  <a:pt x="1020" y="146"/>
                  <a:pt x="1020" y="146"/>
                  <a:pt x="1020" y="146"/>
                </a:cubicBezTo>
                <a:lnTo>
                  <a:pt x="540" y="221"/>
                </a:lnTo>
                <a:close/>
                <a:moveTo>
                  <a:pt x="786" y="412"/>
                </a:moveTo>
                <a:cubicBezTo>
                  <a:pt x="1005" y="264"/>
                  <a:pt x="1005" y="264"/>
                  <a:pt x="1005" y="264"/>
                </a:cubicBezTo>
                <a:cubicBezTo>
                  <a:pt x="1006" y="266"/>
                  <a:pt x="1007" y="267"/>
                  <a:pt x="1009" y="268"/>
                </a:cubicBezTo>
                <a:cubicBezTo>
                  <a:pt x="996" y="443"/>
                  <a:pt x="996" y="443"/>
                  <a:pt x="996" y="443"/>
                </a:cubicBezTo>
                <a:cubicBezTo>
                  <a:pt x="995" y="443"/>
                  <a:pt x="995" y="443"/>
                  <a:pt x="994" y="443"/>
                </a:cubicBezTo>
                <a:cubicBezTo>
                  <a:pt x="990" y="443"/>
                  <a:pt x="987" y="444"/>
                  <a:pt x="984" y="447"/>
                </a:cubicBezTo>
                <a:cubicBezTo>
                  <a:pt x="787" y="418"/>
                  <a:pt x="787" y="418"/>
                  <a:pt x="787" y="418"/>
                </a:cubicBezTo>
                <a:cubicBezTo>
                  <a:pt x="787" y="416"/>
                  <a:pt x="787" y="414"/>
                  <a:pt x="786" y="412"/>
                </a:cubicBezTo>
                <a:close/>
                <a:moveTo>
                  <a:pt x="1290" y="411"/>
                </a:moveTo>
                <a:cubicBezTo>
                  <a:pt x="1652" y="332"/>
                  <a:pt x="1652" y="332"/>
                  <a:pt x="1652" y="332"/>
                </a:cubicBezTo>
                <a:cubicBezTo>
                  <a:pt x="1652" y="332"/>
                  <a:pt x="1652" y="332"/>
                  <a:pt x="1652" y="332"/>
                </a:cubicBezTo>
                <a:cubicBezTo>
                  <a:pt x="1447" y="464"/>
                  <a:pt x="1447" y="464"/>
                  <a:pt x="1447" y="464"/>
                </a:cubicBezTo>
                <a:cubicBezTo>
                  <a:pt x="1444" y="461"/>
                  <a:pt x="1440" y="459"/>
                  <a:pt x="1436" y="459"/>
                </a:cubicBezTo>
                <a:cubicBezTo>
                  <a:pt x="1427" y="459"/>
                  <a:pt x="1420" y="466"/>
                  <a:pt x="1420" y="474"/>
                </a:cubicBezTo>
                <a:cubicBezTo>
                  <a:pt x="1420" y="481"/>
                  <a:pt x="1425" y="486"/>
                  <a:pt x="1430" y="488"/>
                </a:cubicBezTo>
                <a:cubicBezTo>
                  <a:pt x="1382" y="654"/>
                  <a:pt x="1382" y="654"/>
                  <a:pt x="1382" y="654"/>
                </a:cubicBezTo>
                <a:cubicBezTo>
                  <a:pt x="1380" y="654"/>
                  <a:pt x="1379" y="655"/>
                  <a:pt x="1377" y="656"/>
                </a:cubicBezTo>
                <a:cubicBezTo>
                  <a:pt x="1283" y="422"/>
                  <a:pt x="1283" y="422"/>
                  <a:pt x="1283" y="422"/>
                </a:cubicBezTo>
                <a:cubicBezTo>
                  <a:pt x="1287" y="420"/>
                  <a:pt x="1289" y="416"/>
                  <a:pt x="1290" y="411"/>
                </a:cubicBezTo>
                <a:close/>
                <a:moveTo>
                  <a:pt x="1387" y="654"/>
                </a:moveTo>
                <a:cubicBezTo>
                  <a:pt x="1435" y="489"/>
                  <a:pt x="1435" y="489"/>
                  <a:pt x="1435" y="489"/>
                </a:cubicBezTo>
                <a:cubicBezTo>
                  <a:pt x="1435" y="489"/>
                  <a:pt x="1435" y="489"/>
                  <a:pt x="1436" y="489"/>
                </a:cubicBezTo>
                <a:cubicBezTo>
                  <a:pt x="1442" y="489"/>
                  <a:pt x="1447" y="485"/>
                  <a:pt x="1450" y="480"/>
                </a:cubicBezTo>
                <a:cubicBezTo>
                  <a:pt x="1686" y="534"/>
                  <a:pt x="1686" y="534"/>
                  <a:pt x="1686" y="534"/>
                </a:cubicBezTo>
                <a:cubicBezTo>
                  <a:pt x="1686" y="535"/>
                  <a:pt x="1686" y="535"/>
                  <a:pt x="1686" y="535"/>
                </a:cubicBezTo>
                <a:cubicBezTo>
                  <a:pt x="1686" y="539"/>
                  <a:pt x="1687" y="542"/>
                  <a:pt x="1689" y="545"/>
                </a:cubicBezTo>
                <a:cubicBezTo>
                  <a:pt x="1397" y="659"/>
                  <a:pt x="1397" y="659"/>
                  <a:pt x="1397" y="659"/>
                </a:cubicBezTo>
                <a:cubicBezTo>
                  <a:pt x="1395" y="656"/>
                  <a:pt x="1391" y="654"/>
                  <a:pt x="1387" y="654"/>
                </a:cubicBezTo>
                <a:close/>
                <a:moveTo>
                  <a:pt x="1714" y="544"/>
                </a:moveTo>
                <a:cubicBezTo>
                  <a:pt x="1904" y="646"/>
                  <a:pt x="1904" y="646"/>
                  <a:pt x="1904" y="646"/>
                </a:cubicBezTo>
                <a:cubicBezTo>
                  <a:pt x="1903" y="648"/>
                  <a:pt x="1903" y="649"/>
                  <a:pt x="1903" y="651"/>
                </a:cubicBezTo>
                <a:cubicBezTo>
                  <a:pt x="1903" y="653"/>
                  <a:pt x="1904" y="655"/>
                  <a:pt x="1904" y="657"/>
                </a:cubicBezTo>
                <a:cubicBezTo>
                  <a:pt x="1774" y="732"/>
                  <a:pt x="1774" y="732"/>
                  <a:pt x="1774" y="732"/>
                </a:cubicBezTo>
                <a:cubicBezTo>
                  <a:pt x="1771" y="731"/>
                  <a:pt x="1768" y="730"/>
                  <a:pt x="1765" y="730"/>
                </a:cubicBezTo>
                <a:cubicBezTo>
                  <a:pt x="1765" y="730"/>
                  <a:pt x="1764" y="730"/>
                  <a:pt x="1763" y="730"/>
                </a:cubicBezTo>
                <a:cubicBezTo>
                  <a:pt x="1707" y="549"/>
                  <a:pt x="1707" y="549"/>
                  <a:pt x="1707" y="549"/>
                </a:cubicBezTo>
                <a:cubicBezTo>
                  <a:pt x="1710" y="548"/>
                  <a:pt x="1712" y="546"/>
                  <a:pt x="1714" y="544"/>
                </a:cubicBezTo>
                <a:close/>
                <a:moveTo>
                  <a:pt x="1777" y="755"/>
                </a:moveTo>
                <a:cubicBezTo>
                  <a:pt x="1964" y="880"/>
                  <a:pt x="1964" y="880"/>
                  <a:pt x="1964" y="880"/>
                </a:cubicBezTo>
                <a:cubicBezTo>
                  <a:pt x="1964" y="881"/>
                  <a:pt x="1963" y="883"/>
                  <a:pt x="1963" y="885"/>
                </a:cubicBezTo>
                <a:cubicBezTo>
                  <a:pt x="1963" y="890"/>
                  <a:pt x="1965" y="894"/>
                  <a:pt x="1969" y="897"/>
                </a:cubicBezTo>
                <a:cubicBezTo>
                  <a:pt x="1829" y="1095"/>
                  <a:pt x="1829" y="1095"/>
                  <a:pt x="1829" y="1095"/>
                </a:cubicBezTo>
                <a:cubicBezTo>
                  <a:pt x="1827" y="1093"/>
                  <a:pt x="1824" y="1092"/>
                  <a:pt x="1820" y="1092"/>
                </a:cubicBezTo>
                <a:cubicBezTo>
                  <a:pt x="1818" y="1092"/>
                  <a:pt x="1817" y="1092"/>
                  <a:pt x="1815" y="1093"/>
                </a:cubicBezTo>
                <a:cubicBezTo>
                  <a:pt x="1770" y="759"/>
                  <a:pt x="1770" y="759"/>
                  <a:pt x="1770" y="759"/>
                </a:cubicBezTo>
                <a:cubicBezTo>
                  <a:pt x="1773" y="759"/>
                  <a:pt x="1775" y="757"/>
                  <a:pt x="1777" y="755"/>
                </a:cubicBezTo>
                <a:close/>
                <a:moveTo>
                  <a:pt x="1956" y="1171"/>
                </a:moveTo>
                <a:cubicBezTo>
                  <a:pt x="1951" y="1171"/>
                  <a:pt x="1946" y="1174"/>
                  <a:pt x="1943" y="1179"/>
                </a:cubicBezTo>
                <a:cubicBezTo>
                  <a:pt x="1834" y="1113"/>
                  <a:pt x="1834" y="1113"/>
                  <a:pt x="1834" y="1113"/>
                </a:cubicBezTo>
                <a:cubicBezTo>
                  <a:pt x="1834" y="1113"/>
                  <a:pt x="1834" y="1113"/>
                  <a:pt x="1834" y="1113"/>
                </a:cubicBezTo>
                <a:cubicBezTo>
                  <a:pt x="2019" y="1083"/>
                  <a:pt x="2019" y="1083"/>
                  <a:pt x="2019" y="1083"/>
                </a:cubicBezTo>
                <a:cubicBezTo>
                  <a:pt x="2019" y="1085"/>
                  <a:pt x="2020" y="1087"/>
                  <a:pt x="2021" y="1088"/>
                </a:cubicBezTo>
                <a:cubicBezTo>
                  <a:pt x="1963" y="1172"/>
                  <a:pt x="1963" y="1172"/>
                  <a:pt x="1963" y="1172"/>
                </a:cubicBezTo>
                <a:cubicBezTo>
                  <a:pt x="1961" y="1171"/>
                  <a:pt x="1959" y="1171"/>
                  <a:pt x="1956" y="1171"/>
                </a:cubicBezTo>
                <a:close/>
                <a:moveTo>
                  <a:pt x="2062" y="582"/>
                </a:moveTo>
                <a:cubicBezTo>
                  <a:pt x="1931" y="643"/>
                  <a:pt x="1931" y="643"/>
                  <a:pt x="1931" y="643"/>
                </a:cubicBezTo>
                <a:cubicBezTo>
                  <a:pt x="1928" y="639"/>
                  <a:pt x="1923" y="636"/>
                  <a:pt x="1918" y="636"/>
                </a:cubicBezTo>
                <a:cubicBezTo>
                  <a:pt x="1917" y="636"/>
                  <a:pt x="1915" y="636"/>
                  <a:pt x="1913" y="637"/>
                </a:cubicBezTo>
                <a:cubicBezTo>
                  <a:pt x="1865" y="463"/>
                  <a:pt x="1865" y="463"/>
                  <a:pt x="1865" y="463"/>
                </a:cubicBezTo>
                <a:cubicBezTo>
                  <a:pt x="1870" y="463"/>
                  <a:pt x="1873" y="461"/>
                  <a:pt x="1876" y="458"/>
                </a:cubicBezTo>
                <a:cubicBezTo>
                  <a:pt x="1974" y="519"/>
                  <a:pt x="1974" y="519"/>
                  <a:pt x="1974" y="519"/>
                </a:cubicBezTo>
                <a:cubicBezTo>
                  <a:pt x="1974" y="520"/>
                  <a:pt x="1974" y="521"/>
                  <a:pt x="1974" y="522"/>
                </a:cubicBezTo>
                <a:cubicBezTo>
                  <a:pt x="1974" y="530"/>
                  <a:pt x="1981" y="537"/>
                  <a:pt x="1989" y="537"/>
                </a:cubicBezTo>
                <a:cubicBezTo>
                  <a:pt x="1993" y="537"/>
                  <a:pt x="1996" y="536"/>
                  <a:pt x="1999" y="533"/>
                </a:cubicBezTo>
                <a:cubicBezTo>
                  <a:pt x="2062" y="573"/>
                  <a:pt x="2062" y="573"/>
                  <a:pt x="2062" y="573"/>
                </a:cubicBezTo>
                <a:cubicBezTo>
                  <a:pt x="2061" y="574"/>
                  <a:pt x="2061" y="576"/>
                  <a:pt x="2061" y="578"/>
                </a:cubicBezTo>
                <a:cubicBezTo>
                  <a:pt x="2061" y="580"/>
                  <a:pt x="2061" y="581"/>
                  <a:pt x="2062" y="582"/>
                </a:cubicBezTo>
                <a:close/>
                <a:moveTo>
                  <a:pt x="2067" y="310"/>
                </a:moveTo>
                <a:cubicBezTo>
                  <a:pt x="1992" y="507"/>
                  <a:pt x="1992" y="507"/>
                  <a:pt x="1992" y="507"/>
                </a:cubicBezTo>
                <a:cubicBezTo>
                  <a:pt x="1991" y="507"/>
                  <a:pt x="1990" y="507"/>
                  <a:pt x="1989" y="507"/>
                </a:cubicBezTo>
                <a:cubicBezTo>
                  <a:pt x="1984" y="507"/>
                  <a:pt x="1979" y="510"/>
                  <a:pt x="1976" y="514"/>
                </a:cubicBezTo>
                <a:cubicBezTo>
                  <a:pt x="1879" y="454"/>
                  <a:pt x="1879" y="454"/>
                  <a:pt x="1879" y="454"/>
                </a:cubicBezTo>
                <a:cubicBezTo>
                  <a:pt x="1880" y="452"/>
                  <a:pt x="1880" y="450"/>
                  <a:pt x="1880" y="448"/>
                </a:cubicBezTo>
                <a:cubicBezTo>
                  <a:pt x="1880" y="445"/>
                  <a:pt x="1879" y="442"/>
                  <a:pt x="1878" y="440"/>
                </a:cubicBezTo>
                <a:cubicBezTo>
                  <a:pt x="2063" y="306"/>
                  <a:pt x="2063" y="306"/>
                  <a:pt x="2063" y="306"/>
                </a:cubicBezTo>
                <a:cubicBezTo>
                  <a:pt x="2064" y="308"/>
                  <a:pt x="2065" y="309"/>
                  <a:pt x="2067" y="310"/>
                </a:cubicBezTo>
                <a:close/>
                <a:moveTo>
                  <a:pt x="2064" y="58"/>
                </a:moveTo>
                <a:cubicBezTo>
                  <a:pt x="2066" y="60"/>
                  <a:pt x="2068" y="61"/>
                  <a:pt x="2071" y="62"/>
                </a:cubicBezTo>
                <a:cubicBezTo>
                  <a:pt x="1866" y="433"/>
                  <a:pt x="1866" y="433"/>
                  <a:pt x="1866" y="433"/>
                </a:cubicBezTo>
                <a:cubicBezTo>
                  <a:pt x="1866" y="433"/>
                  <a:pt x="1865" y="433"/>
                  <a:pt x="1865" y="433"/>
                </a:cubicBezTo>
                <a:cubicBezTo>
                  <a:pt x="1864" y="433"/>
                  <a:pt x="1863" y="433"/>
                  <a:pt x="1862" y="433"/>
                </a:cubicBezTo>
                <a:cubicBezTo>
                  <a:pt x="1865" y="214"/>
                  <a:pt x="1865" y="214"/>
                  <a:pt x="1865" y="214"/>
                </a:cubicBezTo>
                <a:cubicBezTo>
                  <a:pt x="1865" y="214"/>
                  <a:pt x="1865" y="214"/>
                  <a:pt x="1865" y="214"/>
                </a:cubicBezTo>
                <a:cubicBezTo>
                  <a:pt x="1873" y="214"/>
                  <a:pt x="1880" y="207"/>
                  <a:pt x="1880" y="199"/>
                </a:cubicBezTo>
                <a:cubicBezTo>
                  <a:pt x="1880" y="194"/>
                  <a:pt x="1878" y="190"/>
                  <a:pt x="1875" y="187"/>
                </a:cubicBezTo>
                <a:lnTo>
                  <a:pt x="2064" y="58"/>
                </a:lnTo>
                <a:close/>
                <a:moveTo>
                  <a:pt x="1853" y="189"/>
                </a:moveTo>
                <a:cubicBezTo>
                  <a:pt x="1851" y="191"/>
                  <a:pt x="1850" y="195"/>
                  <a:pt x="1850" y="198"/>
                </a:cubicBezTo>
                <a:cubicBezTo>
                  <a:pt x="1677" y="316"/>
                  <a:pt x="1677" y="316"/>
                  <a:pt x="1677" y="316"/>
                </a:cubicBezTo>
                <a:cubicBezTo>
                  <a:pt x="1675" y="314"/>
                  <a:pt x="1672" y="312"/>
                  <a:pt x="1669" y="311"/>
                </a:cubicBezTo>
                <a:cubicBezTo>
                  <a:pt x="1664" y="56"/>
                  <a:pt x="1664" y="56"/>
                  <a:pt x="1664" y="56"/>
                </a:cubicBezTo>
                <a:cubicBezTo>
                  <a:pt x="1668" y="56"/>
                  <a:pt x="1671" y="54"/>
                  <a:pt x="1673" y="52"/>
                </a:cubicBezTo>
                <a:lnTo>
                  <a:pt x="1853" y="189"/>
                </a:lnTo>
                <a:close/>
                <a:moveTo>
                  <a:pt x="1470" y="218"/>
                </a:moveTo>
                <a:cubicBezTo>
                  <a:pt x="1219" y="154"/>
                  <a:pt x="1219" y="154"/>
                  <a:pt x="1219" y="154"/>
                </a:cubicBezTo>
                <a:cubicBezTo>
                  <a:pt x="1219" y="154"/>
                  <a:pt x="1219" y="153"/>
                  <a:pt x="1219" y="153"/>
                </a:cubicBezTo>
                <a:cubicBezTo>
                  <a:pt x="1219" y="150"/>
                  <a:pt x="1218" y="147"/>
                  <a:pt x="1216" y="144"/>
                </a:cubicBezTo>
                <a:cubicBezTo>
                  <a:pt x="1370" y="58"/>
                  <a:pt x="1370" y="58"/>
                  <a:pt x="1370" y="58"/>
                </a:cubicBezTo>
                <a:cubicBezTo>
                  <a:pt x="1378" y="56"/>
                  <a:pt x="1378" y="56"/>
                  <a:pt x="1378" y="56"/>
                </a:cubicBezTo>
                <a:cubicBezTo>
                  <a:pt x="1380" y="63"/>
                  <a:pt x="1386" y="67"/>
                  <a:pt x="1393" y="67"/>
                </a:cubicBezTo>
                <a:cubicBezTo>
                  <a:pt x="1396" y="67"/>
                  <a:pt x="1399" y="66"/>
                  <a:pt x="1402" y="64"/>
                </a:cubicBezTo>
                <a:cubicBezTo>
                  <a:pt x="1475" y="212"/>
                  <a:pt x="1475" y="212"/>
                  <a:pt x="1475" y="212"/>
                </a:cubicBezTo>
                <a:cubicBezTo>
                  <a:pt x="1473" y="213"/>
                  <a:pt x="1471" y="216"/>
                  <a:pt x="1470" y="218"/>
                </a:cubicBezTo>
                <a:close/>
                <a:moveTo>
                  <a:pt x="1351" y="63"/>
                </a:moveTo>
                <a:cubicBezTo>
                  <a:pt x="1213" y="141"/>
                  <a:pt x="1213" y="141"/>
                  <a:pt x="1213" y="141"/>
                </a:cubicBezTo>
                <a:cubicBezTo>
                  <a:pt x="1210" y="139"/>
                  <a:pt x="1207" y="138"/>
                  <a:pt x="1204" y="138"/>
                </a:cubicBezTo>
                <a:cubicBezTo>
                  <a:pt x="1196" y="138"/>
                  <a:pt x="1189" y="145"/>
                  <a:pt x="1189" y="153"/>
                </a:cubicBezTo>
                <a:cubicBezTo>
                  <a:pt x="1189" y="153"/>
                  <a:pt x="1189" y="154"/>
                  <a:pt x="1189" y="154"/>
                </a:cubicBezTo>
                <a:cubicBezTo>
                  <a:pt x="1027" y="245"/>
                  <a:pt x="1027" y="245"/>
                  <a:pt x="1027" y="245"/>
                </a:cubicBezTo>
                <a:cubicBezTo>
                  <a:pt x="1026" y="242"/>
                  <a:pt x="1023" y="241"/>
                  <a:pt x="1020" y="240"/>
                </a:cubicBezTo>
                <a:cubicBezTo>
                  <a:pt x="1038" y="161"/>
                  <a:pt x="1038" y="161"/>
                  <a:pt x="1038" y="161"/>
                </a:cubicBezTo>
                <a:cubicBezTo>
                  <a:pt x="1046" y="160"/>
                  <a:pt x="1052" y="154"/>
                  <a:pt x="1052" y="146"/>
                </a:cubicBezTo>
                <a:cubicBezTo>
                  <a:pt x="1052" y="144"/>
                  <a:pt x="1052" y="142"/>
                  <a:pt x="1051" y="140"/>
                </a:cubicBezTo>
                <a:lnTo>
                  <a:pt x="1351" y="63"/>
                </a:lnTo>
                <a:close/>
                <a:moveTo>
                  <a:pt x="510" y="220"/>
                </a:moveTo>
                <a:cubicBezTo>
                  <a:pt x="510" y="221"/>
                  <a:pt x="510" y="221"/>
                  <a:pt x="510" y="222"/>
                </a:cubicBezTo>
                <a:cubicBezTo>
                  <a:pt x="237" y="248"/>
                  <a:pt x="237" y="248"/>
                  <a:pt x="237" y="248"/>
                </a:cubicBezTo>
                <a:cubicBezTo>
                  <a:pt x="235" y="241"/>
                  <a:pt x="229" y="237"/>
                  <a:pt x="223" y="237"/>
                </a:cubicBezTo>
                <a:cubicBezTo>
                  <a:pt x="219" y="237"/>
                  <a:pt x="215" y="238"/>
                  <a:pt x="213" y="240"/>
                </a:cubicBezTo>
                <a:cubicBezTo>
                  <a:pt x="119" y="45"/>
                  <a:pt x="119" y="45"/>
                  <a:pt x="119" y="45"/>
                </a:cubicBezTo>
                <a:lnTo>
                  <a:pt x="510" y="220"/>
                </a:lnTo>
                <a:close/>
                <a:moveTo>
                  <a:pt x="131" y="496"/>
                </a:moveTo>
                <a:cubicBezTo>
                  <a:pt x="131" y="495"/>
                  <a:pt x="131" y="495"/>
                  <a:pt x="131" y="495"/>
                </a:cubicBezTo>
                <a:cubicBezTo>
                  <a:pt x="131" y="493"/>
                  <a:pt x="131" y="492"/>
                  <a:pt x="130" y="490"/>
                </a:cubicBezTo>
                <a:cubicBezTo>
                  <a:pt x="278" y="412"/>
                  <a:pt x="278" y="412"/>
                  <a:pt x="278" y="412"/>
                </a:cubicBezTo>
                <a:cubicBezTo>
                  <a:pt x="280" y="417"/>
                  <a:pt x="285" y="420"/>
                  <a:pt x="291" y="420"/>
                </a:cubicBezTo>
                <a:cubicBezTo>
                  <a:pt x="294" y="420"/>
                  <a:pt x="297" y="419"/>
                  <a:pt x="299" y="418"/>
                </a:cubicBezTo>
                <a:cubicBezTo>
                  <a:pt x="388" y="580"/>
                  <a:pt x="388" y="580"/>
                  <a:pt x="388" y="580"/>
                </a:cubicBezTo>
                <a:cubicBezTo>
                  <a:pt x="386" y="582"/>
                  <a:pt x="385" y="583"/>
                  <a:pt x="384" y="585"/>
                </a:cubicBezTo>
                <a:lnTo>
                  <a:pt x="131" y="496"/>
                </a:lnTo>
                <a:close/>
                <a:moveTo>
                  <a:pt x="410" y="584"/>
                </a:moveTo>
                <a:cubicBezTo>
                  <a:pt x="407" y="580"/>
                  <a:pt x="402" y="577"/>
                  <a:pt x="397" y="577"/>
                </a:cubicBezTo>
                <a:cubicBezTo>
                  <a:pt x="395" y="577"/>
                  <a:pt x="394" y="577"/>
                  <a:pt x="392" y="578"/>
                </a:cubicBezTo>
                <a:cubicBezTo>
                  <a:pt x="303" y="414"/>
                  <a:pt x="303" y="414"/>
                  <a:pt x="303" y="414"/>
                </a:cubicBezTo>
                <a:cubicBezTo>
                  <a:pt x="304" y="412"/>
                  <a:pt x="305" y="410"/>
                  <a:pt x="306" y="408"/>
                </a:cubicBezTo>
                <a:cubicBezTo>
                  <a:pt x="757" y="421"/>
                  <a:pt x="757" y="421"/>
                  <a:pt x="757" y="421"/>
                </a:cubicBezTo>
                <a:cubicBezTo>
                  <a:pt x="757" y="421"/>
                  <a:pt x="757" y="422"/>
                  <a:pt x="758" y="423"/>
                </a:cubicBezTo>
                <a:lnTo>
                  <a:pt x="410" y="584"/>
                </a:lnTo>
                <a:close/>
                <a:moveTo>
                  <a:pt x="1008" y="463"/>
                </a:moveTo>
                <a:cubicBezTo>
                  <a:pt x="1009" y="462"/>
                  <a:pt x="1009" y="460"/>
                  <a:pt x="1009" y="458"/>
                </a:cubicBezTo>
                <a:cubicBezTo>
                  <a:pt x="1009" y="458"/>
                  <a:pt x="1009" y="458"/>
                  <a:pt x="1009" y="458"/>
                </a:cubicBezTo>
                <a:cubicBezTo>
                  <a:pt x="1260" y="415"/>
                  <a:pt x="1260" y="415"/>
                  <a:pt x="1260" y="415"/>
                </a:cubicBezTo>
                <a:cubicBezTo>
                  <a:pt x="1263" y="421"/>
                  <a:pt x="1268" y="425"/>
                  <a:pt x="1275" y="425"/>
                </a:cubicBezTo>
                <a:cubicBezTo>
                  <a:pt x="1276" y="425"/>
                  <a:pt x="1277" y="425"/>
                  <a:pt x="1278" y="424"/>
                </a:cubicBezTo>
                <a:cubicBezTo>
                  <a:pt x="1374" y="659"/>
                  <a:pt x="1374" y="659"/>
                  <a:pt x="1374" y="659"/>
                </a:cubicBezTo>
                <a:cubicBezTo>
                  <a:pt x="1372" y="661"/>
                  <a:pt x="1371" y="663"/>
                  <a:pt x="1371" y="666"/>
                </a:cubicBezTo>
                <a:lnTo>
                  <a:pt x="1008" y="463"/>
                </a:lnTo>
                <a:close/>
                <a:moveTo>
                  <a:pt x="1401" y="669"/>
                </a:moveTo>
                <a:cubicBezTo>
                  <a:pt x="1401" y="669"/>
                  <a:pt x="1401" y="669"/>
                  <a:pt x="1401" y="669"/>
                </a:cubicBezTo>
                <a:cubicBezTo>
                  <a:pt x="1401" y="667"/>
                  <a:pt x="1400" y="665"/>
                  <a:pt x="1400" y="664"/>
                </a:cubicBezTo>
                <a:cubicBezTo>
                  <a:pt x="1694" y="548"/>
                  <a:pt x="1694" y="548"/>
                  <a:pt x="1694" y="548"/>
                </a:cubicBezTo>
                <a:cubicBezTo>
                  <a:pt x="1696" y="550"/>
                  <a:pt x="1698" y="550"/>
                  <a:pt x="1701" y="550"/>
                </a:cubicBezTo>
                <a:cubicBezTo>
                  <a:pt x="1702" y="550"/>
                  <a:pt x="1702" y="550"/>
                  <a:pt x="1702" y="550"/>
                </a:cubicBezTo>
                <a:cubicBezTo>
                  <a:pt x="1759" y="732"/>
                  <a:pt x="1759" y="732"/>
                  <a:pt x="1759" y="732"/>
                </a:cubicBezTo>
                <a:cubicBezTo>
                  <a:pt x="1756" y="733"/>
                  <a:pt x="1754" y="735"/>
                  <a:pt x="1753" y="737"/>
                </a:cubicBezTo>
                <a:lnTo>
                  <a:pt x="1401" y="669"/>
                </a:lnTo>
                <a:close/>
                <a:moveTo>
                  <a:pt x="1550" y="903"/>
                </a:moveTo>
                <a:cubicBezTo>
                  <a:pt x="1755" y="756"/>
                  <a:pt x="1755" y="756"/>
                  <a:pt x="1755" y="756"/>
                </a:cubicBezTo>
                <a:cubicBezTo>
                  <a:pt x="1757" y="758"/>
                  <a:pt x="1759" y="759"/>
                  <a:pt x="1761" y="760"/>
                </a:cubicBezTo>
                <a:cubicBezTo>
                  <a:pt x="1730" y="1039"/>
                  <a:pt x="1730" y="1039"/>
                  <a:pt x="1730" y="1039"/>
                </a:cubicBezTo>
                <a:cubicBezTo>
                  <a:pt x="1726" y="1039"/>
                  <a:pt x="1723" y="1041"/>
                  <a:pt x="1720" y="1043"/>
                </a:cubicBezTo>
                <a:cubicBezTo>
                  <a:pt x="1555" y="922"/>
                  <a:pt x="1555" y="922"/>
                  <a:pt x="1555" y="922"/>
                </a:cubicBezTo>
                <a:cubicBezTo>
                  <a:pt x="1556" y="920"/>
                  <a:pt x="1557" y="918"/>
                  <a:pt x="1557" y="915"/>
                </a:cubicBezTo>
                <a:cubicBezTo>
                  <a:pt x="1557" y="910"/>
                  <a:pt x="1554" y="906"/>
                  <a:pt x="1550" y="903"/>
                </a:cubicBezTo>
                <a:close/>
                <a:moveTo>
                  <a:pt x="1745" y="1060"/>
                </a:moveTo>
                <a:cubicBezTo>
                  <a:pt x="1745" y="1058"/>
                  <a:pt x="1746" y="1056"/>
                  <a:pt x="1746" y="1054"/>
                </a:cubicBezTo>
                <a:cubicBezTo>
                  <a:pt x="1746" y="1047"/>
                  <a:pt x="1741" y="1041"/>
                  <a:pt x="1735" y="1040"/>
                </a:cubicBezTo>
                <a:cubicBezTo>
                  <a:pt x="1766" y="765"/>
                  <a:pt x="1766" y="765"/>
                  <a:pt x="1766" y="765"/>
                </a:cubicBezTo>
                <a:cubicBezTo>
                  <a:pt x="1811" y="1096"/>
                  <a:pt x="1811" y="1096"/>
                  <a:pt x="1811" y="1096"/>
                </a:cubicBezTo>
                <a:cubicBezTo>
                  <a:pt x="1810" y="1096"/>
                  <a:pt x="1809" y="1097"/>
                  <a:pt x="1808" y="1098"/>
                </a:cubicBezTo>
                <a:lnTo>
                  <a:pt x="1745" y="1060"/>
                </a:lnTo>
                <a:close/>
              </a:path>
            </a:pathLst>
          </a:custGeom>
          <a:solidFill>
            <a:srgbClr val="2D4861">
              <a:alpha val="11000"/>
            </a:srgbClr>
          </a:solidFill>
          <a:ln>
            <a:noFill/>
          </a:ln>
        </p:spPr>
        <p:txBody>
          <a:bodyPr vert="horz" wrap="square" lIns="68580" tIns="34290" rIns="68580" bIns="34290" numCol="1" anchor="t" anchorCtr="0" compatLnSpc="1">
            <a:prstTxWarp prst="textNoShape">
              <a:avLst/>
            </a:prstTxWarp>
          </a:bodyPr>
          <a:lstStyle/>
          <a:p>
            <a:endParaRPr lang="id-ID"/>
          </a:p>
        </p:txBody>
      </p:sp>
      <p:sp>
        <p:nvSpPr>
          <p:cNvPr id="9" name="Freeform 154"/>
          <p:cNvSpPr>
            <a:spLocks noEditPoints="1"/>
          </p:cNvSpPr>
          <p:nvPr/>
        </p:nvSpPr>
        <p:spPr bwMode="auto">
          <a:xfrm rot="2861032">
            <a:off x="4891542" y="-1001959"/>
            <a:ext cx="5795963" cy="5295900"/>
          </a:xfrm>
          <a:custGeom>
            <a:avLst/>
            <a:gdLst>
              <a:gd name="T0" fmla="*/ 2076 w 2220"/>
              <a:gd name="T1" fmla="*/ 1278 h 2027"/>
              <a:gd name="T2" fmla="*/ 2132 w 2220"/>
              <a:gd name="T3" fmla="*/ 937 h 2027"/>
              <a:gd name="T4" fmla="*/ 2072 w 2220"/>
              <a:gd name="T5" fmla="*/ 313 h 2027"/>
              <a:gd name="T6" fmla="*/ 2094 w 2220"/>
              <a:gd name="T7" fmla="*/ 31 h 2027"/>
              <a:gd name="T8" fmla="*/ 1857 w 2220"/>
              <a:gd name="T9" fmla="*/ 186 h 2027"/>
              <a:gd name="T10" fmla="*/ 1400 w 2220"/>
              <a:gd name="T11" fmla="*/ 39 h 2027"/>
              <a:gd name="T12" fmla="*/ 1037 w 2220"/>
              <a:gd name="T13" fmla="*/ 131 h 2027"/>
              <a:gd name="T14" fmla="*/ 621 w 2220"/>
              <a:gd name="T15" fmla="*/ 89 h 2027"/>
              <a:gd name="T16" fmla="*/ 511 w 2220"/>
              <a:gd name="T17" fmla="*/ 216 h 2027"/>
              <a:gd name="T18" fmla="*/ 278 w 2220"/>
              <a:gd name="T19" fmla="*/ 397 h 2027"/>
              <a:gd name="T20" fmla="*/ 0 w 2220"/>
              <a:gd name="T21" fmla="*/ 553 h 2027"/>
              <a:gd name="T22" fmla="*/ 761 w 2220"/>
              <a:gd name="T23" fmla="*/ 428 h 2027"/>
              <a:gd name="T24" fmla="*/ 979 w 2220"/>
              <a:gd name="T25" fmla="*/ 458 h 2027"/>
              <a:gd name="T26" fmla="*/ 1369 w 2220"/>
              <a:gd name="T27" fmla="*/ 671 h 2027"/>
              <a:gd name="T28" fmla="*/ 1385 w 2220"/>
              <a:gd name="T29" fmla="*/ 684 h 2027"/>
              <a:gd name="T30" fmla="*/ 1479 w 2220"/>
              <a:gd name="T31" fmla="*/ 829 h 2027"/>
              <a:gd name="T32" fmla="*/ 1806 w 2220"/>
              <a:gd name="T33" fmla="*/ 1102 h 2027"/>
              <a:gd name="T34" fmla="*/ 1814 w 2220"/>
              <a:gd name="T35" fmla="*/ 1350 h 2027"/>
              <a:gd name="T36" fmla="*/ 1835 w 2220"/>
              <a:gd name="T37" fmla="*/ 1524 h 2027"/>
              <a:gd name="T38" fmla="*/ 1836 w 2220"/>
              <a:gd name="T39" fmla="*/ 1554 h 2027"/>
              <a:gd name="T40" fmla="*/ 1877 w 2220"/>
              <a:gd name="T41" fmla="*/ 1774 h 2027"/>
              <a:gd name="T42" fmla="*/ 2057 w 2220"/>
              <a:gd name="T43" fmla="*/ 2009 h 2027"/>
              <a:gd name="T44" fmla="*/ 1967 w 2220"/>
              <a:gd name="T45" fmla="*/ 1863 h 2027"/>
              <a:gd name="T46" fmla="*/ 1912 w 2220"/>
              <a:gd name="T47" fmla="*/ 1345 h 2027"/>
              <a:gd name="T48" fmla="*/ 1927 w 2220"/>
              <a:gd name="T49" fmla="*/ 1330 h 2027"/>
              <a:gd name="T50" fmla="*/ 1828 w 2220"/>
              <a:gd name="T51" fmla="*/ 1122 h 2027"/>
              <a:gd name="T52" fmla="*/ 1965 w 2220"/>
              <a:gd name="T53" fmla="*/ 1198 h 2027"/>
              <a:gd name="T54" fmla="*/ 1259 w 2220"/>
              <a:gd name="T55" fmla="*/ 410 h 2027"/>
              <a:gd name="T56" fmla="*/ 757 w 2220"/>
              <a:gd name="T57" fmla="*/ 416 h 2027"/>
              <a:gd name="T58" fmla="*/ 621 w 2220"/>
              <a:gd name="T59" fmla="*/ 94 h 2027"/>
              <a:gd name="T60" fmla="*/ 1030 w 2220"/>
              <a:gd name="T61" fmla="*/ 249 h 2027"/>
              <a:gd name="T62" fmla="*/ 1851 w 2220"/>
              <a:gd name="T63" fmla="*/ 203 h 2027"/>
              <a:gd name="T64" fmla="*/ 1973 w 2220"/>
              <a:gd name="T65" fmla="*/ 899 h 2027"/>
              <a:gd name="T66" fmla="*/ 1780 w 2220"/>
              <a:gd name="T67" fmla="*/ 750 h 2027"/>
              <a:gd name="T68" fmla="*/ 1701 w 2220"/>
              <a:gd name="T69" fmla="*/ 520 h 2027"/>
              <a:gd name="T70" fmla="*/ 1651 w 2220"/>
              <a:gd name="T71" fmla="*/ 326 h 2027"/>
              <a:gd name="T72" fmla="*/ 762 w 2220"/>
              <a:gd name="T73" fmla="*/ 407 h 2027"/>
              <a:gd name="T74" fmla="*/ 539 w 2220"/>
              <a:gd name="T75" fmla="*/ 227 h 2027"/>
              <a:gd name="T76" fmla="*/ 1469 w 2220"/>
              <a:gd name="T77" fmla="*/ 227 h 2027"/>
              <a:gd name="T78" fmla="*/ 1677 w 2220"/>
              <a:gd name="T79" fmla="*/ 337 h 2027"/>
              <a:gd name="T80" fmla="*/ 1716 w 2220"/>
              <a:gd name="T81" fmla="*/ 539 h 2027"/>
              <a:gd name="T82" fmla="*/ 1978 w 2220"/>
              <a:gd name="T83" fmla="*/ 870 h 2027"/>
              <a:gd name="T84" fmla="*/ 1860 w 2220"/>
              <a:gd name="T85" fmla="*/ 462 h 2027"/>
              <a:gd name="T86" fmla="*/ 537 w 2220"/>
              <a:gd name="T87" fmla="*/ 214 h 2027"/>
              <a:gd name="T88" fmla="*/ 984 w 2220"/>
              <a:gd name="T89" fmla="*/ 447 h 2027"/>
              <a:gd name="T90" fmla="*/ 1377 w 2220"/>
              <a:gd name="T91" fmla="*/ 656 h 2027"/>
              <a:gd name="T92" fmla="*/ 1387 w 2220"/>
              <a:gd name="T93" fmla="*/ 654 h 2027"/>
              <a:gd name="T94" fmla="*/ 1964 w 2220"/>
              <a:gd name="T95" fmla="*/ 880 h 2027"/>
              <a:gd name="T96" fmla="*/ 1834 w 2220"/>
              <a:gd name="T97" fmla="*/ 1113 h 2027"/>
              <a:gd name="T98" fmla="*/ 1974 w 2220"/>
              <a:gd name="T99" fmla="*/ 519 h 2027"/>
              <a:gd name="T100" fmla="*/ 1879 w 2220"/>
              <a:gd name="T101" fmla="*/ 454 h 2027"/>
              <a:gd name="T102" fmla="*/ 1865 w 2220"/>
              <a:gd name="T103" fmla="*/ 214 h 2027"/>
              <a:gd name="T104" fmla="*/ 1470 w 2220"/>
              <a:gd name="T105" fmla="*/ 218 h 2027"/>
              <a:gd name="T106" fmla="*/ 1213 w 2220"/>
              <a:gd name="T107" fmla="*/ 141 h 2027"/>
              <a:gd name="T108" fmla="*/ 510 w 2220"/>
              <a:gd name="T109" fmla="*/ 222 h 2027"/>
              <a:gd name="T110" fmla="*/ 299 w 2220"/>
              <a:gd name="T111" fmla="*/ 418 h 2027"/>
              <a:gd name="T112" fmla="*/ 410 w 2220"/>
              <a:gd name="T113" fmla="*/ 584 h 2027"/>
              <a:gd name="T114" fmla="*/ 1401 w 2220"/>
              <a:gd name="T115" fmla="*/ 669 h 2027"/>
              <a:gd name="T116" fmla="*/ 1730 w 2220"/>
              <a:gd name="T117" fmla="*/ 1039 h 2027"/>
              <a:gd name="T118" fmla="*/ 1745 w 2220"/>
              <a:gd name="T119" fmla="*/ 1060 h 2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0" h="2027">
                <a:moveTo>
                  <a:pt x="2205" y="1542"/>
                </a:moveTo>
                <a:cubicBezTo>
                  <a:pt x="2196" y="1542"/>
                  <a:pt x="2190" y="1548"/>
                  <a:pt x="2190" y="1557"/>
                </a:cubicBezTo>
                <a:cubicBezTo>
                  <a:pt x="2190" y="1558"/>
                  <a:pt x="2190" y="1560"/>
                  <a:pt x="2190" y="1561"/>
                </a:cubicBezTo>
                <a:cubicBezTo>
                  <a:pt x="1888" y="1749"/>
                  <a:pt x="1888" y="1749"/>
                  <a:pt x="1888" y="1749"/>
                </a:cubicBezTo>
                <a:cubicBezTo>
                  <a:pt x="1887" y="1748"/>
                  <a:pt x="1886" y="1747"/>
                  <a:pt x="1884" y="1746"/>
                </a:cubicBezTo>
                <a:cubicBezTo>
                  <a:pt x="1978" y="1514"/>
                  <a:pt x="1978" y="1514"/>
                  <a:pt x="1978" y="1514"/>
                </a:cubicBezTo>
                <a:cubicBezTo>
                  <a:pt x="1979" y="1515"/>
                  <a:pt x="1980" y="1515"/>
                  <a:pt x="1982" y="1515"/>
                </a:cubicBezTo>
                <a:cubicBezTo>
                  <a:pt x="1990" y="1515"/>
                  <a:pt x="1997" y="1508"/>
                  <a:pt x="1997" y="1500"/>
                </a:cubicBezTo>
                <a:cubicBezTo>
                  <a:pt x="1997" y="1494"/>
                  <a:pt x="1994" y="1489"/>
                  <a:pt x="1989" y="1486"/>
                </a:cubicBezTo>
                <a:cubicBezTo>
                  <a:pt x="2073" y="1277"/>
                  <a:pt x="2073" y="1277"/>
                  <a:pt x="2073" y="1277"/>
                </a:cubicBezTo>
                <a:cubicBezTo>
                  <a:pt x="2074" y="1277"/>
                  <a:pt x="2075" y="1278"/>
                  <a:pt x="2076" y="1278"/>
                </a:cubicBezTo>
                <a:cubicBezTo>
                  <a:pt x="2085" y="1278"/>
                  <a:pt x="2091" y="1271"/>
                  <a:pt x="2091" y="1262"/>
                </a:cubicBezTo>
                <a:cubicBezTo>
                  <a:pt x="2091" y="1254"/>
                  <a:pt x="2085" y="1247"/>
                  <a:pt x="2076" y="1247"/>
                </a:cubicBezTo>
                <a:cubicBezTo>
                  <a:pt x="2072" y="1247"/>
                  <a:pt x="2067" y="1249"/>
                  <a:pt x="2065" y="1253"/>
                </a:cubicBezTo>
                <a:cubicBezTo>
                  <a:pt x="1969" y="1195"/>
                  <a:pt x="1969" y="1195"/>
                  <a:pt x="1969" y="1195"/>
                </a:cubicBezTo>
                <a:cubicBezTo>
                  <a:pt x="1971" y="1192"/>
                  <a:pt x="1972" y="1189"/>
                  <a:pt x="1972" y="1186"/>
                </a:cubicBezTo>
                <a:cubicBezTo>
                  <a:pt x="1972" y="1182"/>
                  <a:pt x="1970" y="1178"/>
                  <a:pt x="1967" y="1175"/>
                </a:cubicBezTo>
                <a:cubicBezTo>
                  <a:pt x="2025" y="1091"/>
                  <a:pt x="2025" y="1091"/>
                  <a:pt x="2025" y="1091"/>
                </a:cubicBezTo>
                <a:cubicBezTo>
                  <a:pt x="2027" y="1093"/>
                  <a:pt x="2030" y="1094"/>
                  <a:pt x="2033" y="1094"/>
                </a:cubicBezTo>
                <a:cubicBezTo>
                  <a:pt x="2041" y="1094"/>
                  <a:pt x="2048" y="1087"/>
                  <a:pt x="2048" y="1078"/>
                </a:cubicBezTo>
                <a:cubicBezTo>
                  <a:pt x="2048" y="1074"/>
                  <a:pt x="2046" y="1069"/>
                  <a:pt x="2042" y="1067"/>
                </a:cubicBezTo>
                <a:cubicBezTo>
                  <a:pt x="2132" y="937"/>
                  <a:pt x="2132" y="937"/>
                  <a:pt x="2132" y="937"/>
                </a:cubicBezTo>
                <a:cubicBezTo>
                  <a:pt x="2128" y="935"/>
                  <a:pt x="2128" y="935"/>
                  <a:pt x="2128" y="935"/>
                </a:cubicBezTo>
                <a:cubicBezTo>
                  <a:pt x="2038" y="1064"/>
                  <a:pt x="2038" y="1064"/>
                  <a:pt x="2038" y="1064"/>
                </a:cubicBezTo>
                <a:cubicBezTo>
                  <a:pt x="2037" y="1064"/>
                  <a:pt x="2036" y="1064"/>
                  <a:pt x="2036" y="1064"/>
                </a:cubicBezTo>
                <a:cubicBezTo>
                  <a:pt x="2077" y="593"/>
                  <a:pt x="2077" y="593"/>
                  <a:pt x="2077" y="593"/>
                </a:cubicBezTo>
                <a:cubicBezTo>
                  <a:pt x="2085" y="593"/>
                  <a:pt x="2091" y="586"/>
                  <a:pt x="2091" y="578"/>
                </a:cubicBezTo>
                <a:cubicBezTo>
                  <a:pt x="2091" y="570"/>
                  <a:pt x="2085" y="563"/>
                  <a:pt x="2076" y="563"/>
                </a:cubicBezTo>
                <a:cubicBezTo>
                  <a:pt x="2072" y="563"/>
                  <a:pt x="2068" y="565"/>
                  <a:pt x="2065" y="568"/>
                </a:cubicBezTo>
                <a:cubicBezTo>
                  <a:pt x="2002" y="530"/>
                  <a:pt x="2002" y="530"/>
                  <a:pt x="2002" y="530"/>
                </a:cubicBezTo>
                <a:cubicBezTo>
                  <a:pt x="2003" y="527"/>
                  <a:pt x="2004" y="525"/>
                  <a:pt x="2004" y="522"/>
                </a:cubicBezTo>
                <a:cubicBezTo>
                  <a:pt x="2004" y="516"/>
                  <a:pt x="2001" y="511"/>
                  <a:pt x="1997" y="509"/>
                </a:cubicBezTo>
                <a:cubicBezTo>
                  <a:pt x="2072" y="313"/>
                  <a:pt x="2072" y="313"/>
                  <a:pt x="2072" y="313"/>
                </a:cubicBezTo>
                <a:cubicBezTo>
                  <a:pt x="2073" y="313"/>
                  <a:pt x="2075" y="313"/>
                  <a:pt x="2076" y="313"/>
                </a:cubicBezTo>
                <a:cubicBezTo>
                  <a:pt x="2085" y="313"/>
                  <a:pt x="2091" y="307"/>
                  <a:pt x="2091" y="298"/>
                </a:cubicBezTo>
                <a:cubicBezTo>
                  <a:pt x="2091" y="290"/>
                  <a:pt x="2085" y="283"/>
                  <a:pt x="2076" y="283"/>
                </a:cubicBezTo>
                <a:cubicBezTo>
                  <a:pt x="2068" y="283"/>
                  <a:pt x="2061" y="290"/>
                  <a:pt x="2061" y="298"/>
                </a:cubicBezTo>
                <a:cubicBezTo>
                  <a:pt x="2061" y="299"/>
                  <a:pt x="2061" y="300"/>
                  <a:pt x="2061" y="301"/>
                </a:cubicBezTo>
                <a:cubicBezTo>
                  <a:pt x="1874" y="436"/>
                  <a:pt x="1874" y="436"/>
                  <a:pt x="1874" y="436"/>
                </a:cubicBezTo>
                <a:cubicBezTo>
                  <a:pt x="1873" y="435"/>
                  <a:pt x="1872" y="434"/>
                  <a:pt x="1871" y="434"/>
                </a:cubicBezTo>
                <a:cubicBezTo>
                  <a:pt x="2077" y="61"/>
                  <a:pt x="2077" y="61"/>
                  <a:pt x="2077" y="61"/>
                </a:cubicBezTo>
                <a:cubicBezTo>
                  <a:pt x="2084" y="60"/>
                  <a:pt x="2089" y="54"/>
                  <a:pt x="2089" y="47"/>
                </a:cubicBezTo>
                <a:cubicBezTo>
                  <a:pt x="2089" y="45"/>
                  <a:pt x="2089" y="43"/>
                  <a:pt x="2088" y="42"/>
                </a:cubicBezTo>
                <a:cubicBezTo>
                  <a:pt x="2094" y="31"/>
                  <a:pt x="2094" y="31"/>
                  <a:pt x="2094" y="31"/>
                </a:cubicBezTo>
                <a:cubicBezTo>
                  <a:pt x="2090" y="28"/>
                  <a:pt x="2090" y="28"/>
                  <a:pt x="2090" y="28"/>
                </a:cubicBezTo>
                <a:cubicBezTo>
                  <a:pt x="2085" y="37"/>
                  <a:pt x="2085" y="37"/>
                  <a:pt x="2085" y="37"/>
                </a:cubicBezTo>
                <a:cubicBezTo>
                  <a:pt x="2082" y="34"/>
                  <a:pt x="2078" y="32"/>
                  <a:pt x="2074" y="32"/>
                </a:cubicBezTo>
                <a:cubicBezTo>
                  <a:pt x="2065" y="32"/>
                  <a:pt x="2059" y="38"/>
                  <a:pt x="2059" y="47"/>
                </a:cubicBezTo>
                <a:cubicBezTo>
                  <a:pt x="2059" y="49"/>
                  <a:pt x="2059" y="52"/>
                  <a:pt x="2061" y="54"/>
                </a:cubicBezTo>
                <a:cubicBezTo>
                  <a:pt x="1870" y="184"/>
                  <a:pt x="1870" y="184"/>
                  <a:pt x="1870" y="184"/>
                </a:cubicBezTo>
                <a:cubicBezTo>
                  <a:pt x="1869" y="184"/>
                  <a:pt x="1868" y="184"/>
                  <a:pt x="1867" y="184"/>
                </a:cubicBezTo>
                <a:cubicBezTo>
                  <a:pt x="1896" y="44"/>
                  <a:pt x="1896" y="44"/>
                  <a:pt x="1896" y="44"/>
                </a:cubicBezTo>
                <a:cubicBezTo>
                  <a:pt x="1892" y="43"/>
                  <a:pt x="1892" y="43"/>
                  <a:pt x="1892" y="43"/>
                </a:cubicBezTo>
                <a:cubicBezTo>
                  <a:pt x="1862" y="184"/>
                  <a:pt x="1862" y="184"/>
                  <a:pt x="1862" y="184"/>
                </a:cubicBezTo>
                <a:cubicBezTo>
                  <a:pt x="1860" y="184"/>
                  <a:pt x="1859" y="185"/>
                  <a:pt x="1857" y="186"/>
                </a:cubicBezTo>
                <a:cubicBezTo>
                  <a:pt x="1676" y="47"/>
                  <a:pt x="1676" y="47"/>
                  <a:pt x="1676" y="47"/>
                </a:cubicBezTo>
                <a:cubicBezTo>
                  <a:pt x="1676" y="46"/>
                  <a:pt x="1677" y="43"/>
                  <a:pt x="1677" y="41"/>
                </a:cubicBezTo>
                <a:cubicBezTo>
                  <a:pt x="1677" y="33"/>
                  <a:pt x="1670" y="26"/>
                  <a:pt x="1662" y="26"/>
                </a:cubicBezTo>
                <a:cubicBezTo>
                  <a:pt x="1653" y="26"/>
                  <a:pt x="1647" y="33"/>
                  <a:pt x="1647" y="41"/>
                </a:cubicBezTo>
                <a:cubicBezTo>
                  <a:pt x="1647" y="44"/>
                  <a:pt x="1648" y="47"/>
                  <a:pt x="1649" y="49"/>
                </a:cubicBezTo>
                <a:cubicBezTo>
                  <a:pt x="1493" y="212"/>
                  <a:pt x="1493" y="212"/>
                  <a:pt x="1493" y="212"/>
                </a:cubicBezTo>
                <a:cubicBezTo>
                  <a:pt x="1490" y="210"/>
                  <a:pt x="1487" y="209"/>
                  <a:pt x="1484" y="209"/>
                </a:cubicBezTo>
                <a:cubicBezTo>
                  <a:pt x="1483" y="209"/>
                  <a:pt x="1481" y="209"/>
                  <a:pt x="1480" y="210"/>
                </a:cubicBezTo>
                <a:cubicBezTo>
                  <a:pt x="1405" y="61"/>
                  <a:pt x="1405" y="61"/>
                  <a:pt x="1405" y="61"/>
                </a:cubicBezTo>
                <a:cubicBezTo>
                  <a:pt x="1407" y="58"/>
                  <a:pt x="1408" y="55"/>
                  <a:pt x="1408" y="52"/>
                </a:cubicBezTo>
                <a:cubicBezTo>
                  <a:pt x="1408" y="47"/>
                  <a:pt x="1404" y="42"/>
                  <a:pt x="1400" y="39"/>
                </a:cubicBezTo>
                <a:cubicBezTo>
                  <a:pt x="1398" y="37"/>
                  <a:pt x="1398" y="37"/>
                  <a:pt x="1398" y="37"/>
                </a:cubicBezTo>
                <a:cubicBezTo>
                  <a:pt x="1396" y="38"/>
                  <a:pt x="1396" y="38"/>
                  <a:pt x="1396" y="38"/>
                </a:cubicBezTo>
                <a:cubicBezTo>
                  <a:pt x="1395" y="37"/>
                  <a:pt x="1394" y="37"/>
                  <a:pt x="1393" y="37"/>
                </a:cubicBezTo>
                <a:cubicBezTo>
                  <a:pt x="1386" y="37"/>
                  <a:pt x="1380" y="42"/>
                  <a:pt x="1378" y="48"/>
                </a:cubicBezTo>
                <a:cubicBezTo>
                  <a:pt x="1368" y="54"/>
                  <a:pt x="1368" y="54"/>
                  <a:pt x="1368" y="54"/>
                </a:cubicBezTo>
                <a:cubicBezTo>
                  <a:pt x="1049" y="136"/>
                  <a:pt x="1049" y="136"/>
                  <a:pt x="1049" y="136"/>
                </a:cubicBezTo>
                <a:cubicBezTo>
                  <a:pt x="1047" y="134"/>
                  <a:pt x="1046" y="133"/>
                  <a:pt x="1044" y="132"/>
                </a:cubicBezTo>
                <a:cubicBezTo>
                  <a:pt x="1073" y="44"/>
                  <a:pt x="1073" y="44"/>
                  <a:pt x="1073" y="44"/>
                </a:cubicBezTo>
                <a:cubicBezTo>
                  <a:pt x="1069" y="43"/>
                  <a:pt x="1069" y="43"/>
                  <a:pt x="1069" y="43"/>
                </a:cubicBezTo>
                <a:cubicBezTo>
                  <a:pt x="1040" y="131"/>
                  <a:pt x="1040" y="131"/>
                  <a:pt x="1040" y="131"/>
                </a:cubicBezTo>
                <a:cubicBezTo>
                  <a:pt x="1039" y="131"/>
                  <a:pt x="1038" y="131"/>
                  <a:pt x="1037" y="131"/>
                </a:cubicBezTo>
                <a:cubicBezTo>
                  <a:pt x="1032" y="131"/>
                  <a:pt x="1027" y="133"/>
                  <a:pt x="1024" y="137"/>
                </a:cubicBezTo>
                <a:cubicBezTo>
                  <a:pt x="827" y="53"/>
                  <a:pt x="827" y="53"/>
                  <a:pt x="827" y="53"/>
                </a:cubicBezTo>
                <a:cubicBezTo>
                  <a:pt x="827" y="52"/>
                  <a:pt x="827" y="51"/>
                  <a:pt x="827" y="50"/>
                </a:cubicBezTo>
                <a:cubicBezTo>
                  <a:pt x="827" y="42"/>
                  <a:pt x="820" y="35"/>
                  <a:pt x="812" y="35"/>
                </a:cubicBezTo>
                <a:cubicBezTo>
                  <a:pt x="803" y="35"/>
                  <a:pt x="797" y="42"/>
                  <a:pt x="797" y="50"/>
                </a:cubicBezTo>
                <a:cubicBezTo>
                  <a:pt x="797" y="58"/>
                  <a:pt x="803" y="65"/>
                  <a:pt x="812" y="65"/>
                </a:cubicBezTo>
                <a:cubicBezTo>
                  <a:pt x="817" y="65"/>
                  <a:pt x="822" y="62"/>
                  <a:pt x="825" y="58"/>
                </a:cubicBezTo>
                <a:cubicBezTo>
                  <a:pt x="1022" y="142"/>
                  <a:pt x="1022" y="142"/>
                  <a:pt x="1022" y="142"/>
                </a:cubicBezTo>
                <a:cubicBezTo>
                  <a:pt x="651" y="93"/>
                  <a:pt x="651" y="93"/>
                  <a:pt x="651" y="93"/>
                </a:cubicBezTo>
                <a:cubicBezTo>
                  <a:pt x="650" y="85"/>
                  <a:pt x="644" y="79"/>
                  <a:pt x="636" y="79"/>
                </a:cubicBezTo>
                <a:cubicBezTo>
                  <a:pt x="629" y="79"/>
                  <a:pt x="623" y="83"/>
                  <a:pt x="621" y="89"/>
                </a:cubicBezTo>
                <a:cubicBezTo>
                  <a:pt x="329" y="51"/>
                  <a:pt x="329" y="51"/>
                  <a:pt x="329" y="51"/>
                </a:cubicBezTo>
                <a:cubicBezTo>
                  <a:pt x="329" y="42"/>
                  <a:pt x="320" y="35"/>
                  <a:pt x="310" y="37"/>
                </a:cubicBezTo>
                <a:cubicBezTo>
                  <a:pt x="307" y="38"/>
                  <a:pt x="304" y="39"/>
                  <a:pt x="302" y="42"/>
                </a:cubicBezTo>
                <a:cubicBezTo>
                  <a:pt x="249" y="0"/>
                  <a:pt x="249" y="0"/>
                  <a:pt x="249" y="0"/>
                </a:cubicBezTo>
                <a:cubicBezTo>
                  <a:pt x="246" y="4"/>
                  <a:pt x="246" y="4"/>
                  <a:pt x="246" y="4"/>
                </a:cubicBezTo>
                <a:cubicBezTo>
                  <a:pt x="300" y="46"/>
                  <a:pt x="300" y="46"/>
                  <a:pt x="300" y="46"/>
                </a:cubicBezTo>
                <a:cubicBezTo>
                  <a:pt x="299" y="47"/>
                  <a:pt x="299" y="47"/>
                  <a:pt x="299" y="48"/>
                </a:cubicBezTo>
                <a:cubicBezTo>
                  <a:pt x="297" y="59"/>
                  <a:pt x="306" y="69"/>
                  <a:pt x="317" y="66"/>
                </a:cubicBezTo>
                <a:cubicBezTo>
                  <a:pt x="319" y="66"/>
                  <a:pt x="321" y="65"/>
                  <a:pt x="322" y="64"/>
                </a:cubicBezTo>
                <a:cubicBezTo>
                  <a:pt x="512" y="215"/>
                  <a:pt x="512" y="215"/>
                  <a:pt x="512" y="215"/>
                </a:cubicBezTo>
                <a:cubicBezTo>
                  <a:pt x="512" y="215"/>
                  <a:pt x="512" y="215"/>
                  <a:pt x="511" y="216"/>
                </a:cubicBezTo>
                <a:cubicBezTo>
                  <a:pt x="108" y="35"/>
                  <a:pt x="108" y="35"/>
                  <a:pt x="108" y="35"/>
                </a:cubicBezTo>
                <a:cubicBezTo>
                  <a:pt x="106" y="39"/>
                  <a:pt x="106" y="39"/>
                  <a:pt x="106" y="39"/>
                </a:cubicBezTo>
                <a:cubicBezTo>
                  <a:pt x="116" y="44"/>
                  <a:pt x="116" y="44"/>
                  <a:pt x="116" y="44"/>
                </a:cubicBezTo>
                <a:cubicBezTo>
                  <a:pt x="114" y="44"/>
                  <a:pt x="114" y="44"/>
                  <a:pt x="114" y="44"/>
                </a:cubicBezTo>
                <a:cubicBezTo>
                  <a:pt x="209" y="245"/>
                  <a:pt x="209" y="245"/>
                  <a:pt x="209" y="245"/>
                </a:cubicBezTo>
                <a:cubicBezTo>
                  <a:pt x="208" y="247"/>
                  <a:pt x="207" y="249"/>
                  <a:pt x="207" y="252"/>
                </a:cubicBezTo>
                <a:cubicBezTo>
                  <a:pt x="207" y="259"/>
                  <a:pt x="213" y="265"/>
                  <a:pt x="220" y="267"/>
                </a:cubicBezTo>
                <a:cubicBezTo>
                  <a:pt x="280" y="392"/>
                  <a:pt x="280" y="392"/>
                  <a:pt x="280" y="392"/>
                </a:cubicBezTo>
                <a:cubicBezTo>
                  <a:pt x="103" y="309"/>
                  <a:pt x="103" y="309"/>
                  <a:pt x="103" y="309"/>
                </a:cubicBezTo>
                <a:cubicBezTo>
                  <a:pt x="101" y="313"/>
                  <a:pt x="101" y="313"/>
                  <a:pt x="101" y="313"/>
                </a:cubicBezTo>
                <a:cubicBezTo>
                  <a:pt x="278" y="397"/>
                  <a:pt x="278" y="397"/>
                  <a:pt x="278" y="397"/>
                </a:cubicBezTo>
                <a:cubicBezTo>
                  <a:pt x="277" y="399"/>
                  <a:pt x="276" y="402"/>
                  <a:pt x="276" y="405"/>
                </a:cubicBezTo>
                <a:cubicBezTo>
                  <a:pt x="276" y="406"/>
                  <a:pt x="276" y="407"/>
                  <a:pt x="276" y="407"/>
                </a:cubicBezTo>
                <a:cubicBezTo>
                  <a:pt x="128" y="486"/>
                  <a:pt x="128" y="486"/>
                  <a:pt x="128" y="486"/>
                </a:cubicBezTo>
                <a:cubicBezTo>
                  <a:pt x="125" y="482"/>
                  <a:pt x="121" y="480"/>
                  <a:pt x="116" y="480"/>
                </a:cubicBezTo>
                <a:cubicBezTo>
                  <a:pt x="111" y="480"/>
                  <a:pt x="106" y="482"/>
                  <a:pt x="104" y="486"/>
                </a:cubicBezTo>
                <a:cubicBezTo>
                  <a:pt x="103" y="486"/>
                  <a:pt x="103" y="486"/>
                  <a:pt x="103" y="486"/>
                </a:cubicBezTo>
                <a:cubicBezTo>
                  <a:pt x="101" y="490"/>
                  <a:pt x="101" y="490"/>
                  <a:pt x="101" y="490"/>
                </a:cubicBezTo>
                <a:cubicBezTo>
                  <a:pt x="101" y="490"/>
                  <a:pt x="101" y="490"/>
                  <a:pt x="101" y="490"/>
                </a:cubicBezTo>
                <a:cubicBezTo>
                  <a:pt x="101" y="492"/>
                  <a:pt x="101" y="493"/>
                  <a:pt x="101" y="495"/>
                </a:cubicBezTo>
                <a:cubicBezTo>
                  <a:pt x="101" y="497"/>
                  <a:pt x="101" y="498"/>
                  <a:pt x="102" y="500"/>
                </a:cubicBezTo>
                <a:cubicBezTo>
                  <a:pt x="0" y="553"/>
                  <a:pt x="0" y="553"/>
                  <a:pt x="0" y="553"/>
                </a:cubicBezTo>
                <a:cubicBezTo>
                  <a:pt x="3" y="558"/>
                  <a:pt x="3" y="558"/>
                  <a:pt x="3" y="558"/>
                </a:cubicBezTo>
                <a:cubicBezTo>
                  <a:pt x="104" y="504"/>
                  <a:pt x="104" y="504"/>
                  <a:pt x="104" y="504"/>
                </a:cubicBezTo>
                <a:cubicBezTo>
                  <a:pt x="107" y="508"/>
                  <a:pt x="111" y="510"/>
                  <a:pt x="116" y="510"/>
                </a:cubicBezTo>
                <a:cubicBezTo>
                  <a:pt x="122" y="510"/>
                  <a:pt x="128" y="506"/>
                  <a:pt x="130" y="500"/>
                </a:cubicBezTo>
                <a:cubicBezTo>
                  <a:pt x="382" y="590"/>
                  <a:pt x="382" y="590"/>
                  <a:pt x="382" y="590"/>
                </a:cubicBezTo>
                <a:cubicBezTo>
                  <a:pt x="382" y="590"/>
                  <a:pt x="382" y="591"/>
                  <a:pt x="382" y="592"/>
                </a:cubicBezTo>
                <a:cubicBezTo>
                  <a:pt x="382" y="601"/>
                  <a:pt x="389" y="607"/>
                  <a:pt x="397" y="607"/>
                </a:cubicBezTo>
                <a:cubicBezTo>
                  <a:pt x="406" y="607"/>
                  <a:pt x="412" y="601"/>
                  <a:pt x="412" y="592"/>
                </a:cubicBezTo>
                <a:cubicBezTo>
                  <a:pt x="412" y="591"/>
                  <a:pt x="412" y="589"/>
                  <a:pt x="412" y="588"/>
                </a:cubicBezTo>
                <a:cubicBezTo>
                  <a:pt x="760" y="427"/>
                  <a:pt x="760" y="427"/>
                  <a:pt x="760" y="427"/>
                </a:cubicBezTo>
                <a:cubicBezTo>
                  <a:pt x="760" y="428"/>
                  <a:pt x="760" y="428"/>
                  <a:pt x="761" y="428"/>
                </a:cubicBezTo>
                <a:cubicBezTo>
                  <a:pt x="669" y="538"/>
                  <a:pt x="669" y="538"/>
                  <a:pt x="669" y="538"/>
                </a:cubicBezTo>
                <a:cubicBezTo>
                  <a:pt x="667" y="536"/>
                  <a:pt x="664" y="535"/>
                  <a:pt x="661" y="535"/>
                </a:cubicBezTo>
                <a:cubicBezTo>
                  <a:pt x="653" y="535"/>
                  <a:pt x="646" y="542"/>
                  <a:pt x="646" y="551"/>
                </a:cubicBezTo>
                <a:cubicBezTo>
                  <a:pt x="646" y="559"/>
                  <a:pt x="653" y="566"/>
                  <a:pt x="661" y="566"/>
                </a:cubicBezTo>
                <a:cubicBezTo>
                  <a:pt x="669" y="566"/>
                  <a:pt x="676" y="559"/>
                  <a:pt x="676" y="551"/>
                </a:cubicBezTo>
                <a:cubicBezTo>
                  <a:pt x="676" y="547"/>
                  <a:pt x="675" y="543"/>
                  <a:pt x="673" y="541"/>
                </a:cubicBezTo>
                <a:cubicBezTo>
                  <a:pt x="765" y="432"/>
                  <a:pt x="765" y="432"/>
                  <a:pt x="765" y="432"/>
                </a:cubicBezTo>
                <a:cubicBezTo>
                  <a:pt x="767" y="433"/>
                  <a:pt x="769" y="434"/>
                  <a:pt x="772" y="434"/>
                </a:cubicBezTo>
                <a:cubicBezTo>
                  <a:pt x="779" y="434"/>
                  <a:pt x="785" y="429"/>
                  <a:pt x="787" y="423"/>
                </a:cubicBezTo>
                <a:cubicBezTo>
                  <a:pt x="980" y="451"/>
                  <a:pt x="980" y="451"/>
                  <a:pt x="980" y="451"/>
                </a:cubicBezTo>
                <a:cubicBezTo>
                  <a:pt x="979" y="453"/>
                  <a:pt x="979" y="456"/>
                  <a:pt x="979" y="458"/>
                </a:cubicBezTo>
                <a:cubicBezTo>
                  <a:pt x="979" y="467"/>
                  <a:pt x="985" y="473"/>
                  <a:pt x="994" y="473"/>
                </a:cubicBezTo>
                <a:cubicBezTo>
                  <a:pt x="994" y="473"/>
                  <a:pt x="994" y="473"/>
                  <a:pt x="994" y="473"/>
                </a:cubicBezTo>
                <a:cubicBezTo>
                  <a:pt x="983" y="625"/>
                  <a:pt x="983" y="625"/>
                  <a:pt x="983" y="625"/>
                </a:cubicBezTo>
                <a:cubicBezTo>
                  <a:pt x="982" y="625"/>
                  <a:pt x="981" y="625"/>
                  <a:pt x="981" y="625"/>
                </a:cubicBezTo>
                <a:cubicBezTo>
                  <a:pt x="972" y="625"/>
                  <a:pt x="965" y="632"/>
                  <a:pt x="965" y="640"/>
                </a:cubicBezTo>
                <a:cubicBezTo>
                  <a:pt x="965" y="648"/>
                  <a:pt x="972" y="655"/>
                  <a:pt x="981" y="655"/>
                </a:cubicBezTo>
                <a:cubicBezTo>
                  <a:pt x="989" y="655"/>
                  <a:pt x="996" y="648"/>
                  <a:pt x="996" y="640"/>
                </a:cubicBezTo>
                <a:cubicBezTo>
                  <a:pt x="996" y="634"/>
                  <a:pt x="992" y="629"/>
                  <a:pt x="988" y="627"/>
                </a:cubicBezTo>
                <a:cubicBezTo>
                  <a:pt x="999" y="472"/>
                  <a:pt x="999" y="472"/>
                  <a:pt x="999" y="472"/>
                </a:cubicBezTo>
                <a:cubicBezTo>
                  <a:pt x="1002" y="471"/>
                  <a:pt x="1004" y="470"/>
                  <a:pt x="1006" y="468"/>
                </a:cubicBezTo>
                <a:cubicBezTo>
                  <a:pt x="1369" y="671"/>
                  <a:pt x="1369" y="671"/>
                  <a:pt x="1369" y="671"/>
                </a:cubicBezTo>
                <a:cubicBezTo>
                  <a:pt x="1370" y="669"/>
                  <a:pt x="1370" y="669"/>
                  <a:pt x="1370" y="669"/>
                </a:cubicBezTo>
                <a:cubicBezTo>
                  <a:pt x="1370" y="669"/>
                  <a:pt x="1370" y="669"/>
                  <a:pt x="1370" y="669"/>
                </a:cubicBezTo>
                <a:cubicBezTo>
                  <a:pt x="1370" y="676"/>
                  <a:pt x="1376" y="682"/>
                  <a:pt x="1383" y="683"/>
                </a:cubicBezTo>
                <a:cubicBezTo>
                  <a:pt x="1354" y="819"/>
                  <a:pt x="1354" y="819"/>
                  <a:pt x="1354" y="819"/>
                </a:cubicBezTo>
                <a:cubicBezTo>
                  <a:pt x="1352" y="818"/>
                  <a:pt x="1350" y="818"/>
                  <a:pt x="1348" y="818"/>
                </a:cubicBezTo>
                <a:cubicBezTo>
                  <a:pt x="1340" y="818"/>
                  <a:pt x="1333" y="825"/>
                  <a:pt x="1333" y="833"/>
                </a:cubicBezTo>
                <a:cubicBezTo>
                  <a:pt x="1333" y="842"/>
                  <a:pt x="1340" y="848"/>
                  <a:pt x="1348" y="848"/>
                </a:cubicBezTo>
                <a:cubicBezTo>
                  <a:pt x="1357" y="848"/>
                  <a:pt x="1363" y="842"/>
                  <a:pt x="1363" y="833"/>
                </a:cubicBezTo>
                <a:cubicBezTo>
                  <a:pt x="1363" y="829"/>
                  <a:pt x="1362" y="825"/>
                  <a:pt x="1359" y="822"/>
                </a:cubicBezTo>
                <a:cubicBezTo>
                  <a:pt x="1388" y="684"/>
                  <a:pt x="1388" y="684"/>
                  <a:pt x="1388" y="684"/>
                </a:cubicBezTo>
                <a:cubicBezTo>
                  <a:pt x="1385" y="684"/>
                  <a:pt x="1385" y="684"/>
                  <a:pt x="1385" y="684"/>
                </a:cubicBezTo>
                <a:cubicBezTo>
                  <a:pt x="1392" y="684"/>
                  <a:pt x="1397" y="680"/>
                  <a:pt x="1400" y="674"/>
                </a:cubicBezTo>
                <a:cubicBezTo>
                  <a:pt x="1751" y="742"/>
                  <a:pt x="1751" y="742"/>
                  <a:pt x="1751" y="742"/>
                </a:cubicBezTo>
                <a:cubicBezTo>
                  <a:pt x="1750" y="743"/>
                  <a:pt x="1750" y="744"/>
                  <a:pt x="1750" y="745"/>
                </a:cubicBezTo>
                <a:cubicBezTo>
                  <a:pt x="1750" y="747"/>
                  <a:pt x="1751" y="750"/>
                  <a:pt x="1752" y="752"/>
                </a:cubicBezTo>
                <a:cubicBezTo>
                  <a:pt x="1545" y="901"/>
                  <a:pt x="1545" y="901"/>
                  <a:pt x="1545" y="901"/>
                </a:cubicBezTo>
                <a:cubicBezTo>
                  <a:pt x="1544" y="900"/>
                  <a:pt x="1543" y="900"/>
                  <a:pt x="1542" y="900"/>
                </a:cubicBezTo>
                <a:cubicBezTo>
                  <a:pt x="1538" y="900"/>
                  <a:pt x="1536" y="901"/>
                  <a:pt x="1533" y="903"/>
                </a:cubicBezTo>
                <a:cubicBezTo>
                  <a:pt x="1503" y="841"/>
                  <a:pt x="1503" y="841"/>
                  <a:pt x="1503" y="841"/>
                </a:cubicBezTo>
                <a:cubicBezTo>
                  <a:pt x="1507" y="838"/>
                  <a:pt x="1510" y="834"/>
                  <a:pt x="1510" y="829"/>
                </a:cubicBezTo>
                <a:cubicBezTo>
                  <a:pt x="1510" y="820"/>
                  <a:pt x="1503" y="813"/>
                  <a:pt x="1495" y="813"/>
                </a:cubicBezTo>
                <a:cubicBezTo>
                  <a:pt x="1486" y="813"/>
                  <a:pt x="1479" y="820"/>
                  <a:pt x="1479" y="829"/>
                </a:cubicBezTo>
                <a:cubicBezTo>
                  <a:pt x="1479" y="837"/>
                  <a:pt x="1486" y="844"/>
                  <a:pt x="1495" y="844"/>
                </a:cubicBezTo>
                <a:cubicBezTo>
                  <a:pt x="1496" y="844"/>
                  <a:pt x="1497" y="843"/>
                  <a:pt x="1499" y="843"/>
                </a:cubicBezTo>
                <a:cubicBezTo>
                  <a:pt x="1529" y="906"/>
                  <a:pt x="1529" y="906"/>
                  <a:pt x="1529" y="906"/>
                </a:cubicBezTo>
                <a:cubicBezTo>
                  <a:pt x="1528" y="909"/>
                  <a:pt x="1526" y="912"/>
                  <a:pt x="1526" y="915"/>
                </a:cubicBezTo>
                <a:cubicBezTo>
                  <a:pt x="1526" y="924"/>
                  <a:pt x="1533" y="931"/>
                  <a:pt x="1542" y="931"/>
                </a:cubicBezTo>
                <a:cubicBezTo>
                  <a:pt x="1546" y="931"/>
                  <a:pt x="1550" y="929"/>
                  <a:pt x="1552" y="926"/>
                </a:cubicBezTo>
                <a:cubicBezTo>
                  <a:pt x="1717" y="1047"/>
                  <a:pt x="1717" y="1047"/>
                  <a:pt x="1717" y="1047"/>
                </a:cubicBezTo>
                <a:cubicBezTo>
                  <a:pt x="1716" y="1049"/>
                  <a:pt x="1716" y="1052"/>
                  <a:pt x="1716" y="1054"/>
                </a:cubicBezTo>
                <a:cubicBezTo>
                  <a:pt x="1716" y="1062"/>
                  <a:pt x="1722" y="1069"/>
                  <a:pt x="1731" y="1069"/>
                </a:cubicBezTo>
                <a:cubicBezTo>
                  <a:pt x="1735" y="1069"/>
                  <a:pt x="1739" y="1067"/>
                  <a:pt x="1742" y="1064"/>
                </a:cubicBezTo>
                <a:cubicBezTo>
                  <a:pt x="1806" y="1102"/>
                  <a:pt x="1806" y="1102"/>
                  <a:pt x="1806" y="1102"/>
                </a:cubicBezTo>
                <a:cubicBezTo>
                  <a:pt x="1805" y="1104"/>
                  <a:pt x="1805" y="1106"/>
                  <a:pt x="1805" y="1107"/>
                </a:cubicBezTo>
                <a:cubicBezTo>
                  <a:pt x="1805" y="1110"/>
                  <a:pt x="1806" y="1112"/>
                  <a:pt x="1807" y="1114"/>
                </a:cubicBezTo>
                <a:cubicBezTo>
                  <a:pt x="1393" y="1262"/>
                  <a:pt x="1393" y="1262"/>
                  <a:pt x="1393" y="1262"/>
                </a:cubicBezTo>
                <a:cubicBezTo>
                  <a:pt x="1391" y="1257"/>
                  <a:pt x="1386" y="1254"/>
                  <a:pt x="1380" y="1254"/>
                </a:cubicBezTo>
                <a:cubicBezTo>
                  <a:pt x="1372" y="1254"/>
                  <a:pt x="1365" y="1261"/>
                  <a:pt x="1365" y="1269"/>
                </a:cubicBezTo>
                <a:cubicBezTo>
                  <a:pt x="1365" y="1278"/>
                  <a:pt x="1372" y="1285"/>
                  <a:pt x="1380" y="1285"/>
                </a:cubicBezTo>
                <a:cubicBezTo>
                  <a:pt x="1388" y="1285"/>
                  <a:pt x="1395" y="1278"/>
                  <a:pt x="1395" y="1269"/>
                </a:cubicBezTo>
                <a:cubicBezTo>
                  <a:pt x="1395" y="1268"/>
                  <a:pt x="1395" y="1268"/>
                  <a:pt x="1395" y="1267"/>
                </a:cubicBezTo>
                <a:cubicBezTo>
                  <a:pt x="1810" y="1118"/>
                  <a:pt x="1810" y="1118"/>
                  <a:pt x="1810" y="1118"/>
                </a:cubicBezTo>
                <a:cubicBezTo>
                  <a:pt x="1812" y="1120"/>
                  <a:pt x="1815" y="1122"/>
                  <a:pt x="1817" y="1122"/>
                </a:cubicBezTo>
                <a:cubicBezTo>
                  <a:pt x="1814" y="1350"/>
                  <a:pt x="1814" y="1350"/>
                  <a:pt x="1814" y="1350"/>
                </a:cubicBezTo>
                <a:cubicBezTo>
                  <a:pt x="1807" y="1351"/>
                  <a:pt x="1801" y="1358"/>
                  <a:pt x="1801" y="1365"/>
                </a:cubicBezTo>
                <a:cubicBezTo>
                  <a:pt x="1801" y="1374"/>
                  <a:pt x="1808" y="1380"/>
                  <a:pt x="1817" y="1380"/>
                </a:cubicBezTo>
                <a:cubicBezTo>
                  <a:pt x="1820" y="1380"/>
                  <a:pt x="1824" y="1379"/>
                  <a:pt x="1827" y="1377"/>
                </a:cubicBezTo>
                <a:cubicBezTo>
                  <a:pt x="1969" y="1492"/>
                  <a:pt x="1969" y="1492"/>
                  <a:pt x="1969" y="1492"/>
                </a:cubicBezTo>
                <a:cubicBezTo>
                  <a:pt x="1967" y="1494"/>
                  <a:pt x="1967" y="1497"/>
                  <a:pt x="1967" y="1500"/>
                </a:cubicBezTo>
                <a:cubicBezTo>
                  <a:pt x="1967" y="1505"/>
                  <a:pt x="1969" y="1509"/>
                  <a:pt x="1973" y="1512"/>
                </a:cubicBezTo>
                <a:cubicBezTo>
                  <a:pt x="1880" y="1744"/>
                  <a:pt x="1880" y="1744"/>
                  <a:pt x="1880" y="1744"/>
                </a:cubicBezTo>
                <a:cubicBezTo>
                  <a:pt x="1879" y="1744"/>
                  <a:pt x="1878" y="1744"/>
                  <a:pt x="1878" y="1744"/>
                </a:cubicBezTo>
                <a:cubicBezTo>
                  <a:pt x="1840" y="1553"/>
                  <a:pt x="1840" y="1553"/>
                  <a:pt x="1840" y="1553"/>
                </a:cubicBezTo>
                <a:cubicBezTo>
                  <a:pt x="1846" y="1551"/>
                  <a:pt x="1850" y="1546"/>
                  <a:pt x="1850" y="1539"/>
                </a:cubicBezTo>
                <a:cubicBezTo>
                  <a:pt x="1850" y="1531"/>
                  <a:pt x="1843" y="1524"/>
                  <a:pt x="1835" y="1524"/>
                </a:cubicBezTo>
                <a:cubicBezTo>
                  <a:pt x="1830" y="1524"/>
                  <a:pt x="1825" y="1527"/>
                  <a:pt x="1823" y="1531"/>
                </a:cubicBezTo>
                <a:cubicBezTo>
                  <a:pt x="1741" y="1493"/>
                  <a:pt x="1741" y="1493"/>
                  <a:pt x="1741" y="1493"/>
                </a:cubicBezTo>
                <a:cubicBezTo>
                  <a:pt x="1741" y="1493"/>
                  <a:pt x="1741" y="1492"/>
                  <a:pt x="1741" y="1492"/>
                </a:cubicBezTo>
                <a:cubicBezTo>
                  <a:pt x="1741" y="1484"/>
                  <a:pt x="1735" y="1477"/>
                  <a:pt x="1726" y="1477"/>
                </a:cubicBezTo>
                <a:cubicBezTo>
                  <a:pt x="1718" y="1477"/>
                  <a:pt x="1711" y="1484"/>
                  <a:pt x="1711" y="1492"/>
                </a:cubicBezTo>
                <a:cubicBezTo>
                  <a:pt x="1711" y="1501"/>
                  <a:pt x="1718" y="1507"/>
                  <a:pt x="1726" y="1507"/>
                </a:cubicBezTo>
                <a:cubicBezTo>
                  <a:pt x="1733" y="1507"/>
                  <a:pt x="1738" y="1503"/>
                  <a:pt x="1740" y="1498"/>
                </a:cubicBezTo>
                <a:cubicBezTo>
                  <a:pt x="1821" y="1535"/>
                  <a:pt x="1821" y="1535"/>
                  <a:pt x="1821" y="1535"/>
                </a:cubicBezTo>
                <a:cubicBezTo>
                  <a:pt x="1820" y="1536"/>
                  <a:pt x="1820" y="1538"/>
                  <a:pt x="1820" y="1539"/>
                </a:cubicBezTo>
                <a:cubicBezTo>
                  <a:pt x="1820" y="1548"/>
                  <a:pt x="1827" y="1554"/>
                  <a:pt x="1835" y="1554"/>
                </a:cubicBezTo>
                <a:cubicBezTo>
                  <a:pt x="1835" y="1554"/>
                  <a:pt x="1835" y="1554"/>
                  <a:pt x="1836" y="1554"/>
                </a:cubicBezTo>
                <a:cubicBezTo>
                  <a:pt x="1873" y="1745"/>
                  <a:pt x="1873" y="1745"/>
                  <a:pt x="1873" y="1745"/>
                </a:cubicBezTo>
                <a:cubicBezTo>
                  <a:pt x="1866" y="1746"/>
                  <a:pt x="1861" y="1752"/>
                  <a:pt x="1861" y="1759"/>
                </a:cubicBezTo>
                <a:cubicBezTo>
                  <a:pt x="1861" y="1759"/>
                  <a:pt x="1862" y="1760"/>
                  <a:pt x="1862" y="1760"/>
                </a:cubicBezTo>
                <a:cubicBezTo>
                  <a:pt x="1656" y="1808"/>
                  <a:pt x="1656" y="1808"/>
                  <a:pt x="1656" y="1808"/>
                </a:cubicBezTo>
                <a:cubicBezTo>
                  <a:pt x="1654" y="1805"/>
                  <a:pt x="1650" y="1803"/>
                  <a:pt x="1645" y="1803"/>
                </a:cubicBezTo>
                <a:cubicBezTo>
                  <a:pt x="1637" y="1803"/>
                  <a:pt x="1630" y="1810"/>
                  <a:pt x="1630" y="1818"/>
                </a:cubicBezTo>
                <a:cubicBezTo>
                  <a:pt x="1630" y="1826"/>
                  <a:pt x="1637" y="1833"/>
                  <a:pt x="1645" y="1833"/>
                </a:cubicBezTo>
                <a:cubicBezTo>
                  <a:pt x="1653" y="1833"/>
                  <a:pt x="1660" y="1826"/>
                  <a:pt x="1660" y="1818"/>
                </a:cubicBezTo>
                <a:cubicBezTo>
                  <a:pt x="1660" y="1816"/>
                  <a:pt x="1660" y="1814"/>
                  <a:pt x="1659" y="1813"/>
                </a:cubicBezTo>
                <a:cubicBezTo>
                  <a:pt x="1863" y="1765"/>
                  <a:pt x="1863" y="1765"/>
                  <a:pt x="1863" y="1765"/>
                </a:cubicBezTo>
                <a:cubicBezTo>
                  <a:pt x="1865" y="1770"/>
                  <a:pt x="1870" y="1774"/>
                  <a:pt x="1877" y="1774"/>
                </a:cubicBezTo>
                <a:cubicBezTo>
                  <a:pt x="1879" y="1774"/>
                  <a:pt x="1882" y="1774"/>
                  <a:pt x="1884" y="1772"/>
                </a:cubicBezTo>
                <a:cubicBezTo>
                  <a:pt x="1957" y="1866"/>
                  <a:pt x="1957" y="1866"/>
                  <a:pt x="1957" y="1866"/>
                </a:cubicBezTo>
                <a:cubicBezTo>
                  <a:pt x="1954" y="1869"/>
                  <a:pt x="1951" y="1873"/>
                  <a:pt x="1951" y="1878"/>
                </a:cubicBezTo>
                <a:cubicBezTo>
                  <a:pt x="1951" y="1883"/>
                  <a:pt x="1954" y="1888"/>
                  <a:pt x="1958" y="1890"/>
                </a:cubicBezTo>
                <a:cubicBezTo>
                  <a:pt x="1893" y="2025"/>
                  <a:pt x="1893" y="2025"/>
                  <a:pt x="1893" y="2025"/>
                </a:cubicBezTo>
                <a:cubicBezTo>
                  <a:pt x="1897" y="2027"/>
                  <a:pt x="1897" y="2027"/>
                  <a:pt x="1897" y="2027"/>
                </a:cubicBezTo>
                <a:cubicBezTo>
                  <a:pt x="1963" y="1892"/>
                  <a:pt x="1963" y="1892"/>
                  <a:pt x="1963" y="1892"/>
                </a:cubicBezTo>
                <a:cubicBezTo>
                  <a:pt x="1964" y="1893"/>
                  <a:pt x="1965" y="1893"/>
                  <a:pt x="1967" y="1893"/>
                </a:cubicBezTo>
                <a:cubicBezTo>
                  <a:pt x="1970" y="1893"/>
                  <a:pt x="1973" y="1892"/>
                  <a:pt x="1976" y="1890"/>
                </a:cubicBezTo>
                <a:cubicBezTo>
                  <a:pt x="2062" y="1999"/>
                  <a:pt x="2062" y="1999"/>
                  <a:pt x="2062" y="1999"/>
                </a:cubicBezTo>
                <a:cubicBezTo>
                  <a:pt x="2059" y="2002"/>
                  <a:pt x="2057" y="2005"/>
                  <a:pt x="2057" y="2009"/>
                </a:cubicBezTo>
                <a:cubicBezTo>
                  <a:pt x="2057" y="2018"/>
                  <a:pt x="2064" y="2024"/>
                  <a:pt x="2073" y="2024"/>
                </a:cubicBezTo>
                <a:cubicBezTo>
                  <a:pt x="2081" y="2024"/>
                  <a:pt x="2088" y="2018"/>
                  <a:pt x="2088" y="2009"/>
                </a:cubicBezTo>
                <a:cubicBezTo>
                  <a:pt x="2088" y="2001"/>
                  <a:pt x="2081" y="1994"/>
                  <a:pt x="2073" y="1994"/>
                </a:cubicBezTo>
                <a:cubicBezTo>
                  <a:pt x="2070" y="1994"/>
                  <a:pt x="2068" y="1995"/>
                  <a:pt x="2065" y="1996"/>
                </a:cubicBezTo>
                <a:cubicBezTo>
                  <a:pt x="1979" y="1886"/>
                  <a:pt x="1979" y="1886"/>
                  <a:pt x="1979" y="1886"/>
                </a:cubicBezTo>
                <a:cubicBezTo>
                  <a:pt x="1981" y="1884"/>
                  <a:pt x="1982" y="1881"/>
                  <a:pt x="1982" y="1878"/>
                </a:cubicBezTo>
                <a:cubicBezTo>
                  <a:pt x="1982" y="1873"/>
                  <a:pt x="1979" y="1868"/>
                  <a:pt x="1975" y="1866"/>
                </a:cubicBezTo>
                <a:cubicBezTo>
                  <a:pt x="2084" y="1642"/>
                  <a:pt x="2084" y="1642"/>
                  <a:pt x="2084" y="1642"/>
                </a:cubicBezTo>
                <a:cubicBezTo>
                  <a:pt x="2080" y="1640"/>
                  <a:pt x="2080" y="1640"/>
                  <a:pt x="2080" y="1640"/>
                </a:cubicBezTo>
                <a:cubicBezTo>
                  <a:pt x="1971" y="1863"/>
                  <a:pt x="1971" y="1863"/>
                  <a:pt x="1971" y="1863"/>
                </a:cubicBezTo>
                <a:cubicBezTo>
                  <a:pt x="1970" y="1863"/>
                  <a:pt x="1968" y="1863"/>
                  <a:pt x="1967" y="1863"/>
                </a:cubicBezTo>
                <a:cubicBezTo>
                  <a:pt x="1965" y="1863"/>
                  <a:pt x="1963" y="1863"/>
                  <a:pt x="1962" y="1863"/>
                </a:cubicBezTo>
                <a:cubicBezTo>
                  <a:pt x="1888" y="1769"/>
                  <a:pt x="1888" y="1769"/>
                  <a:pt x="1888" y="1769"/>
                </a:cubicBezTo>
                <a:cubicBezTo>
                  <a:pt x="1890" y="1767"/>
                  <a:pt x="1892" y="1763"/>
                  <a:pt x="1892" y="1759"/>
                </a:cubicBezTo>
                <a:cubicBezTo>
                  <a:pt x="1892" y="1757"/>
                  <a:pt x="1891" y="1755"/>
                  <a:pt x="1891" y="1753"/>
                </a:cubicBezTo>
                <a:cubicBezTo>
                  <a:pt x="2193" y="1566"/>
                  <a:pt x="2193" y="1566"/>
                  <a:pt x="2193" y="1566"/>
                </a:cubicBezTo>
                <a:cubicBezTo>
                  <a:pt x="2195" y="1569"/>
                  <a:pt x="2200" y="1572"/>
                  <a:pt x="2205" y="1572"/>
                </a:cubicBezTo>
                <a:cubicBezTo>
                  <a:pt x="2213" y="1572"/>
                  <a:pt x="2220" y="1565"/>
                  <a:pt x="2220" y="1557"/>
                </a:cubicBezTo>
                <a:cubicBezTo>
                  <a:pt x="2220" y="1548"/>
                  <a:pt x="2213" y="1542"/>
                  <a:pt x="2205" y="1542"/>
                </a:cubicBezTo>
                <a:close/>
                <a:moveTo>
                  <a:pt x="1831" y="1362"/>
                </a:moveTo>
                <a:cubicBezTo>
                  <a:pt x="1898" y="1334"/>
                  <a:pt x="1898" y="1334"/>
                  <a:pt x="1898" y="1334"/>
                </a:cubicBezTo>
                <a:cubicBezTo>
                  <a:pt x="1899" y="1340"/>
                  <a:pt x="1905" y="1345"/>
                  <a:pt x="1912" y="1345"/>
                </a:cubicBezTo>
                <a:cubicBezTo>
                  <a:pt x="1913" y="1345"/>
                  <a:pt x="1914" y="1345"/>
                  <a:pt x="1915" y="1345"/>
                </a:cubicBezTo>
                <a:cubicBezTo>
                  <a:pt x="1974" y="1487"/>
                  <a:pt x="1974" y="1487"/>
                  <a:pt x="1974" y="1487"/>
                </a:cubicBezTo>
                <a:cubicBezTo>
                  <a:pt x="1973" y="1487"/>
                  <a:pt x="1972" y="1488"/>
                  <a:pt x="1972" y="1488"/>
                </a:cubicBezTo>
                <a:cubicBezTo>
                  <a:pt x="1830" y="1373"/>
                  <a:pt x="1830" y="1373"/>
                  <a:pt x="1830" y="1373"/>
                </a:cubicBezTo>
                <a:cubicBezTo>
                  <a:pt x="1831" y="1370"/>
                  <a:pt x="1832" y="1368"/>
                  <a:pt x="1832" y="1365"/>
                </a:cubicBezTo>
                <a:cubicBezTo>
                  <a:pt x="1832" y="1364"/>
                  <a:pt x="1832" y="1363"/>
                  <a:pt x="1831" y="1362"/>
                </a:cubicBezTo>
                <a:close/>
                <a:moveTo>
                  <a:pt x="1984" y="1485"/>
                </a:moveTo>
                <a:cubicBezTo>
                  <a:pt x="1983" y="1485"/>
                  <a:pt x="1983" y="1485"/>
                  <a:pt x="1982" y="1485"/>
                </a:cubicBezTo>
                <a:cubicBezTo>
                  <a:pt x="1981" y="1485"/>
                  <a:pt x="1980" y="1485"/>
                  <a:pt x="1978" y="1485"/>
                </a:cubicBezTo>
                <a:cubicBezTo>
                  <a:pt x="1920" y="1343"/>
                  <a:pt x="1920" y="1343"/>
                  <a:pt x="1920" y="1343"/>
                </a:cubicBezTo>
                <a:cubicBezTo>
                  <a:pt x="1924" y="1341"/>
                  <a:pt x="1927" y="1336"/>
                  <a:pt x="1927" y="1330"/>
                </a:cubicBezTo>
                <a:cubicBezTo>
                  <a:pt x="1927" y="1327"/>
                  <a:pt x="1926" y="1325"/>
                  <a:pt x="1925" y="1322"/>
                </a:cubicBezTo>
                <a:cubicBezTo>
                  <a:pt x="2061" y="1265"/>
                  <a:pt x="2061" y="1265"/>
                  <a:pt x="2061" y="1265"/>
                </a:cubicBezTo>
                <a:cubicBezTo>
                  <a:pt x="2062" y="1269"/>
                  <a:pt x="2065" y="1273"/>
                  <a:pt x="2068" y="1275"/>
                </a:cubicBezTo>
                <a:lnTo>
                  <a:pt x="1984" y="1485"/>
                </a:lnTo>
                <a:close/>
                <a:moveTo>
                  <a:pt x="2061" y="1262"/>
                </a:moveTo>
                <a:cubicBezTo>
                  <a:pt x="2061" y="1262"/>
                  <a:pt x="2061" y="1262"/>
                  <a:pt x="2061" y="1262"/>
                </a:cubicBezTo>
                <a:cubicBezTo>
                  <a:pt x="2060" y="1260"/>
                  <a:pt x="2060" y="1260"/>
                  <a:pt x="2060" y="1260"/>
                </a:cubicBezTo>
                <a:cubicBezTo>
                  <a:pt x="1922" y="1318"/>
                  <a:pt x="1922" y="1318"/>
                  <a:pt x="1922" y="1318"/>
                </a:cubicBezTo>
                <a:cubicBezTo>
                  <a:pt x="1919" y="1316"/>
                  <a:pt x="1916" y="1315"/>
                  <a:pt x="1912" y="1315"/>
                </a:cubicBezTo>
                <a:cubicBezTo>
                  <a:pt x="1911" y="1315"/>
                  <a:pt x="1909" y="1315"/>
                  <a:pt x="1908" y="1316"/>
                </a:cubicBezTo>
                <a:cubicBezTo>
                  <a:pt x="1828" y="1122"/>
                  <a:pt x="1828" y="1122"/>
                  <a:pt x="1828" y="1122"/>
                </a:cubicBezTo>
                <a:cubicBezTo>
                  <a:pt x="1823" y="1124"/>
                  <a:pt x="1823" y="1124"/>
                  <a:pt x="1823" y="1124"/>
                </a:cubicBezTo>
                <a:cubicBezTo>
                  <a:pt x="1904" y="1318"/>
                  <a:pt x="1904" y="1318"/>
                  <a:pt x="1904" y="1318"/>
                </a:cubicBezTo>
                <a:cubicBezTo>
                  <a:pt x="1900" y="1320"/>
                  <a:pt x="1898" y="1324"/>
                  <a:pt x="1897" y="1329"/>
                </a:cubicBezTo>
                <a:cubicBezTo>
                  <a:pt x="1829" y="1357"/>
                  <a:pt x="1829" y="1357"/>
                  <a:pt x="1829" y="1357"/>
                </a:cubicBezTo>
                <a:cubicBezTo>
                  <a:pt x="1827" y="1354"/>
                  <a:pt x="1824" y="1351"/>
                  <a:pt x="1819" y="1350"/>
                </a:cubicBezTo>
                <a:cubicBezTo>
                  <a:pt x="1822" y="1122"/>
                  <a:pt x="1822" y="1122"/>
                  <a:pt x="1822" y="1122"/>
                </a:cubicBezTo>
                <a:cubicBezTo>
                  <a:pt x="1826" y="1122"/>
                  <a:pt x="1829" y="1120"/>
                  <a:pt x="1831" y="1118"/>
                </a:cubicBezTo>
                <a:cubicBezTo>
                  <a:pt x="1942" y="1184"/>
                  <a:pt x="1942" y="1184"/>
                  <a:pt x="1942" y="1184"/>
                </a:cubicBezTo>
                <a:cubicBezTo>
                  <a:pt x="1941" y="1185"/>
                  <a:pt x="1941" y="1185"/>
                  <a:pt x="1941" y="1186"/>
                </a:cubicBezTo>
                <a:cubicBezTo>
                  <a:pt x="1941" y="1194"/>
                  <a:pt x="1948" y="1201"/>
                  <a:pt x="1956" y="1201"/>
                </a:cubicBezTo>
                <a:cubicBezTo>
                  <a:pt x="1960" y="1201"/>
                  <a:pt x="1963" y="1200"/>
                  <a:pt x="1965" y="1198"/>
                </a:cubicBezTo>
                <a:cubicBezTo>
                  <a:pt x="2062" y="1257"/>
                  <a:pt x="2062" y="1257"/>
                  <a:pt x="2062" y="1257"/>
                </a:cubicBezTo>
                <a:cubicBezTo>
                  <a:pt x="2061" y="1259"/>
                  <a:pt x="2061" y="1260"/>
                  <a:pt x="2061" y="1262"/>
                </a:cubicBezTo>
                <a:close/>
                <a:moveTo>
                  <a:pt x="1259" y="410"/>
                </a:moveTo>
                <a:cubicBezTo>
                  <a:pt x="1008" y="453"/>
                  <a:pt x="1008" y="453"/>
                  <a:pt x="1008" y="453"/>
                </a:cubicBezTo>
                <a:cubicBezTo>
                  <a:pt x="1007" y="450"/>
                  <a:pt x="1004" y="447"/>
                  <a:pt x="1001" y="445"/>
                </a:cubicBezTo>
                <a:cubicBezTo>
                  <a:pt x="1014" y="269"/>
                  <a:pt x="1014" y="269"/>
                  <a:pt x="1014" y="269"/>
                </a:cubicBezTo>
                <a:cubicBezTo>
                  <a:pt x="1015" y="269"/>
                  <a:pt x="1015" y="269"/>
                  <a:pt x="1016" y="269"/>
                </a:cubicBezTo>
                <a:cubicBezTo>
                  <a:pt x="1020" y="269"/>
                  <a:pt x="1024" y="267"/>
                  <a:pt x="1026" y="265"/>
                </a:cubicBezTo>
                <a:cubicBezTo>
                  <a:pt x="1260" y="405"/>
                  <a:pt x="1260" y="405"/>
                  <a:pt x="1260" y="405"/>
                </a:cubicBezTo>
                <a:cubicBezTo>
                  <a:pt x="1260" y="407"/>
                  <a:pt x="1259" y="408"/>
                  <a:pt x="1259" y="410"/>
                </a:cubicBezTo>
                <a:cubicBezTo>
                  <a:pt x="1259" y="410"/>
                  <a:pt x="1259" y="410"/>
                  <a:pt x="1259" y="410"/>
                </a:cubicBezTo>
                <a:close/>
                <a:moveTo>
                  <a:pt x="306" y="403"/>
                </a:moveTo>
                <a:cubicBezTo>
                  <a:pt x="305" y="399"/>
                  <a:pt x="304" y="396"/>
                  <a:pt x="301" y="394"/>
                </a:cubicBezTo>
                <a:cubicBezTo>
                  <a:pt x="515" y="234"/>
                  <a:pt x="515" y="234"/>
                  <a:pt x="515" y="234"/>
                </a:cubicBezTo>
                <a:cubicBezTo>
                  <a:pt x="518" y="237"/>
                  <a:pt x="521" y="238"/>
                  <a:pt x="525" y="238"/>
                </a:cubicBezTo>
                <a:cubicBezTo>
                  <a:pt x="529" y="238"/>
                  <a:pt x="533" y="236"/>
                  <a:pt x="535" y="233"/>
                </a:cubicBezTo>
                <a:cubicBezTo>
                  <a:pt x="588" y="276"/>
                  <a:pt x="588" y="276"/>
                  <a:pt x="588" y="276"/>
                </a:cubicBezTo>
                <a:cubicBezTo>
                  <a:pt x="587" y="278"/>
                  <a:pt x="587" y="280"/>
                  <a:pt x="587" y="282"/>
                </a:cubicBezTo>
                <a:cubicBezTo>
                  <a:pt x="587" y="290"/>
                  <a:pt x="594" y="297"/>
                  <a:pt x="602" y="297"/>
                </a:cubicBezTo>
                <a:cubicBezTo>
                  <a:pt x="606" y="297"/>
                  <a:pt x="609" y="296"/>
                  <a:pt x="611" y="294"/>
                </a:cubicBezTo>
                <a:cubicBezTo>
                  <a:pt x="759" y="411"/>
                  <a:pt x="759" y="411"/>
                  <a:pt x="759" y="411"/>
                </a:cubicBezTo>
                <a:cubicBezTo>
                  <a:pt x="758" y="413"/>
                  <a:pt x="758" y="414"/>
                  <a:pt x="757" y="416"/>
                </a:cubicBezTo>
                <a:lnTo>
                  <a:pt x="306" y="403"/>
                </a:lnTo>
                <a:close/>
                <a:moveTo>
                  <a:pt x="238" y="253"/>
                </a:moveTo>
                <a:cubicBezTo>
                  <a:pt x="510" y="227"/>
                  <a:pt x="510" y="227"/>
                  <a:pt x="510" y="227"/>
                </a:cubicBezTo>
                <a:cubicBezTo>
                  <a:pt x="510" y="228"/>
                  <a:pt x="511" y="229"/>
                  <a:pt x="512" y="231"/>
                </a:cubicBezTo>
                <a:cubicBezTo>
                  <a:pt x="297" y="391"/>
                  <a:pt x="297" y="391"/>
                  <a:pt x="297" y="391"/>
                </a:cubicBezTo>
                <a:cubicBezTo>
                  <a:pt x="295" y="390"/>
                  <a:pt x="293" y="390"/>
                  <a:pt x="291" y="390"/>
                </a:cubicBezTo>
                <a:cubicBezTo>
                  <a:pt x="289" y="390"/>
                  <a:pt x="287" y="390"/>
                  <a:pt x="285" y="391"/>
                </a:cubicBezTo>
                <a:cubicBezTo>
                  <a:pt x="225" y="267"/>
                  <a:pt x="225" y="267"/>
                  <a:pt x="225" y="267"/>
                </a:cubicBezTo>
                <a:cubicBezTo>
                  <a:pt x="232" y="265"/>
                  <a:pt x="237" y="260"/>
                  <a:pt x="238" y="253"/>
                </a:cubicBezTo>
                <a:close/>
                <a:moveTo>
                  <a:pt x="328" y="56"/>
                </a:moveTo>
                <a:cubicBezTo>
                  <a:pt x="621" y="94"/>
                  <a:pt x="621" y="94"/>
                  <a:pt x="621" y="94"/>
                </a:cubicBezTo>
                <a:cubicBezTo>
                  <a:pt x="621" y="97"/>
                  <a:pt x="621" y="100"/>
                  <a:pt x="623" y="102"/>
                </a:cubicBezTo>
                <a:cubicBezTo>
                  <a:pt x="534" y="211"/>
                  <a:pt x="534" y="211"/>
                  <a:pt x="534" y="211"/>
                </a:cubicBezTo>
                <a:cubicBezTo>
                  <a:pt x="531" y="209"/>
                  <a:pt x="528" y="208"/>
                  <a:pt x="525" y="208"/>
                </a:cubicBezTo>
                <a:cubicBezTo>
                  <a:pt x="521" y="208"/>
                  <a:pt x="518" y="209"/>
                  <a:pt x="515" y="211"/>
                </a:cubicBezTo>
                <a:cubicBezTo>
                  <a:pt x="326" y="61"/>
                  <a:pt x="326" y="61"/>
                  <a:pt x="326" y="61"/>
                </a:cubicBezTo>
                <a:cubicBezTo>
                  <a:pt x="327" y="59"/>
                  <a:pt x="328" y="58"/>
                  <a:pt x="328" y="56"/>
                </a:cubicBezTo>
                <a:close/>
                <a:moveTo>
                  <a:pt x="1204" y="168"/>
                </a:moveTo>
                <a:cubicBezTo>
                  <a:pt x="1210" y="168"/>
                  <a:pt x="1215" y="164"/>
                  <a:pt x="1218" y="159"/>
                </a:cubicBezTo>
                <a:cubicBezTo>
                  <a:pt x="1468" y="223"/>
                  <a:pt x="1468" y="223"/>
                  <a:pt x="1468" y="223"/>
                </a:cubicBezTo>
                <a:cubicBezTo>
                  <a:pt x="1030" y="250"/>
                  <a:pt x="1030" y="250"/>
                  <a:pt x="1030" y="250"/>
                </a:cubicBezTo>
                <a:cubicBezTo>
                  <a:pt x="1030" y="250"/>
                  <a:pt x="1030" y="249"/>
                  <a:pt x="1030" y="249"/>
                </a:cubicBezTo>
                <a:cubicBezTo>
                  <a:pt x="1190" y="159"/>
                  <a:pt x="1190" y="159"/>
                  <a:pt x="1190" y="159"/>
                </a:cubicBezTo>
                <a:cubicBezTo>
                  <a:pt x="1192" y="164"/>
                  <a:pt x="1198" y="168"/>
                  <a:pt x="1204" y="168"/>
                </a:cubicBezTo>
                <a:close/>
                <a:moveTo>
                  <a:pt x="1659" y="56"/>
                </a:moveTo>
                <a:cubicBezTo>
                  <a:pt x="1664" y="311"/>
                  <a:pt x="1664" y="311"/>
                  <a:pt x="1664" y="311"/>
                </a:cubicBezTo>
                <a:cubicBezTo>
                  <a:pt x="1660" y="312"/>
                  <a:pt x="1657" y="314"/>
                  <a:pt x="1655" y="317"/>
                </a:cubicBezTo>
                <a:cubicBezTo>
                  <a:pt x="1498" y="229"/>
                  <a:pt x="1498" y="229"/>
                  <a:pt x="1498" y="229"/>
                </a:cubicBezTo>
                <a:cubicBezTo>
                  <a:pt x="1499" y="228"/>
                  <a:pt x="1499" y="226"/>
                  <a:pt x="1499" y="224"/>
                </a:cubicBezTo>
                <a:cubicBezTo>
                  <a:pt x="1499" y="221"/>
                  <a:pt x="1498" y="218"/>
                  <a:pt x="1496" y="215"/>
                </a:cubicBezTo>
                <a:cubicBezTo>
                  <a:pt x="1652" y="53"/>
                  <a:pt x="1652" y="53"/>
                  <a:pt x="1652" y="53"/>
                </a:cubicBezTo>
                <a:cubicBezTo>
                  <a:pt x="1654" y="55"/>
                  <a:pt x="1657" y="56"/>
                  <a:pt x="1659" y="56"/>
                </a:cubicBezTo>
                <a:close/>
                <a:moveTo>
                  <a:pt x="1851" y="203"/>
                </a:moveTo>
                <a:cubicBezTo>
                  <a:pt x="1852" y="208"/>
                  <a:pt x="1856" y="211"/>
                  <a:pt x="1860" y="213"/>
                </a:cubicBezTo>
                <a:cubicBezTo>
                  <a:pt x="1857" y="435"/>
                  <a:pt x="1857" y="435"/>
                  <a:pt x="1857" y="435"/>
                </a:cubicBezTo>
                <a:cubicBezTo>
                  <a:pt x="1856" y="436"/>
                  <a:pt x="1854" y="437"/>
                  <a:pt x="1853" y="438"/>
                </a:cubicBezTo>
                <a:cubicBezTo>
                  <a:pt x="1680" y="332"/>
                  <a:pt x="1680" y="332"/>
                  <a:pt x="1680" y="332"/>
                </a:cubicBezTo>
                <a:cubicBezTo>
                  <a:pt x="1681" y="330"/>
                  <a:pt x="1682" y="328"/>
                  <a:pt x="1682" y="326"/>
                </a:cubicBezTo>
                <a:cubicBezTo>
                  <a:pt x="1682" y="324"/>
                  <a:pt x="1681" y="322"/>
                  <a:pt x="1680" y="320"/>
                </a:cubicBezTo>
                <a:lnTo>
                  <a:pt x="1851" y="203"/>
                </a:lnTo>
                <a:close/>
                <a:moveTo>
                  <a:pt x="1835" y="1108"/>
                </a:moveTo>
                <a:cubicBezTo>
                  <a:pt x="1835" y="1108"/>
                  <a:pt x="1835" y="1107"/>
                  <a:pt x="1835" y="1107"/>
                </a:cubicBezTo>
                <a:cubicBezTo>
                  <a:pt x="1835" y="1104"/>
                  <a:pt x="1834" y="1101"/>
                  <a:pt x="1833" y="1099"/>
                </a:cubicBezTo>
                <a:cubicBezTo>
                  <a:pt x="1973" y="899"/>
                  <a:pt x="1973" y="899"/>
                  <a:pt x="1973" y="899"/>
                </a:cubicBezTo>
                <a:cubicBezTo>
                  <a:pt x="1975" y="900"/>
                  <a:pt x="1977" y="900"/>
                  <a:pt x="1978" y="900"/>
                </a:cubicBezTo>
                <a:cubicBezTo>
                  <a:pt x="1979" y="900"/>
                  <a:pt x="1980" y="900"/>
                  <a:pt x="1981" y="900"/>
                </a:cubicBezTo>
                <a:cubicBezTo>
                  <a:pt x="2027" y="1065"/>
                  <a:pt x="2027" y="1065"/>
                  <a:pt x="2027" y="1065"/>
                </a:cubicBezTo>
                <a:cubicBezTo>
                  <a:pt x="2021" y="1067"/>
                  <a:pt x="2018" y="1072"/>
                  <a:pt x="2018" y="1078"/>
                </a:cubicBezTo>
                <a:lnTo>
                  <a:pt x="1835" y="1108"/>
                </a:lnTo>
                <a:close/>
                <a:moveTo>
                  <a:pt x="1777" y="736"/>
                </a:moveTo>
                <a:cubicBezTo>
                  <a:pt x="1907" y="661"/>
                  <a:pt x="1907" y="661"/>
                  <a:pt x="1907" y="661"/>
                </a:cubicBezTo>
                <a:cubicBezTo>
                  <a:pt x="1909" y="664"/>
                  <a:pt x="1913" y="666"/>
                  <a:pt x="1916" y="666"/>
                </a:cubicBezTo>
                <a:cubicBezTo>
                  <a:pt x="1973" y="871"/>
                  <a:pt x="1973" y="871"/>
                  <a:pt x="1973" y="871"/>
                </a:cubicBezTo>
                <a:cubicBezTo>
                  <a:pt x="1970" y="872"/>
                  <a:pt x="1968" y="873"/>
                  <a:pt x="1967" y="875"/>
                </a:cubicBezTo>
                <a:cubicBezTo>
                  <a:pt x="1780" y="750"/>
                  <a:pt x="1780" y="750"/>
                  <a:pt x="1780" y="750"/>
                </a:cubicBezTo>
                <a:cubicBezTo>
                  <a:pt x="1780" y="749"/>
                  <a:pt x="1781" y="747"/>
                  <a:pt x="1781" y="745"/>
                </a:cubicBezTo>
                <a:cubicBezTo>
                  <a:pt x="1781" y="741"/>
                  <a:pt x="1779" y="738"/>
                  <a:pt x="1777" y="736"/>
                </a:cubicBezTo>
                <a:close/>
                <a:moveTo>
                  <a:pt x="1449" y="468"/>
                </a:moveTo>
                <a:cubicBezTo>
                  <a:pt x="1655" y="336"/>
                  <a:pt x="1655" y="336"/>
                  <a:pt x="1655" y="336"/>
                </a:cubicBezTo>
                <a:cubicBezTo>
                  <a:pt x="1658" y="340"/>
                  <a:pt x="1662" y="342"/>
                  <a:pt x="1666" y="342"/>
                </a:cubicBezTo>
                <a:cubicBezTo>
                  <a:pt x="1669" y="342"/>
                  <a:pt x="1671" y="341"/>
                  <a:pt x="1674" y="340"/>
                </a:cubicBezTo>
                <a:cubicBezTo>
                  <a:pt x="1780" y="476"/>
                  <a:pt x="1780" y="476"/>
                  <a:pt x="1780" y="476"/>
                </a:cubicBezTo>
                <a:cubicBezTo>
                  <a:pt x="1776" y="479"/>
                  <a:pt x="1774" y="483"/>
                  <a:pt x="1774" y="488"/>
                </a:cubicBezTo>
                <a:cubicBezTo>
                  <a:pt x="1774" y="490"/>
                  <a:pt x="1774" y="491"/>
                  <a:pt x="1775" y="493"/>
                </a:cubicBezTo>
                <a:cubicBezTo>
                  <a:pt x="1713" y="526"/>
                  <a:pt x="1713" y="526"/>
                  <a:pt x="1713" y="526"/>
                </a:cubicBezTo>
                <a:cubicBezTo>
                  <a:pt x="1710" y="523"/>
                  <a:pt x="1706" y="520"/>
                  <a:pt x="1701" y="520"/>
                </a:cubicBezTo>
                <a:cubicBezTo>
                  <a:pt x="1695" y="520"/>
                  <a:pt x="1690" y="524"/>
                  <a:pt x="1687" y="530"/>
                </a:cubicBezTo>
                <a:cubicBezTo>
                  <a:pt x="1451" y="475"/>
                  <a:pt x="1451" y="475"/>
                  <a:pt x="1451" y="475"/>
                </a:cubicBezTo>
                <a:cubicBezTo>
                  <a:pt x="1451" y="475"/>
                  <a:pt x="1451" y="474"/>
                  <a:pt x="1451" y="474"/>
                </a:cubicBezTo>
                <a:cubicBezTo>
                  <a:pt x="1451" y="472"/>
                  <a:pt x="1450" y="470"/>
                  <a:pt x="1449" y="468"/>
                </a:cubicBezTo>
                <a:close/>
                <a:moveTo>
                  <a:pt x="1289" y="406"/>
                </a:moveTo>
                <a:cubicBezTo>
                  <a:pt x="1289" y="405"/>
                  <a:pt x="1289" y="404"/>
                  <a:pt x="1288" y="404"/>
                </a:cubicBezTo>
                <a:cubicBezTo>
                  <a:pt x="1475" y="236"/>
                  <a:pt x="1475" y="236"/>
                  <a:pt x="1475" y="236"/>
                </a:cubicBezTo>
                <a:cubicBezTo>
                  <a:pt x="1477" y="238"/>
                  <a:pt x="1481" y="239"/>
                  <a:pt x="1484" y="239"/>
                </a:cubicBezTo>
                <a:cubicBezTo>
                  <a:pt x="1489" y="239"/>
                  <a:pt x="1493" y="237"/>
                  <a:pt x="1496" y="233"/>
                </a:cubicBezTo>
                <a:cubicBezTo>
                  <a:pt x="1652" y="321"/>
                  <a:pt x="1652" y="321"/>
                  <a:pt x="1652" y="321"/>
                </a:cubicBezTo>
                <a:cubicBezTo>
                  <a:pt x="1652" y="323"/>
                  <a:pt x="1651" y="325"/>
                  <a:pt x="1651" y="326"/>
                </a:cubicBezTo>
                <a:cubicBezTo>
                  <a:pt x="1651" y="327"/>
                  <a:pt x="1651" y="327"/>
                  <a:pt x="1651" y="327"/>
                </a:cubicBezTo>
                <a:lnTo>
                  <a:pt x="1289" y="406"/>
                </a:lnTo>
                <a:close/>
                <a:moveTo>
                  <a:pt x="615" y="290"/>
                </a:moveTo>
                <a:cubicBezTo>
                  <a:pt x="616" y="288"/>
                  <a:pt x="617" y="285"/>
                  <a:pt x="617" y="282"/>
                </a:cubicBezTo>
                <a:cubicBezTo>
                  <a:pt x="617" y="282"/>
                  <a:pt x="617" y="281"/>
                  <a:pt x="617" y="281"/>
                </a:cubicBezTo>
                <a:cubicBezTo>
                  <a:pt x="784" y="270"/>
                  <a:pt x="784" y="270"/>
                  <a:pt x="784" y="270"/>
                </a:cubicBezTo>
                <a:cubicBezTo>
                  <a:pt x="784" y="271"/>
                  <a:pt x="784" y="272"/>
                  <a:pt x="784" y="272"/>
                </a:cubicBezTo>
                <a:cubicBezTo>
                  <a:pt x="784" y="279"/>
                  <a:pt x="788" y="284"/>
                  <a:pt x="793" y="287"/>
                </a:cubicBezTo>
                <a:cubicBezTo>
                  <a:pt x="772" y="403"/>
                  <a:pt x="772" y="403"/>
                  <a:pt x="772" y="403"/>
                </a:cubicBezTo>
                <a:cubicBezTo>
                  <a:pt x="772" y="403"/>
                  <a:pt x="772" y="403"/>
                  <a:pt x="772" y="403"/>
                </a:cubicBezTo>
                <a:cubicBezTo>
                  <a:pt x="768" y="403"/>
                  <a:pt x="765" y="405"/>
                  <a:pt x="762" y="407"/>
                </a:cubicBezTo>
                <a:lnTo>
                  <a:pt x="615" y="290"/>
                </a:lnTo>
                <a:close/>
                <a:moveTo>
                  <a:pt x="539" y="227"/>
                </a:moveTo>
                <a:cubicBezTo>
                  <a:pt x="1020" y="151"/>
                  <a:pt x="1020" y="151"/>
                  <a:pt x="1020" y="151"/>
                </a:cubicBezTo>
                <a:cubicBezTo>
                  <a:pt x="808" y="260"/>
                  <a:pt x="808" y="260"/>
                  <a:pt x="808" y="260"/>
                </a:cubicBezTo>
                <a:cubicBezTo>
                  <a:pt x="805" y="258"/>
                  <a:pt x="802" y="257"/>
                  <a:pt x="799" y="257"/>
                </a:cubicBezTo>
                <a:cubicBezTo>
                  <a:pt x="793" y="257"/>
                  <a:pt x="788" y="261"/>
                  <a:pt x="786" y="265"/>
                </a:cubicBezTo>
                <a:cubicBezTo>
                  <a:pt x="616" y="276"/>
                  <a:pt x="616" y="276"/>
                  <a:pt x="616" y="276"/>
                </a:cubicBezTo>
                <a:cubicBezTo>
                  <a:pt x="614" y="271"/>
                  <a:pt x="608" y="267"/>
                  <a:pt x="602" y="267"/>
                </a:cubicBezTo>
                <a:cubicBezTo>
                  <a:pt x="598" y="267"/>
                  <a:pt x="594" y="269"/>
                  <a:pt x="591" y="271"/>
                </a:cubicBezTo>
                <a:cubicBezTo>
                  <a:pt x="538" y="229"/>
                  <a:pt x="538" y="229"/>
                  <a:pt x="538" y="229"/>
                </a:cubicBezTo>
                <a:cubicBezTo>
                  <a:pt x="539" y="228"/>
                  <a:pt x="539" y="228"/>
                  <a:pt x="539" y="227"/>
                </a:cubicBezTo>
                <a:close/>
                <a:moveTo>
                  <a:pt x="777" y="404"/>
                </a:moveTo>
                <a:cubicBezTo>
                  <a:pt x="798" y="288"/>
                  <a:pt x="798" y="288"/>
                  <a:pt x="798" y="288"/>
                </a:cubicBezTo>
                <a:cubicBezTo>
                  <a:pt x="798" y="288"/>
                  <a:pt x="799" y="288"/>
                  <a:pt x="799" y="288"/>
                </a:cubicBezTo>
                <a:cubicBezTo>
                  <a:pt x="807" y="288"/>
                  <a:pt x="814" y="281"/>
                  <a:pt x="814" y="272"/>
                </a:cubicBezTo>
                <a:cubicBezTo>
                  <a:pt x="814" y="271"/>
                  <a:pt x="814" y="270"/>
                  <a:pt x="814" y="269"/>
                </a:cubicBezTo>
                <a:cubicBezTo>
                  <a:pt x="1001" y="257"/>
                  <a:pt x="1001" y="257"/>
                  <a:pt x="1001" y="257"/>
                </a:cubicBezTo>
                <a:cubicBezTo>
                  <a:pt x="1001" y="258"/>
                  <a:pt x="1001" y="259"/>
                  <a:pt x="1002" y="260"/>
                </a:cubicBezTo>
                <a:cubicBezTo>
                  <a:pt x="783" y="408"/>
                  <a:pt x="783" y="408"/>
                  <a:pt x="783" y="408"/>
                </a:cubicBezTo>
                <a:cubicBezTo>
                  <a:pt x="782" y="406"/>
                  <a:pt x="780" y="405"/>
                  <a:pt x="777" y="404"/>
                </a:cubicBezTo>
                <a:close/>
                <a:moveTo>
                  <a:pt x="1031" y="255"/>
                </a:moveTo>
                <a:cubicBezTo>
                  <a:pt x="1469" y="227"/>
                  <a:pt x="1469" y="227"/>
                  <a:pt x="1469" y="227"/>
                </a:cubicBezTo>
                <a:cubicBezTo>
                  <a:pt x="1470" y="229"/>
                  <a:pt x="1471" y="231"/>
                  <a:pt x="1471" y="232"/>
                </a:cubicBezTo>
                <a:cubicBezTo>
                  <a:pt x="1286" y="399"/>
                  <a:pt x="1286" y="399"/>
                  <a:pt x="1286" y="399"/>
                </a:cubicBezTo>
                <a:cubicBezTo>
                  <a:pt x="1283" y="396"/>
                  <a:pt x="1279" y="395"/>
                  <a:pt x="1275" y="395"/>
                </a:cubicBezTo>
                <a:cubicBezTo>
                  <a:pt x="1270" y="395"/>
                  <a:pt x="1265" y="397"/>
                  <a:pt x="1262" y="401"/>
                </a:cubicBezTo>
                <a:cubicBezTo>
                  <a:pt x="1029" y="261"/>
                  <a:pt x="1029" y="261"/>
                  <a:pt x="1029" y="261"/>
                </a:cubicBezTo>
                <a:cubicBezTo>
                  <a:pt x="1030" y="259"/>
                  <a:pt x="1031" y="257"/>
                  <a:pt x="1031" y="255"/>
                </a:cubicBezTo>
                <a:close/>
                <a:moveTo>
                  <a:pt x="1850" y="452"/>
                </a:moveTo>
                <a:cubicBezTo>
                  <a:pt x="1801" y="479"/>
                  <a:pt x="1801" y="479"/>
                  <a:pt x="1801" y="479"/>
                </a:cubicBezTo>
                <a:cubicBezTo>
                  <a:pt x="1798" y="475"/>
                  <a:pt x="1794" y="473"/>
                  <a:pt x="1789" y="473"/>
                </a:cubicBezTo>
                <a:cubicBezTo>
                  <a:pt x="1787" y="473"/>
                  <a:pt x="1785" y="473"/>
                  <a:pt x="1784" y="474"/>
                </a:cubicBezTo>
                <a:cubicBezTo>
                  <a:pt x="1677" y="337"/>
                  <a:pt x="1677" y="337"/>
                  <a:pt x="1677" y="337"/>
                </a:cubicBezTo>
                <a:cubicBezTo>
                  <a:pt x="1678" y="337"/>
                  <a:pt x="1678" y="336"/>
                  <a:pt x="1678" y="336"/>
                </a:cubicBezTo>
                <a:cubicBezTo>
                  <a:pt x="1851" y="443"/>
                  <a:pt x="1851" y="443"/>
                  <a:pt x="1851" y="443"/>
                </a:cubicBezTo>
                <a:cubicBezTo>
                  <a:pt x="1850" y="444"/>
                  <a:pt x="1850" y="446"/>
                  <a:pt x="1850" y="448"/>
                </a:cubicBezTo>
                <a:cubicBezTo>
                  <a:pt x="1850" y="449"/>
                  <a:pt x="1850" y="451"/>
                  <a:pt x="1850" y="452"/>
                </a:cubicBezTo>
                <a:close/>
                <a:moveTo>
                  <a:pt x="1716" y="530"/>
                </a:moveTo>
                <a:cubicBezTo>
                  <a:pt x="1777" y="497"/>
                  <a:pt x="1777" y="497"/>
                  <a:pt x="1777" y="497"/>
                </a:cubicBezTo>
                <a:cubicBezTo>
                  <a:pt x="1780" y="501"/>
                  <a:pt x="1784" y="503"/>
                  <a:pt x="1789" y="503"/>
                </a:cubicBezTo>
                <a:cubicBezTo>
                  <a:pt x="1792" y="503"/>
                  <a:pt x="1795" y="502"/>
                  <a:pt x="1798" y="500"/>
                </a:cubicBezTo>
                <a:cubicBezTo>
                  <a:pt x="1907" y="641"/>
                  <a:pt x="1907" y="641"/>
                  <a:pt x="1907" y="641"/>
                </a:cubicBezTo>
                <a:cubicBezTo>
                  <a:pt x="1907" y="641"/>
                  <a:pt x="1907" y="642"/>
                  <a:pt x="1906" y="642"/>
                </a:cubicBezTo>
                <a:cubicBezTo>
                  <a:pt x="1716" y="539"/>
                  <a:pt x="1716" y="539"/>
                  <a:pt x="1716" y="539"/>
                </a:cubicBezTo>
                <a:cubicBezTo>
                  <a:pt x="1716" y="538"/>
                  <a:pt x="1716" y="537"/>
                  <a:pt x="1716" y="535"/>
                </a:cubicBezTo>
                <a:cubicBezTo>
                  <a:pt x="1716" y="534"/>
                  <a:pt x="1716" y="532"/>
                  <a:pt x="1716" y="530"/>
                </a:cubicBezTo>
                <a:close/>
                <a:moveTo>
                  <a:pt x="1986" y="898"/>
                </a:moveTo>
                <a:cubicBezTo>
                  <a:pt x="1990" y="895"/>
                  <a:pt x="1993" y="891"/>
                  <a:pt x="1993" y="885"/>
                </a:cubicBezTo>
                <a:cubicBezTo>
                  <a:pt x="1993" y="879"/>
                  <a:pt x="1990" y="874"/>
                  <a:pt x="1985" y="871"/>
                </a:cubicBezTo>
                <a:cubicBezTo>
                  <a:pt x="2072" y="600"/>
                  <a:pt x="2072" y="600"/>
                  <a:pt x="2072" y="600"/>
                </a:cubicBezTo>
                <a:cubicBezTo>
                  <a:pt x="2031" y="1062"/>
                  <a:pt x="2031" y="1062"/>
                  <a:pt x="2031" y="1062"/>
                </a:cubicBezTo>
                <a:lnTo>
                  <a:pt x="1986" y="898"/>
                </a:lnTo>
                <a:close/>
                <a:moveTo>
                  <a:pt x="2069" y="592"/>
                </a:moveTo>
                <a:cubicBezTo>
                  <a:pt x="1980" y="870"/>
                  <a:pt x="1980" y="870"/>
                  <a:pt x="1980" y="870"/>
                </a:cubicBezTo>
                <a:cubicBezTo>
                  <a:pt x="1979" y="870"/>
                  <a:pt x="1979" y="870"/>
                  <a:pt x="1978" y="870"/>
                </a:cubicBezTo>
                <a:cubicBezTo>
                  <a:pt x="1978" y="870"/>
                  <a:pt x="1978" y="870"/>
                  <a:pt x="1978" y="870"/>
                </a:cubicBezTo>
                <a:cubicBezTo>
                  <a:pt x="1922" y="666"/>
                  <a:pt x="1922" y="666"/>
                  <a:pt x="1922" y="666"/>
                </a:cubicBezTo>
                <a:cubicBezTo>
                  <a:pt x="1928" y="665"/>
                  <a:pt x="1933" y="658"/>
                  <a:pt x="1933" y="651"/>
                </a:cubicBezTo>
                <a:cubicBezTo>
                  <a:pt x="1933" y="650"/>
                  <a:pt x="1933" y="649"/>
                  <a:pt x="1933" y="647"/>
                </a:cubicBezTo>
                <a:cubicBezTo>
                  <a:pt x="2064" y="587"/>
                  <a:pt x="2064" y="587"/>
                  <a:pt x="2064" y="587"/>
                </a:cubicBezTo>
                <a:cubicBezTo>
                  <a:pt x="2065" y="589"/>
                  <a:pt x="2067" y="591"/>
                  <a:pt x="2069" y="592"/>
                </a:cubicBezTo>
                <a:close/>
                <a:moveTo>
                  <a:pt x="1802" y="497"/>
                </a:moveTo>
                <a:cubicBezTo>
                  <a:pt x="1803" y="494"/>
                  <a:pt x="1804" y="491"/>
                  <a:pt x="1804" y="488"/>
                </a:cubicBezTo>
                <a:cubicBezTo>
                  <a:pt x="1804" y="486"/>
                  <a:pt x="1804" y="485"/>
                  <a:pt x="1803" y="483"/>
                </a:cubicBezTo>
                <a:cubicBezTo>
                  <a:pt x="1852" y="456"/>
                  <a:pt x="1852" y="456"/>
                  <a:pt x="1852" y="456"/>
                </a:cubicBezTo>
                <a:cubicBezTo>
                  <a:pt x="1854" y="459"/>
                  <a:pt x="1857" y="461"/>
                  <a:pt x="1860" y="462"/>
                </a:cubicBezTo>
                <a:cubicBezTo>
                  <a:pt x="1907" y="633"/>
                  <a:pt x="1907" y="633"/>
                  <a:pt x="1907" y="633"/>
                </a:cubicBezTo>
                <a:lnTo>
                  <a:pt x="1802" y="497"/>
                </a:lnTo>
                <a:close/>
                <a:moveTo>
                  <a:pt x="1016" y="239"/>
                </a:moveTo>
                <a:cubicBezTo>
                  <a:pt x="1008" y="239"/>
                  <a:pt x="1002" y="245"/>
                  <a:pt x="1001" y="252"/>
                </a:cubicBezTo>
                <a:cubicBezTo>
                  <a:pt x="812" y="264"/>
                  <a:pt x="812" y="264"/>
                  <a:pt x="812" y="264"/>
                </a:cubicBezTo>
                <a:cubicBezTo>
                  <a:pt x="1025" y="154"/>
                  <a:pt x="1025" y="154"/>
                  <a:pt x="1025" y="154"/>
                </a:cubicBezTo>
                <a:cubicBezTo>
                  <a:pt x="1027" y="157"/>
                  <a:pt x="1030" y="159"/>
                  <a:pt x="1033" y="160"/>
                </a:cubicBezTo>
                <a:cubicBezTo>
                  <a:pt x="1016" y="239"/>
                  <a:pt x="1016" y="239"/>
                  <a:pt x="1016" y="239"/>
                </a:cubicBezTo>
                <a:cubicBezTo>
                  <a:pt x="1016" y="239"/>
                  <a:pt x="1016" y="239"/>
                  <a:pt x="1016" y="239"/>
                </a:cubicBezTo>
                <a:close/>
                <a:moveTo>
                  <a:pt x="540" y="221"/>
                </a:moveTo>
                <a:cubicBezTo>
                  <a:pt x="539" y="219"/>
                  <a:pt x="539" y="217"/>
                  <a:pt x="537" y="214"/>
                </a:cubicBezTo>
                <a:cubicBezTo>
                  <a:pt x="626" y="106"/>
                  <a:pt x="626" y="106"/>
                  <a:pt x="626" y="106"/>
                </a:cubicBezTo>
                <a:cubicBezTo>
                  <a:pt x="629" y="108"/>
                  <a:pt x="632" y="109"/>
                  <a:pt x="636" y="109"/>
                </a:cubicBezTo>
                <a:cubicBezTo>
                  <a:pt x="643" y="109"/>
                  <a:pt x="649" y="105"/>
                  <a:pt x="650" y="98"/>
                </a:cubicBezTo>
                <a:cubicBezTo>
                  <a:pt x="1020" y="146"/>
                  <a:pt x="1020" y="146"/>
                  <a:pt x="1020" y="146"/>
                </a:cubicBezTo>
                <a:lnTo>
                  <a:pt x="540" y="221"/>
                </a:lnTo>
                <a:close/>
                <a:moveTo>
                  <a:pt x="786" y="412"/>
                </a:moveTo>
                <a:cubicBezTo>
                  <a:pt x="1005" y="264"/>
                  <a:pt x="1005" y="264"/>
                  <a:pt x="1005" y="264"/>
                </a:cubicBezTo>
                <a:cubicBezTo>
                  <a:pt x="1006" y="266"/>
                  <a:pt x="1007" y="267"/>
                  <a:pt x="1009" y="268"/>
                </a:cubicBezTo>
                <a:cubicBezTo>
                  <a:pt x="996" y="443"/>
                  <a:pt x="996" y="443"/>
                  <a:pt x="996" y="443"/>
                </a:cubicBezTo>
                <a:cubicBezTo>
                  <a:pt x="995" y="443"/>
                  <a:pt x="995" y="443"/>
                  <a:pt x="994" y="443"/>
                </a:cubicBezTo>
                <a:cubicBezTo>
                  <a:pt x="990" y="443"/>
                  <a:pt x="987" y="444"/>
                  <a:pt x="984" y="447"/>
                </a:cubicBezTo>
                <a:cubicBezTo>
                  <a:pt x="787" y="418"/>
                  <a:pt x="787" y="418"/>
                  <a:pt x="787" y="418"/>
                </a:cubicBezTo>
                <a:cubicBezTo>
                  <a:pt x="787" y="416"/>
                  <a:pt x="787" y="414"/>
                  <a:pt x="786" y="412"/>
                </a:cubicBezTo>
                <a:close/>
                <a:moveTo>
                  <a:pt x="1290" y="411"/>
                </a:moveTo>
                <a:cubicBezTo>
                  <a:pt x="1652" y="332"/>
                  <a:pt x="1652" y="332"/>
                  <a:pt x="1652" y="332"/>
                </a:cubicBezTo>
                <a:cubicBezTo>
                  <a:pt x="1652" y="332"/>
                  <a:pt x="1652" y="332"/>
                  <a:pt x="1652" y="332"/>
                </a:cubicBezTo>
                <a:cubicBezTo>
                  <a:pt x="1447" y="464"/>
                  <a:pt x="1447" y="464"/>
                  <a:pt x="1447" y="464"/>
                </a:cubicBezTo>
                <a:cubicBezTo>
                  <a:pt x="1444" y="461"/>
                  <a:pt x="1440" y="459"/>
                  <a:pt x="1436" y="459"/>
                </a:cubicBezTo>
                <a:cubicBezTo>
                  <a:pt x="1427" y="459"/>
                  <a:pt x="1420" y="466"/>
                  <a:pt x="1420" y="474"/>
                </a:cubicBezTo>
                <a:cubicBezTo>
                  <a:pt x="1420" y="481"/>
                  <a:pt x="1425" y="486"/>
                  <a:pt x="1430" y="488"/>
                </a:cubicBezTo>
                <a:cubicBezTo>
                  <a:pt x="1382" y="654"/>
                  <a:pt x="1382" y="654"/>
                  <a:pt x="1382" y="654"/>
                </a:cubicBezTo>
                <a:cubicBezTo>
                  <a:pt x="1380" y="654"/>
                  <a:pt x="1379" y="655"/>
                  <a:pt x="1377" y="656"/>
                </a:cubicBezTo>
                <a:cubicBezTo>
                  <a:pt x="1283" y="422"/>
                  <a:pt x="1283" y="422"/>
                  <a:pt x="1283" y="422"/>
                </a:cubicBezTo>
                <a:cubicBezTo>
                  <a:pt x="1287" y="420"/>
                  <a:pt x="1289" y="416"/>
                  <a:pt x="1290" y="411"/>
                </a:cubicBezTo>
                <a:close/>
                <a:moveTo>
                  <a:pt x="1387" y="654"/>
                </a:moveTo>
                <a:cubicBezTo>
                  <a:pt x="1435" y="489"/>
                  <a:pt x="1435" y="489"/>
                  <a:pt x="1435" y="489"/>
                </a:cubicBezTo>
                <a:cubicBezTo>
                  <a:pt x="1435" y="489"/>
                  <a:pt x="1435" y="489"/>
                  <a:pt x="1436" y="489"/>
                </a:cubicBezTo>
                <a:cubicBezTo>
                  <a:pt x="1442" y="489"/>
                  <a:pt x="1447" y="485"/>
                  <a:pt x="1450" y="480"/>
                </a:cubicBezTo>
                <a:cubicBezTo>
                  <a:pt x="1686" y="534"/>
                  <a:pt x="1686" y="534"/>
                  <a:pt x="1686" y="534"/>
                </a:cubicBezTo>
                <a:cubicBezTo>
                  <a:pt x="1686" y="535"/>
                  <a:pt x="1686" y="535"/>
                  <a:pt x="1686" y="535"/>
                </a:cubicBezTo>
                <a:cubicBezTo>
                  <a:pt x="1686" y="539"/>
                  <a:pt x="1687" y="542"/>
                  <a:pt x="1689" y="545"/>
                </a:cubicBezTo>
                <a:cubicBezTo>
                  <a:pt x="1397" y="659"/>
                  <a:pt x="1397" y="659"/>
                  <a:pt x="1397" y="659"/>
                </a:cubicBezTo>
                <a:cubicBezTo>
                  <a:pt x="1395" y="656"/>
                  <a:pt x="1391" y="654"/>
                  <a:pt x="1387" y="654"/>
                </a:cubicBezTo>
                <a:close/>
                <a:moveTo>
                  <a:pt x="1714" y="544"/>
                </a:moveTo>
                <a:cubicBezTo>
                  <a:pt x="1904" y="646"/>
                  <a:pt x="1904" y="646"/>
                  <a:pt x="1904" y="646"/>
                </a:cubicBezTo>
                <a:cubicBezTo>
                  <a:pt x="1903" y="648"/>
                  <a:pt x="1903" y="649"/>
                  <a:pt x="1903" y="651"/>
                </a:cubicBezTo>
                <a:cubicBezTo>
                  <a:pt x="1903" y="653"/>
                  <a:pt x="1904" y="655"/>
                  <a:pt x="1904" y="657"/>
                </a:cubicBezTo>
                <a:cubicBezTo>
                  <a:pt x="1774" y="732"/>
                  <a:pt x="1774" y="732"/>
                  <a:pt x="1774" y="732"/>
                </a:cubicBezTo>
                <a:cubicBezTo>
                  <a:pt x="1771" y="731"/>
                  <a:pt x="1768" y="730"/>
                  <a:pt x="1765" y="730"/>
                </a:cubicBezTo>
                <a:cubicBezTo>
                  <a:pt x="1765" y="730"/>
                  <a:pt x="1764" y="730"/>
                  <a:pt x="1763" y="730"/>
                </a:cubicBezTo>
                <a:cubicBezTo>
                  <a:pt x="1707" y="549"/>
                  <a:pt x="1707" y="549"/>
                  <a:pt x="1707" y="549"/>
                </a:cubicBezTo>
                <a:cubicBezTo>
                  <a:pt x="1710" y="548"/>
                  <a:pt x="1712" y="546"/>
                  <a:pt x="1714" y="544"/>
                </a:cubicBezTo>
                <a:close/>
                <a:moveTo>
                  <a:pt x="1777" y="755"/>
                </a:moveTo>
                <a:cubicBezTo>
                  <a:pt x="1964" y="880"/>
                  <a:pt x="1964" y="880"/>
                  <a:pt x="1964" y="880"/>
                </a:cubicBezTo>
                <a:cubicBezTo>
                  <a:pt x="1964" y="881"/>
                  <a:pt x="1963" y="883"/>
                  <a:pt x="1963" y="885"/>
                </a:cubicBezTo>
                <a:cubicBezTo>
                  <a:pt x="1963" y="890"/>
                  <a:pt x="1965" y="894"/>
                  <a:pt x="1969" y="897"/>
                </a:cubicBezTo>
                <a:cubicBezTo>
                  <a:pt x="1829" y="1095"/>
                  <a:pt x="1829" y="1095"/>
                  <a:pt x="1829" y="1095"/>
                </a:cubicBezTo>
                <a:cubicBezTo>
                  <a:pt x="1827" y="1093"/>
                  <a:pt x="1824" y="1092"/>
                  <a:pt x="1820" y="1092"/>
                </a:cubicBezTo>
                <a:cubicBezTo>
                  <a:pt x="1818" y="1092"/>
                  <a:pt x="1817" y="1092"/>
                  <a:pt x="1815" y="1093"/>
                </a:cubicBezTo>
                <a:cubicBezTo>
                  <a:pt x="1770" y="759"/>
                  <a:pt x="1770" y="759"/>
                  <a:pt x="1770" y="759"/>
                </a:cubicBezTo>
                <a:cubicBezTo>
                  <a:pt x="1773" y="759"/>
                  <a:pt x="1775" y="757"/>
                  <a:pt x="1777" y="755"/>
                </a:cubicBezTo>
                <a:close/>
                <a:moveTo>
                  <a:pt x="1956" y="1171"/>
                </a:moveTo>
                <a:cubicBezTo>
                  <a:pt x="1951" y="1171"/>
                  <a:pt x="1946" y="1174"/>
                  <a:pt x="1943" y="1179"/>
                </a:cubicBezTo>
                <a:cubicBezTo>
                  <a:pt x="1834" y="1113"/>
                  <a:pt x="1834" y="1113"/>
                  <a:pt x="1834" y="1113"/>
                </a:cubicBezTo>
                <a:cubicBezTo>
                  <a:pt x="1834" y="1113"/>
                  <a:pt x="1834" y="1113"/>
                  <a:pt x="1834" y="1113"/>
                </a:cubicBezTo>
                <a:cubicBezTo>
                  <a:pt x="2019" y="1083"/>
                  <a:pt x="2019" y="1083"/>
                  <a:pt x="2019" y="1083"/>
                </a:cubicBezTo>
                <a:cubicBezTo>
                  <a:pt x="2019" y="1085"/>
                  <a:pt x="2020" y="1087"/>
                  <a:pt x="2021" y="1088"/>
                </a:cubicBezTo>
                <a:cubicBezTo>
                  <a:pt x="1963" y="1172"/>
                  <a:pt x="1963" y="1172"/>
                  <a:pt x="1963" y="1172"/>
                </a:cubicBezTo>
                <a:cubicBezTo>
                  <a:pt x="1961" y="1171"/>
                  <a:pt x="1959" y="1171"/>
                  <a:pt x="1956" y="1171"/>
                </a:cubicBezTo>
                <a:close/>
                <a:moveTo>
                  <a:pt x="2062" y="582"/>
                </a:moveTo>
                <a:cubicBezTo>
                  <a:pt x="1931" y="643"/>
                  <a:pt x="1931" y="643"/>
                  <a:pt x="1931" y="643"/>
                </a:cubicBezTo>
                <a:cubicBezTo>
                  <a:pt x="1928" y="639"/>
                  <a:pt x="1923" y="636"/>
                  <a:pt x="1918" y="636"/>
                </a:cubicBezTo>
                <a:cubicBezTo>
                  <a:pt x="1917" y="636"/>
                  <a:pt x="1915" y="636"/>
                  <a:pt x="1913" y="637"/>
                </a:cubicBezTo>
                <a:cubicBezTo>
                  <a:pt x="1865" y="463"/>
                  <a:pt x="1865" y="463"/>
                  <a:pt x="1865" y="463"/>
                </a:cubicBezTo>
                <a:cubicBezTo>
                  <a:pt x="1870" y="463"/>
                  <a:pt x="1873" y="461"/>
                  <a:pt x="1876" y="458"/>
                </a:cubicBezTo>
                <a:cubicBezTo>
                  <a:pt x="1974" y="519"/>
                  <a:pt x="1974" y="519"/>
                  <a:pt x="1974" y="519"/>
                </a:cubicBezTo>
                <a:cubicBezTo>
                  <a:pt x="1974" y="520"/>
                  <a:pt x="1974" y="521"/>
                  <a:pt x="1974" y="522"/>
                </a:cubicBezTo>
                <a:cubicBezTo>
                  <a:pt x="1974" y="530"/>
                  <a:pt x="1981" y="537"/>
                  <a:pt x="1989" y="537"/>
                </a:cubicBezTo>
                <a:cubicBezTo>
                  <a:pt x="1993" y="537"/>
                  <a:pt x="1996" y="536"/>
                  <a:pt x="1999" y="533"/>
                </a:cubicBezTo>
                <a:cubicBezTo>
                  <a:pt x="2062" y="573"/>
                  <a:pt x="2062" y="573"/>
                  <a:pt x="2062" y="573"/>
                </a:cubicBezTo>
                <a:cubicBezTo>
                  <a:pt x="2061" y="574"/>
                  <a:pt x="2061" y="576"/>
                  <a:pt x="2061" y="578"/>
                </a:cubicBezTo>
                <a:cubicBezTo>
                  <a:pt x="2061" y="580"/>
                  <a:pt x="2061" y="581"/>
                  <a:pt x="2062" y="582"/>
                </a:cubicBezTo>
                <a:close/>
                <a:moveTo>
                  <a:pt x="2067" y="310"/>
                </a:moveTo>
                <a:cubicBezTo>
                  <a:pt x="1992" y="507"/>
                  <a:pt x="1992" y="507"/>
                  <a:pt x="1992" y="507"/>
                </a:cubicBezTo>
                <a:cubicBezTo>
                  <a:pt x="1991" y="507"/>
                  <a:pt x="1990" y="507"/>
                  <a:pt x="1989" y="507"/>
                </a:cubicBezTo>
                <a:cubicBezTo>
                  <a:pt x="1984" y="507"/>
                  <a:pt x="1979" y="510"/>
                  <a:pt x="1976" y="514"/>
                </a:cubicBezTo>
                <a:cubicBezTo>
                  <a:pt x="1879" y="454"/>
                  <a:pt x="1879" y="454"/>
                  <a:pt x="1879" y="454"/>
                </a:cubicBezTo>
                <a:cubicBezTo>
                  <a:pt x="1880" y="452"/>
                  <a:pt x="1880" y="450"/>
                  <a:pt x="1880" y="448"/>
                </a:cubicBezTo>
                <a:cubicBezTo>
                  <a:pt x="1880" y="445"/>
                  <a:pt x="1879" y="442"/>
                  <a:pt x="1878" y="440"/>
                </a:cubicBezTo>
                <a:cubicBezTo>
                  <a:pt x="2063" y="306"/>
                  <a:pt x="2063" y="306"/>
                  <a:pt x="2063" y="306"/>
                </a:cubicBezTo>
                <a:cubicBezTo>
                  <a:pt x="2064" y="308"/>
                  <a:pt x="2065" y="309"/>
                  <a:pt x="2067" y="310"/>
                </a:cubicBezTo>
                <a:close/>
                <a:moveTo>
                  <a:pt x="2064" y="58"/>
                </a:moveTo>
                <a:cubicBezTo>
                  <a:pt x="2066" y="60"/>
                  <a:pt x="2068" y="61"/>
                  <a:pt x="2071" y="62"/>
                </a:cubicBezTo>
                <a:cubicBezTo>
                  <a:pt x="1866" y="433"/>
                  <a:pt x="1866" y="433"/>
                  <a:pt x="1866" y="433"/>
                </a:cubicBezTo>
                <a:cubicBezTo>
                  <a:pt x="1866" y="433"/>
                  <a:pt x="1865" y="433"/>
                  <a:pt x="1865" y="433"/>
                </a:cubicBezTo>
                <a:cubicBezTo>
                  <a:pt x="1864" y="433"/>
                  <a:pt x="1863" y="433"/>
                  <a:pt x="1862" y="433"/>
                </a:cubicBezTo>
                <a:cubicBezTo>
                  <a:pt x="1865" y="214"/>
                  <a:pt x="1865" y="214"/>
                  <a:pt x="1865" y="214"/>
                </a:cubicBezTo>
                <a:cubicBezTo>
                  <a:pt x="1865" y="214"/>
                  <a:pt x="1865" y="214"/>
                  <a:pt x="1865" y="214"/>
                </a:cubicBezTo>
                <a:cubicBezTo>
                  <a:pt x="1873" y="214"/>
                  <a:pt x="1880" y="207"/>
                  <a:pt x="1880" y="199"/>
                </a:cubicBezTo>
                <a:cubicBezTo>
                  <a:pt x="1880" y="194"/>
                  <a:pt x="1878" y="190"/>
                  <a:pt x="1875" y="187"/>
                </a:cubicBezTo>
                <a:lnTo>
                  <a:pt x="2064" y="58"/>
                </a:lnTo>
                <a:close/>
                <a:moveTo>
                  <a:pt x="1853" y="189"/>
                </a:moveTo>
                <a:cubicBezTo>
                  <a:pt x="1851" y="191"/>
                  <a:pt x="1850" y="195"/>
                  <a:pt x="1850" y="198"/>
                </a:cubicBezTo>
                <a:cubicBezTo>
                  <a:pt x="1677" y="316"/>
                  <a:pt x="1677" y="316"/>
                  <a:pt x="1677" y="316"/>
                </a:cubicBezTo>
                <a:cubicBezTo>
                  <a:pt x="1675" y="314"/>
                  <a:pt x="1672" y="312"/>
                  <a:pt x="1669" y="311"/>
                </a:cubicBezTo>
                <a:cubicBezTo>
                  <a:pt x="1664" y="56"/>
                  <a:pt x="1664" y="56"/>
                  <a:pt x="1664" y="56"/>
                </a:cubicBezTo>
                <a:cubicBezTo>
                  <a:pt x="1668" y="56"/>
                  <a:pt x="1671" y="54"/>
                  <a:pt x="1673" y="52"/>
                </a:cubicBezTo>
                <a:lnTo>
                  <a:pt x="1853" y="189"/>
                </a:lnTo>
                <a:close/>
                <a:moveTo>
                  <a:pt x="1470" y="218"/>
                </a:moveTo>
                <a:cubicBezTo>
                  <a:pt x="1219" y="154"/>
                  <a:pt x="1219" y="154"/>
                  <a:pt x="1219" y="154"/>
                </a:cubicBezTo>
                <a:cubicBezTo>
                  <a:pt x="1219" y="154"/>
                  <a:pt x="1219" y="153"/>
                  <a:pt x="1219" y="153"/>
                </a:cubicBezTo>
                <a:cubicBezTo>
                  <a:pt x="1219" y="150"/>
                  <a:pt x="1218" y="147"/>
                  <a:pt x="1216" y="144"/>
                </a:cubicBezTo>
                <a:cubicBezTo>
                  <a:pt x="1370" y="58"/>
                  <a:pt x="1370" y="58"/>
                  <a:pt x="1370" y="58"/>
                </a:cubicBezTo>
                <a:cubicBezTo>
                  <a:pt x="1378" y="56"/>
                  <a:pt x="1378" y="56"/>
                  <a:pt x="1378" y="56"/>
                </a:cubicBezTo>
                <a:cubicBezTo>
                  <a:pt x="1380" y="63"/>
                  <a:pt x="1386" y="67"/>
                  <a:pt x="1393" y="67"/>
                </a:cubicBezTo>
                <a:cubicBezTo>
                  <a:pt x="1396" y="67"/>
                  <a:pt x="1399" y="66"/>
                  <a:pt x="1402" y="64"/>
                </a:cubicBezTo>
                <a:cubicBezTo>
                  <a:pt x="1475" y="212"/>
                  <a:pt x="1475" y="212"/>
                  <a:pt x="1475" y="212"/>
                </a:cubicBezTo>
                <a:cubicBezTo>
                  <a:pt x="1473" y="213"/>
                  <a:pt x="1471" y="216"/>
                  <a:pt x="1470" y="218"/>
                </a:cubicBezTo>
                <a:close/>
                <a:moveTo>
                  <a:pt x="1351" y="63"/>
                </a:moveTo>
                <a:cubicBezTo>
                  <a:pt x="1213" y="141"/>
                  <a:pt x="1213" y="141"/>
                  <a:pt x="1213" y="141"/>
                </a:cubicBezTo>
                <a:cubicBezTo>
                  <a:pt x="1210" y="139"/>
                  <a:pt x="1207" y="138"/>
                  <a:pt x="1204" y="138"/>
                </a:cubicBezTo>
                <a:cubicBezTo>
                  <a:pt x="1196" y="138"/>
                  <a:pt x="1189" y="145"/>
                  <a:pt x="1189" y="153"/>
                </a:cubicBezTo>
                <a:cubicBezTo>
                  <a:pt x="1189" y="153"/>
                  <a:pt x="1189" y="154"/>
                  <a:pt x="1189" y="154"/>
                </a:cubicBezTo>
                <a:cubicBezTo>
                  <a:pt x="1027" y="245"/>
                  <a:pt x="1027" y="245"/>
                  <a:pt x="1027" y="245"/>
                </a:cubicBezTo>
                <a:cubicBezTo>
                  <a:pt x="1026" y="242"/>
                  <a:pt x="1023" y="241"/>
                  <a:pt x="1020" y="240"/>
                </a:cubicBezTo>
                <a:cubicBezTo>
                  <a:pt x="1038" y="161"/>
                  <a:pt x="1038" y="161"/>
                  <a:pt x="1038" y="161"/>
                </a:cubicBezTo>
                <a:cubicBezTo>
                  <a:pt x="1046" y="160"/>
                  <a:pt x="1052" y="154"/>
                  <a:pt x="1052" y="146"/>
                </a:cubicBezTo>
                <a:cubicBezTo>
                  <a:pt x="1052" y="144"/>
                  <a:pt x="1052" y="142"/>
                  <a:pt x="1051" y="140"/>
                </a:cubicBezTo>
                <a:lnTo>
                  <a:pt x="1351" y="63"/>
                </a:lnTo>
                <a:close/>
                <a:moveTo>
                  <a:pt x="510" y="220"/>
                </a:moveTo>
                <a:cubicBezTo>
                  <a:pt x="510" y="221"/>
                  <a:pt x="510" y="221"/>
                  <a:pt x="510" y="222"/>
                </a:cubicBezTo>
                <a:cubicBezTo>
                  <a:pt x="237" y="248"/>
                  <a:pt x="237" y="248"/>
                  <a:pt x="237" y="248"/>
                </a:cubicBezTo>
                <a:cubicBezTo>
                  <a:pt x="235" y="241"/>
                  <a:pt x="229" y="237"/>
                  <a:pt x="223" y="237"/>
                </a:cubicBezTo>
                <a:cubicBezTo>
                  <a:pt x="219" y="237"/>
                  <a:pt x="215" y="238"/>
                  <a:pt x="213" y="240"/>
                </a:cubicBezTo>
                <a:cubicBezTo>
                  <a:pt x="119" y="45"/>
                  <a:pt x="119" y="45"/>
                  <a:pt x="119" y="45"/>
                </a:cubicBezTo>
                <a:lnTo>
                  <a:pt x="510" y="220"/>
                </a:lnTo>
                <a:close/>
                <a:moveTo>
                  <a:pt x="131" y="496"/>
                </a:moveTo>
                <a:cubicBezTo>
                  <a:pt x="131" y="495"/>
                  <a:pt x="131" y="495"/>
                  <a:pt x="131" y="495"/>
                </a:cubicBezTo>
                <a:cubicBezTo>
                  <a:pt x="131" y="493"/>
                  <a:pt x="131" y="492"/>
                  <a:pt x="130" y="490"/>
                </a:cubicBezTo>
                <a:cubicBezTo>
                  <a:pt x="278" y="412"/>
                  <a:pt x="278" y="412"/>
                  <a:pt x="278" y="412"/>
                </a:cubicBezTo>
                <a:cubicBezTo>
                  <a:pt x="280" y="417"/>
                  <a:pt x="285" y="420"/>
                  <a:pt x="291" y="420"/>
                </a:cubicBezTo>
                <a:cubicBezTo>
                  <a:pt x="294" y="420"/>
                  <a:pt x="297" y="419"/>
                  <a:pt x="299" y="418"/>
                </a:cubicBezTo>
                <a:cubicBezTo>
                  <a:pt x="388" y="580"/>
                  <a:pt x="388" y="580"/>
                  <a:pt x="388" y="580"/>
                </a:cubicBezTo>
                <a:cubicBezTo>
                  <a:pt x="386" y="582"/>
                  <a:pt x="385" y="583"/>
                  <a:pt x="384" y="585"/>
                </a:cubicBezTo>
                <a:lnTo>
                  <a:pt x="131" y="496"/>
                </a:lnTo>
                <a:close/>
                <a:moveTo>
                  <a:pt x="410" y="584"/>
                </a:moveTo>
                <a:cubicBezTo>
                  <a:pt x="407" y="580"/>
                  <a:pt x="402" y="577"/>
                  <a:pt x="397" y="577"/>
                </a:cubicBezTo>
                <a:cubicBezTo>
                  <a:pt x="395" y="577"/>
                  <a:pt x="394" y="577"/>
                  <a:pt x="392" y="578"/>
                </a:cubicBezTo>
                <a:cubicBezTo>
                  <a:pt x="303" y="414"/>
                  <a:pt x="303" y="414"/>
                  <a:pt x="303" y="414"/>
                </a:cubicBezTo>
                <a:cubicBezTo>
                  <a:pt x="304" y="412"/>
                  <a:pt x="305" y="410"/>
                  <a:pt x="306" y="408"/>
                </a:cubicBezTo>
                <a:cubicBezTo>
                  <a:pt x="757" y="421"/>
                  <a:pt x="757" y="421"/>
                  <a:pt x="757" y="421"/>
                </a:cubicBezTo>
                <a:cubicBezTo>
                  <a:pt x="757" y="421"/>
                  <a:pt x="757" y="422"/>
                  <a:pt x="758" y="423"/>
                </a:cubicBezTo>
                <a:lnTo>
                  <a:pt x="410" y="584"/>
                </a:lnTo>
                <a:close/>
                <a:moveTo>
                  <a:pt x="1008" y="463"/>
                </a:moveTo>
                <a:cubicBezTo>
                  <a:pt x="1009" y="462"/>
                  <a:pt x="1009" y="460"/>
                  <a:pt x="1009" y="458"/>
                </a:cubicBezTo>
                <a:cubicBezTo>
                  <a:pt x="1009" y="458"/>
                  <a:pt x="1009" y="458"/>
                  <a:pt x="1009" y="458"/>
                </a:cubicBezTo>
                <a:cubicBezTo>
                  <a:pt x="1260" y="415"/>
                  <a:pt x="1260" y="415"/>
                  <a:pt x="1260" y="415"/>
                </a:cubicBezTo>
                <a:cubicBezTo>
                  <a:pt x="1263" y="421"/>
                  <a:pt x="1268" y="425"/>
                  <a:pt x="1275" y="425"/>
                </a:cubicBezTo>
                <a:cubicBezTo>
                  <a:pt x="1276" y="425"/>
                  <a:pt x="1277" y="425"/>
                  <a:pt x="1278" y="424"/>
                </a:cubicBezTo>
                <a:cubicBezTo>
                  <a:pt x="1374" y="659"/>
                  <a:pt x="1374" y="659"/>
                  <a:pt x="1374" y="659"/>
                </a:cubicBezTo>
                <a:cubicBezTo>
                  <a:pt x="1372" y="661"/>
                  <a:pt x="1371" y="663"/>
                  <a:pt x="1371" y="666"/>
                </a:cubicBezTo>
                <a:lnTo>
                  <a:pt x="1008" y="463"/>
                </a:lnTo>
                <a:close/>
                <a:moveTo>
                  <a:pt x="1401" y="669"/>
                </a:moveTo>
                <a:cubicBezTo>
                  <a:pt x="1401" y="669"/>
                  <a:pt x="1401" y="669"/>
                  <a:pt x="1401" y="669"/>
                </a:cubicBezTo>
                <a:cubicBezTo>
                  <a:pt x="1401" y="667"/>
                  <a:pt x="1400" y="665"/>
                  <a:pt x="1400" y="664"/>
                </a:cubicBezTo>
                <a:cubicBezTo>
                  <a:pt x="1694" y="548"/>
                  <a:pt x="1694" y="548"/>
                  <a:pt x="1694" y="548"/>
                </a:cubicBezTo>
                <a:cubicBezTo>
                  <a:pt x="1696" y="550"/>
                  <a:pt x="1698" y="550"/>
                  <a:pt x="1701" y="550"/>
                </a:cubicBezTo>
                <a:cubicBezTo>
                  <a:pt x="1702" y="550"/>
                  <a:pt x="1702" y="550"/>
                  <a:pt x="1702" y="550"/>
                </a:cubicBezTo>
                <a:cubicBezTo>
                  <a:pt x="1759" y="732"/>
                  <a:pt x="1759" y="732"/>
                  <a:pt x="1759" y="732"/>
                </a:cubicBezTo>
                <a:cubicBezTo>
                  <a:pt x="1756" y="733"/>
                  <a:pt x="1754" y="735"/>
                  <a:pt x="1753" y="737"/>
                </a:cubicBezTo>
                <a:lnTo>
                  <a:pt x="1401" y="669"/>
                </a:lnTo>
                <a:close/>
                <a:moveTo>
                  <a:pt x="1550" y="903"/>
                </a:moveTo>
                <a:cubicBezTo>
                  <a:pt x="1755" y="756"/>
                  <a:pt x="1755" y="756"/>
                  <a:pt x="1755" y="756"/>
                </a:cubicBezTo>
                <a:cubicBezTo>
                  <a:pt x="1757" y="758"/>
                  <a:pt x="1759" y="759"/>
                  <a:pt x="1761" y="760"/>
                </a:cubicBezTo>
                <a:cubicBezTo>
                  <a:pt x="1730" y="1039"/>
                  <a:pt x="1730" y="1039"/>
                  <a:pt x="1730" y="1039"/>
                </a:cubicBezTo>
                <a:cubicBezTo>
                  <a:pt x="1726" y="1039"/>
                  <a:pt x="1723" y="1041"/>
                  <a:pt x="1720" y="1043"/>
                </a:cubicBezTo>
                <a:cubicBezTo>
                  <a:pt x="1555" y="922"/>
                  <a:pt x="1555" y="922"/>
                  <a:pt x="1555" y="922"/>
                </a:cubicBezTo>
                <a:cubicBezTo>
                  <a:pt x="1556" y="920"/>
                  <a:pt x="1557" y="918"/>
                  <a:pt x="1557" y="915"/>
                </a:cubicBezTo>
                <a:cubicBezTo>
                  <a:pt x="1557" y="910"/>
                  <a:pt x="1554" y="906"/>
                  <a:pt x="1550" y="903"/>
                </a:cubicBezTo>
                <a:close/>
                <a:moveTo>
                  <a:pt x="1745" y="1060"/>
                </a:moveTo>
                <a:cubicBezTo>
                  <a:pt x="1745" y="1058"/>
                  <a:pt x="1746" y="1056"/>
                  <a:pt x="1746" y="1054"/>
                </a:cubicBezTo>
                <a:cubicBezTo>
                  <a:pt x="1746" y="1047"/>
                  <a:pt x="1741" y="1041"/>
                  <a:pt x="1735" y="1040"/>
                </a:cubicBezTo>
                <a:cubicBezTo>
                  <a:pt x="1766" y="765"/>
                  <a:pt x="1766" y="765"/>
                  <a:pt x="1766" y="765"/>
                </a:cubicBezTo>
                <a:cubicBezTo>
                  <a:pt x="1811" y="1096"/>
                  <a:pt x="1811" y="1096"/>
                  <a:pt x="1811" y="1096"/>
                </a:cubicBezTo>
                <a:cubicBezTo>
                  <a:pt x="1810" y="1096"/>
                  <a:pt x="1809" y="1097"/>
                  <a:pt x="1808" y="1098"/>
                </a:cubicBezTo>
                <a:lnTo>
                  <a:pt x="1745" y="1060"/>
                </a:lnTo>
                <a:close/>
              </a:path>
            </a:pathLst>
          </a:custGeom>
          <a:solidFill>
            <a:srgbClr val="2D4861">
              <a:alpha val="13000"/>
            </a:srgbClr>
          </a:solidFill>
          <a:ln>
            <a:noFill/>
          </a:ln>
        </p:spPr>
        <p:txBody>
          <a:bodyPr vert="horz" wrap="square" lIns="68580" tIns="34290" rIns="68580" bIns="34290" numCol="1" anchor="t" anchorCtr="0" compatLnSpc="1">
            <a:prstTxWarp prst="textNoShape">
              <a:avLst/>
            </a:prstTxWarp>
          </a:bodyPr>
          <a:lstStyle/>
          <a:p>
            <a:endParaRPr lang="id-ID"/>
          </a:p>
        </p:txBody>
      </p:sp>
      <p:sp>
        <p:nvSpPr>
          <p:cNvPr id="6" name="TextBox 5"/>
          <p:cNvSpPr txBox="1"/>
          <p:nvPr/>
        </p:nvSpPr>
        <p:spPr>
          <a:xfrm>
            <a:off x="1347064" y="3149480"/>
            <a:ext cx="6799467" cy="931024"/>
          </a:xfrm>
          <a:prstGeom prst="rect">
            <a:avLst/>
          </a:prstGeom>
          <a:noFill/>
        </p:spPr>
        <p:txBody>
          <a:bodyPr wrap="square" lIns="68580" tIns="34290" rIns="68580" bIns="34290" rtlCol="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800" b="1" dirty="0" smtClean="0">
                <a:solidFill>
                  <a:srgbClr val="E11E4F"/>
                </a:solidFill>
                <a:latin typeface="EuropeC"/>
                <a:cs typeface="EuropeC"/>
              </a:rPr>
              <a:t>WISH YOU BIG SALES </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800" b="1" smtClean="0">
                <a:solidFill>
                  <a:srgbClr val="E11E4F"/>
                </a:solidFill>
                <a:latin typeface="EuropeC"/>
                <a:cs typeface="EuropeC"/>
              </a:rPr>
              <a:t>AND SMOOTH PROMOTION!</a:t>
            </a:r>
            <a:endParaRPr lang="en-US" sz="2800" b="1" dirty="0">
              <a:solidFill>
                <a:srgbClr val="E11E4F"/>
              </a:solidFill>
              <a:latin typeface="EuropeC"/>
              <a:cs typeface="EuropeC"/>
            </a:endParaRPr>
          </a:p>
        </p:txBody>
      </p:sp>
      <p:pic>
        <p:nvPicPr>
          <p:cNvPr id="7" name="Изображение 6" descr="uh_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53408" y="132532"/>
            <a:ext cx="1655998" cy="1537900"/>
          </a:xfrm>
          <a:prstGeom prst="rect">
            <a:avLst/>
          </a:prstGeom>
        </p:spPr>
      </p:pic>
    </p:spTree>
    <p:extLst>
      <p:ext uri="{BB962C8B-B14F-4D97-AF65-F5344CB8AC3E}">
        <p14:creationId xmlns:p14="http://schemas.microsoft.com/office/powerpoint/2010/main" val="1104417348"/>
      </p:ext>
    </p:extLst>
  </p:cSld>
  <p:clrMapOvr>
    <a:masterClrMapping/>
  </p:clrMapOvr>
  <mc:AlternateContent xmlns:mc="http://schemas.openxmlformats.org/markup-compatibility/2006" xmlns:p14="http://schemas.microsoft.com/office/powerpoint/2010/main">
    <mc:Choice Requires="p14">
      <p:transition spd="slow" p14:dur="2000" advClick="0" advTm="28000">
        <p:fade/>
      </p:transition>
    </mc:Choice>
    <mc:Fallback xmlns="">
      <p:transition spd="slow" advClick="0" advTm="28000">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par>
                          <p:cTn id="8" fill="hold">
                            <p:stCondLst>
                              <p:cond delay="200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26"/>
                                        </p:tgtEl>
                                        <p:attrNameLst>
                                          <p:attrName>style.visibility</p:attrName>
                                        </p:attrNameLst>
                                      </p:cBhvr>
                                      <p:to>
                                        <p:strVal val="visible"/>
                                      </p:to>
                                    </p:set>
                                    <p:animEffect transition="in" filter="fade">
                                      <p:cBhvr>
                                        <p:cTn id="11" dur="3000"/>
                                        <p:tgtEl>
                                          <p:spTgt spid="26"/>
                                        </p:tgtEl>
                                      </p:cBhvr>
                                    </p:animEffect>
                                  </p:childTnLst>
                                </p:cTn>
                              </p:par>
                            </p:childTnLst>
                          </p:cTn>
                        </p:par>
                        <p:par>
                          <p:cTn id="12" fill="hold">
                            <p:stCondLst>
                              <p:cond delay="116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par>
                          <p:cTn id="16" fill="hold">
                            <p:stCondLst>
                              <p:cond delay="12100"/>
                            </p:stCondLst>
                            <p:childTnLst>
                              <p:par>
                                <p:cTn id="17" presetID="22" presetClass="entr" presetSubtype="4"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down)">
                                      <p:cBhvr>
                                        <p:cTn id="19" dur="500"/>
                                        <p:tgtEl>
                                          <p:spTgt spid="33"/>
                                        </p:tgtEl>
                                      </p:cBhvr>
                                    </p:animEffect>
                                  </p:childTnLst>
                                </p:cTn>
                              </p:par>
                            </p:childTnLst>
                          </p:cTn>
                        </p:par>
                        <p:par>
                          <p:cTn id="20" fill="hold">
                            <p:stCondLst>
                              <p:cond delay="12600"/>
                            </p:stCondLst>
                            <p:childTnLst>
                              <p:par>
                                <p:cTn id="21" presetID="53" presetClass="entr" presetSubtype="16"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2000" fill="hold"/>
                                        <p:tgtEl>
                                          <p:spTgt spid="6"/>
                                        </p:tgtEl>
                                        <p:attrNameLst>
                                          <p:attrName>ppt_w</p:attrName>
                                        </p:attrNameLst>
                                      </p:cBhvr>
                                      <p:tavLst>
                                        <p:tav tm="0">
                                          <p:val>
                                            <p:fltVal val="0"/>
                                          </p:val>
                                        </p:tav>
                                        <p:tav tm="100000">
                                          <p:val>
                                            <p:strVal val="#ppt_w"/>
                                          </p:val>
                                        </p:tav>
                                      </p:tavLst>
                                    </p:anim>
                                    <p:anim calcmode="lin" valueType="num">
                                      <p:cBhvr>
                                        <p:cTn id="24" dur="2000" fill="hold"/>
                                        <p:tgtEl>
                                          <p:spTgt spid="6"/>
                                        </p:tgtEl>
                                        <p:attrNameLst>
                                          <p:attrName>ppt_h</p:attrName>
                                        </p:attrNameLst>
                                      </p:cBhvr>
                                      <p:tavLst>
                                        <p:tav tm="0">
                                          <p:val>
                                            <p:fltVal val="0"/>
                                          </p:val>
                                        </p:tav>
                                        <p:tav tm="100000">
                                          <p:val>
                                            <p:strVal val="#ppt_h"/>
                                          </p:val>
                                        </p:tav>
                                      </p:tavLst>
                                    </p:anim>
                                    <p:animEffect transition="in" filter="fade">
                                      <p:cBhvr>
                                        <p:cTn id="2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3" grpId="0" animBg="1"/>
      <p:bldP spid="9"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Фото агенты.jpg"/>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7813" b="7813"/>
          <a:stretch>
            <a:fillRect/>
          </a:stretch>
        </p:blipFill>
        <p:spPr/>
      </p:pic>
      <p:sp>
        <p:nvSpPr>
          <p:cNvPr id="30" name="Rectangle 14"/>
          <p:cNvSpPr/>
          <p:nvPr/>
        </p:nvSpPr>
        <p:spPr>
          <a:xfrm>
            <a:off x="0" y="11760"/>
            <a:ext cx="9144000" cy="5143500"/>
          </a:xfrm>
          <a:prstGeom prst="rect">
            <a:avLst/>
          </a:prstGeom>
          <a:solidFill>
            <a:srgbClr val="182633">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267737" y="1258581"/>
            <a:ext cx="2608526" cy="2608526"/>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11" name="Oval 10"/>
          <p:cNvSpPr/>
          <p:nvPr/>
        </p:nvSpPr>
        <p:spPr>
          <a:xfrm>
            <a:off x="3180607" y="1171450"/>
            <a:ext cx="2782787" cy="2782787"/>
          </a:xfrm>
          <a:prstGeom prst="ellipse">
            <a:avLst/>
          </a:prstGeom>
          <a:noFill/>
          <a:ln w="19050">
            <a:solidFill>
              <a:schemeClr val="accent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cxnSp>
        <p:nvCxnSpPr>
          <p:cNvPr id="15" name="Straight Connector 14"/>
          <p:cNvCxnSpPr/>
          <p:nvPr/>
        </p:nvCxnSpPr>
        <p:spPr>
          <a:xfrm flipV="1">
            <a:off x="5963393" y="-329540"/>
            <a:ext cx="3762498" cy="203277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726876" y="3611505"/>
            <a:ext cx="698613" cy="4298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1905990" y="3386830"/>
            <a:ext cx="1338893" cy="75469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315689" y="650950"/>
            <a:ext cx="1068779" cy="88987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3086117" y="3583796"/>
            <a:ext cx="360756" cy="360756"/>
          </a:xfrm>
          <a:prstGeom prst="ellipse">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pic>
        <p:nvPicPr>
          <p:cNvPr id="7" name="Изображение 6" descr="uh_logo.png"/>
          <p:cNvPicPr>
            <a:picLocks noChangeAspect="1"/>
          </p:cNvPicPr>
          <p:nvPr/>
        </p:nvPicPr>
        <p:blipFill rotWithShape="1">
          <a:blip r:embed="rId3" cstate="print">
            <a:extLst>
              <a:ext uri="{28A0092B-C50C-407E-A947-70E740481C1C}">
                <a14:useLocalDpi xmlns:a14="http://schemas.microsoft.com/office/drawing/2010/main" val="0"/>
              </a:ext>
            </a:extLst>
          </a:blip>
          <a:srcRect l="22657" t="12615" r="14370" b="15835"/>
          <a:stretch/>
        </p:blipFill>
        <p:spPr>
          <a:xfrm>
            <a:off x="3521602" y="1432254"/>
            <a:ext cx="2421230" cy="1943996"/>
          </a:xfrm>
          <a:prstGeom prst="rect">
            <a:avLst/>
          </a:prstGeom>
        </p:spPr>
      </p:pic>
      <p:sp>
        <p:nvSpPr>
          <p:cNvPr id="32" name="TextBox 31"/>
          <p:cNvSpPr txBox="1"/>
          <p:nvPr/>
        </p:nvSpPr>
        <p:spPr>
          <a:xfrm>
            <a:off x="530145" y="4301139"/>
            <a:ext cx="8178036" cy="746358"/>
          </a:xfrm>
          <a:prstGeom prst="rect">
            <a:avLst/>
          </a:prstGeom>
          <a:noFill/>
        </p:spPr>
        <p:txBody>
          <a:bodyPr wrap="square" lIns="68580" tIns="34290" rIns="68580" bIns="34290" rtlCol="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dirty="0" smtClean="0">
                <a:solidFill>
                  <a:schemeClr val="bg1"/>
                </a:solidFill>
                <a:latin typeface="EuropeC" charset="0"/>
              </a:rPr>
              <a:t>EFFECTIVE AND EASY UPLOADS FOR YOUR HOTEL</a:t>
            </a:r>
          </a:p>
          <a:p>
            <a:pPr algn="ctr">
              <a:lnSpc>
                <a:spcPct val="12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dirty="0" smtClean="0">
                <a:solidFill>
                  <a:srgbClr val="E11E4F"/>
                </a:solidFill>
                <a:latin typeface="EuropeC"/>
                <a:cs typeface="EuropeC"/>
              </a:rPr>
              <a:t>HOTEL PROMOTION IN THE INTERNET</a:t>
            </a:r>
            <a:endParaRPr lang="en-US" sz="2000" dirty="0">
              <a:solidFill>
                <a:srgbClr val="E11E4F"/>
              </a:solidFill>
              <a:latin typeface="EuropeC"/>
              <a:cs typeface="EuropeC"/>
            </a:endParaRPr>
          </a:p>
        </p:txBody>
      </p:sp>
      <p:grpSp>
        <p:nvGrpSpPr>
          <p:cNvPr id="8" name="Группа 7"/>
          <p:cNvGrpSpPr/>
          <p:nvPr/>
        </p:nvGrpSpPr>
        <p:grpSpPr>
          <a:xfrm>
            <a:off x="5543908" y="572974"/>
            <a:ext cx="884678" cy="884678"/>
            <a:chOff x="5543908" y="572974"/>
            <a:chExt cx="884678" cy="884678"/>
          </a:xfrm>
        </p:grpSpPr>
        <p:grpSp>
          <p:nvGrpSpPr>
            <p:cNvPr id="49" name="Group 48"/>
            <p:cNvGrpSpPr/>
            <p:nvPr/>
          </p:nvGrpSpPr>
          <p:grpSpPr>
            <a:xfrm>
              <a:off x="5543908" y="572974"/>
              <a:ext cx="884678" cy="884678"/>
              <a:chOff x="7954503" y="4082054"/>
              <a:chExt cx="867438" cy="867438"/>
            </a:xfrm>
          </p:grpSpPr>
          <p:sp>
            <p:nvSpPr>
              <p:cNvPr id="50" name="Oval 49"/>
              <p:cNvSpPr/>
              <p:nvPr/>
            </p:nvSpPr>
            <p:spPr>
              <a:xfrm>
                <a:off x="7981663" y="4109214"/>
                <a:ext cx="813118" cy="813118"/>
              </a:xfrm>
              <a:prstGeom prst="ellipse">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1" name="Oval 50"/>
              <p:cNvSpPr/>
              <p:nvPr/>
            </p:nvSpPr>
            <p:spPr>
              <a:xfrm>
                <a:off x="7954503" y="4082054"/>
                <a:ext cx="867438" cy="867438"/>
              </a:xfrm>
              <a:prstGeom prst="ellipse">
                <a:avLst/>
              </a:prstGeom>
              <a:noFill/>
              <a:ln w="19050">
                <a:solidFill>
                  <a:schemeClr val="accent1">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33" name="Freeform 5"/>
            <p:cNvSpPr>
              <a:spLocks noEditPoints="1"/>
            </p:cNvSpPr>
            <p:nvPr/>
          </p:nvSpPr>
          <p:spPr bwMode="auto">
            <a:xfrm>
              <a:off x="5736669" y="780775"/>
              <a:ext cx="484664" cy="480926"/>
            </a:xfrm>
            <a:custGeom>
              <a:avLst/>
              <a:gdLst>
                <a:gd name="T0" fmla="*/ 56 w 162"/>
                <a:gd name="T1" fmla="*/ 161 h 161"/>
                <a:gd name="T2" fmla="*/ 56 w 162"/>
                <a:gd name="T3" fmla="*/ 161 h 161"/>
                <a:gd name="T4" fmla="*/ 50 w 162"/>
                <a:gd name="T5" fmla="*/ 158 h 161"/>
                <a:gd name="T6" fmla="*/ 30 w 162"/>
                <a:gd name="T7" fmla="*/ 131 h 161"/>
                <a:gd name="T8" fmla="*/ 3 w 162"/>
                <a:gd name="T9" fmla="*/ 111 h 161"/>
                <a:gd name="T10" fmla="*/ 0 w 162"/>
                <a:gd name="T11" fmla="*/ 105 h 161"/>
                <a:gd name="T12" fmla="*/ 2 w 162"/>
                <a:gd name="T13" fmla="*/ 100 h 161"/>
                <a:gd name="T14" fmla="*/ 13 w 162"/>
                <a:gd name="T15" fmla="*/ 89 h 161"/>
                <a:gd name="T16" fmla="*/ 18 w 162"/>
                <a:gd name="T17" fmla="*/ 87 h 161"/>
                <a:gd name="T18" fmla="*/ 20 w 162"/>
                <a:gd name="T19" fmla="*/ 87 h 161"/>
                <a:gd name="T20" fmla="*/ 39 w 162"/>
                <a:gd name="T21" fmla="*/ 92 h 161"/>
                <a:gd name="T22" fmla="*/ 62 w 162"/>
                <a:gd name="T23" fmla="*/ 69 h 161"/>
                <a:gd name="T24" fmla="*/ 11 w 162"/>
                <a:gd name="T25" fmla="*/ 41 h 161"/>
                <a:gd name="T26" fmla="*/ 7 w 162"/>
                <a:gd name="T27" fmla="*/ 36 h 161"/>
                <a:gd name="T28" fmla="*/ 9 w 162"/>
                <a:gd name="T29" fmla="*/ 29 h 161"/>
                <a:gd name="T30" fmla="*/ 23 w 162"/>
                <a:gd name="T31" fmla="*/ 15 h 161"/>
                <a:gd name="T32" fmla="*/ 30 w 162"/>
                <a:gd name="T33" fmla="*/ 13 h 161"/>
                <a:gd name="T34" fmla="*/ 101 w 162"/>
                <a:gd name="T35" fmla="*/ 30 h 161"/>
                <a:gd name="T36" fmla="*/ 116 w 162"/>
                <a:gd name="T37" fmla="*/ 14 h 161"/>
                <a:gd name="T38" fmla="*/ 146 w 162"/>
                <a:gd name="T39" fmla="*/ 0 h 161"/>
                <a:gd name="T40" fmla="*/ 157 w 162"/>
                <a:gd name="T41" fmla="*/ 4 h 161"/>
                <a:gd name="T42" fmla="*/ 159 w 162"/>
                <a:gd name="T43" fmla="*/ 24 h 161"/>
                <a:gd name="T44" fmla="*/ 147 w 162"/>
                <a:gd name="T45" fmla="*/ 44 h 161"/>
                <a:gd name="T46" fmla="*/ 131 w 162"/>
                <a:gd name="T47" fmla="*/ 61 h 161"/>
                <a:gd name="T48" fmla="*/ 148 w 162"/>
                <a:gd name="T49" fmla="*/ 134 h 161"/>
                <a:gd name="T50" fmla="*/ 145 w 162"/>
                <a:gd name="T51" fmla="*/ 142 h 161"/>
                <a:gd name="T52" fmla="*/ 131 w 162"/>
                <a:gd name="T53" fmla="*/ 153 h 161"/>
                <a:gd name="T54" fmla="*/ 126 w 162"/>
                <a:gd name="T55" fmla="*/ 154 h 161"/>
                <a:gd name="T56" fmla="*/ 124 w 162"/>
                <a:gd name="T57" fmla="*/ 154 h 161"/>
                <a:gd name="T58" fmla="*/ 120 w 162"/>
                <a:gd name="T59" fmla="*/ 150 h 161"/>
                <a:gd name="T60" fmla="*/ 92 w 162"/>
                <a:gd name="T61" fmla="*/ 99 h 161"/>
                <a:gd name="T62" fmla="*/ 69 w 162"/>
                <a:gd name="T63" fmla="*/ 122 h 161"/>
                <a:gd name="T64" fmla="*/ 74 w 162"/>
                <a:gd name="T65" fmla="*/ 141 h 161"/>
                <a:gd name="T66" fmla="*/ 72 w 162"/>
                <a:gd name="T67" fmla="*/ 148 h 161"/>
                <a:gd name="T68" fmla="*/ 62 w 162"/>
                <a:gd name="T69" fmla="*/ 159 h 161"/>
                <a:gd name="T70" fmla="*/ 56 w 162"/>
                <a:gd name="T71" fmla="*/ 161 h 161"/>
                <a:gd name="T72" fmla="*/ 8 w 162"/>
                <a:gd name="T73" fmla="*/ 105 h 161"/>
                <a:gd name="T74" fmla="*/ 36 w 162"/>
                <a:gd name="T75" fmla="*/ 126 h 161"/>
                <a:gd name="T76" fmla="*/ 56 w 162"/>
                <a:gd name="T77" fmla="*/ 153 h 161"/>
                <a:gd name="T78" fmla="*/ 66 w 162"/>
                <a:gd name="T79" fmla="*/ 143 h 161"/>
                <a:gd name="T80" fmla="*/ 60 w 162"/>
                <a:gd name="T81" fmla="*/ 120 h 161"/>
                <a:gd name="T82" fmla="*/ 94 w 162"/>
                <a:gd name="T83" fmla="*/ 86 h 161"/>
                <a:gd name="T84" fmla="*/ 126 w 162"/>
                <a:gd name="T85" fmla="*/ 146 h 161"/>
                <a:gd name="T86" fmla="*/ 140 w 162"/>
                <a:gd name="T87" fmla="*/ 136 h 161"/>
                <a:gd name="T88" fmla="*/ 122 w 162"/>
                <a:gd name="T89" fmla="*/ 58 h 161"/>
                <a:gd name="T90" fmla="*/ 141 w 162"/>
                <a:gd name="T91" fmla="*/ 39 h 161"/>
                <a:gd name="T92" fmla="*/ 152 w 162"/>
                <a:gd name="T93" fmla="*/ 22 h 161"/>
                <a:gd name="T94" fmla="*/ 151 w 162"/>
                <a:gd name="T95" fmla="*/ 10 h 161"/>
                <a:gd name="T96" fmla="*/ 146 w 162"/>
                <a:gd name="T97" fmla="*/ 8 h 161"/>
                <a:gd name="T98" fmla="*/ 122 w 162"/>
                <a:gd name="T99" fmla="*/ 20 h 161"/>
                <a:gd name="T100" fmla="*/ 103 w 162"/>
                <a:gd name="T101" fmla="*/ 39 h 161"/>
                <a:gd name="T102" fmla="*/ 28 w 162"/>
                <a:gd name="T103" fmla="*/ 21 h 161"/>
                <a:gd name="T104" fmla="*/ 15 w 162"/>
                <a:gd name="T105" fmla="*/ 35 h 161"/>
                <a:gd name="T106" fmla="*/ 75 w 162"/>
                <a:gd name="T107" fmla="*/ 67 h 161"/>
                <a:gd name="T108" fmla="*/ 41 w 162"/>
                <a:gd name="T109" fmla="*/ 101 h 161"/>
                <a:gd name="T110" fmla="*/ 18 w 162"/>
                <a:gd name="T111" fmla="*/ 95 h 161"/>
                <a:gd name="T112" fmla="*/ 8 w 162"/>
                <a:gd name="T113" fmla="*/ 10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2" h="161">
                  <a:moveTo>
                    <a:pt x="56" y="161"/>
                  </a:moveTo>
                  <a:cubicBezTo>
                    <a:pt x="56" y="161"/>
                    <a:pt x="56" y="161"/>
                    <a:pt x="56" y="161"/>
                  </a:cubicBezTo>
                  <a:cubicBezTo>
                    <a:pt x="53" y="161"/>
                    <a:pt x="52" y="160"/>
                    <a:pt x="50" y="158"/>
                  </a:cubicBezTo>
                  <a:cubicBezTo>
                    <a:pt x="30" y="131"/>
                    <a:pt x="30" y="131"/>
                    <a:pt x="30" y="131"/>
                  </a:cubicBezTo>
                  <a:cubicBezTo>
                    <a:pt x="3" y="111"/>
                    <a:pt x="3" y="111"/>
                    <a:pt x="3" y="111"/>
                  </a:cubicBezTo>
                  <a:cubicBezTo>
                    <a:pt x="1" y="110"/>
                    <a:pt x="0" y="108"/>
                    <a:pt x="0" y="105"/>
                  </a:cubicBezTo>
                  <a:cubicBezTo>
                    <a:pt x="0" y="103"/>
                    <a:pt x="0" y="101"/>
                    <a:pt x="2" y="100"/>
                  </a:cubicBezTo>
                  <a:cubicBezTo>
                    <a:pt x="13" y="89"/>
                    <a:pt x="13" y="89"/>
                    <a:pt x="13" y="89"/>
                  </a:cubicBezTo>
                  <a:cubicBezTo>
                    <a:pt x="14" y="87"/>
                    <a:pt x="16" y="87"/>
                    <a:pt x="18" y="87"/>
                  </a:cubicBezTo>
                  <a:cubicBezTo>
                    <a:pt x="18" y="87"/>
                    <a:pt x="19" y="87"/>
                    <a:pt x="20" y="87"/>
                  </a:cubicBezTo>
                  <a:cubicBezTo>
                    <a:pt x="39" y="92"/>
                    <a:pt x="39" y="92"/>
                    <a:pt x="39" y="92"/>
                  </a:cubicBezTo>
                  <a:cubicBezTo>
                    <a:pt x="62" y="69"/>
                    <a:pt x="62" y="69"/>
                    <a:pt x="62" y="69"/>
                  </a:cubicBezTo>
                  <a:cubicBezTo>
                    <a:pt x="11" y="41"/>
                    <a:pt x="11" y="41"/>
                    <a:pt x="11" y="41"/>
                  </a:cubicBezTo>
                  <a:cubicBezTo>
                    <a:pt x="9" y="40"/>
                    <a:pt x="7" y="38"/>
                    <a:pt x="7" y="36"/>
                  </a:cubicBezTo>
                  <a:cubicBezTo>
                    <a:pt x="7" y="33"/>
                    <a:pt x="7" y="31"/>
                    <a:pt x="9" y="29"/>
                  </a:cubicBezTo>
                  <a:cubicBezTo>
                    <a:pt x="23" y="15"/>
                    <a:pt x="23" y="15"/>
                    <a:pt x="23" y="15"/>
                  </a:cubicBezTo>
                  <a:cubicBezTo>
                    <a:pt x="25" y="13"/>
                    <a:pt x="28" y="13"/>
                    <a:pt x="30" y="13"/>
                  </a:cubicBezTo>
                  <a:cubicBezTo>
                    <a:pt x="101" y="30"/>
                    <a:pt x="101" y="30"/>
                    <a:pt x="101" y="30"/>
                  </a:cubicBezTo>
                  <a:cubicBezTo>
                    <a:pt x="116" y="14"/>
                    <a:pt x="116" y="14"/>
                    <a:pt x="116" y="14"/>
                  </a:cubicBezTo>
                  <a:cubicBezTo>
                    <a:pt x="125" y="6"/>
                    <a:pt x="137" y="0"/>
                    <a:pt x="146" y="0"/>
                  </a:cubicBezTo>
                  <a:cubicBezTo>
                    <a:pt x="151" y="0"/>
                    <a:pt x="154" y="1"/>
                    <a:pt x="157" y="4"/>
                  </a:cubicBezTo>
                  <a:cubicBezTo>
                    <a:pt x="161" y="8"/>
                    <a:pt x="162" y="15"/>
                    <a:pt x="159" y="24"/>
                  </a:cubicBezTo>
                  <a:cubicBezTo>
                    <a:pt x="157" y="31"/>
                    <a:pt x="152" y="39"/>
                    <a:pt x="147" y="44"/>
                  </a:cubicBezTo>
                  <a:cubicBezTo>
                    <a:pt x="131" y="61"/>
                    <a:pt x="131" y="61"/>
                    <a:pt x="131" y="61"/>
                  </a:cubicBezTo>
                  <a:cubicBezTo>
                    <a:pt x="148" y="134"/>
                    <a:pt x="148" y="134"/>
                    <a:pt x="148" y="134"/>
                  </a:cubicBezTo>
                  <a:cubicBezTo>
                    <a:pt x="148" y="137"/>
                    <a:pt x="147" y="140"/>
                    <a:pt x="145" y="142"/>
                  </a:cubicBezTo>
                  <a:cubicBezTo>
                    <a:pt x="131" y="153"/>
                    <a:pt x="131" y="153"/>
                    <a:pt x="131" y="153"/>
                  </a:cubicBezTo>
                  <a:cubicBezTo>
                    <a:pt x="130" y="154"/>
                    <a:pt x="128" y="154"/>
                    <a:pt x="126" y="154"/>
                  </a:cubicBezTo>
                  <a:cubicBezTo>
                    <a:pt x="126" y="154"/>
                    <a:pt x="125" y="154"/>
                    <a:pt x="124" y="154"/>
                  </a:cubicBezTo>
                  <a:cubicBezTo>
                    <a:pt x="122" y="153"/>
                    <a:pt x="120" y="152"/>
                    <a:pt x="120" y="150"/>
                  </a:cubicBezTo>
                  <a:cubicBezTo>
                    <a:pt x="92" y="99"/>
                    <a:pt x="92" y="99"/>
                    <a:pt x="92" y="99"/>
                  </a:cubicBezTo>
                  <a:cubicBezTo>
                    <a:pt x="69" y="122"/>
                    <a:pt x="69" y="122"/>
                    <a:pt x="69" y="122"/>
                  </a:cubicBezTo>
                  <a:cubicBezTo>
                    <a:pt x="74" y="141"/>
                    <a:pt x="74" y="141"/>
                    <a:pt x="74" y="141"/>
                  </a:cubicBezTo>
                  <a:cubicBezTo>
                    <a:pt x="75" y="144"/>
                    <a:pt x="74" y="146"/>
                    <a:pt x="72" y="148"/>
                  </a:cubicBezTo>
                  <a:cubicBezTo>
                    <a:pt x="62" y="159"/>
                    <a:pt x="62" y="159"/>
                    <a:pt x="62" y="159"/>
                  </a:cubicBezTo>
                  <a:cubicBezTo>
                    <a:pt x="60" y="160"/>
                    <a:pt x="58" y="161"/>
                    <a:pt x="56" y="161"/>
                  </a:cubicBezTo>
                  <a:close/>
                  <a:moveTo>
                    <a:pt x="8" y="105"/>
                  </a:moveTo>
                  <a:cubicBezTo>
                    <a:pt x="36" y="126"/>
                    <a:pt x="36" y="126"/>
                    <a:pt x="36" y="126"/>
                  </a:cubicBezTo>
                  <a:cubicBezTo>
                    <a:pt x="56" y="153"/>
                    <a:pt x="56" y="153"/>
                    <a:pt x="56" y="153"/>
                  </a:cubicBezTo>
                  <a:cubicBezTo>
                    <a:pt x="66" y="143"/>
                    <a:pt x="66" y="143"/>
                    <a:pt x="66" y="143"/>
                  </a:cubicBezTo>
                  <a:cubicBezTo>
                    <a:pt x="60" y="120"/>
                    <a:pt x="60" y="120"/>
                    <a:pt x="60" y="120"/>
                  </a:cubicBezTo>
                  <a:cubicBezTo>
                    <a:pt x="94" y="86"/>
                    <a:pt x="94" y="86"/>
                    <a:pt x="94" y="86"/>
                  </a:cubicBezTo>
                  <a:cubicBezTo>
                    <a:pt x="126" y="146"/>
                    <a:pt x="126" y="146"/>
                    <a:pt x="126" y="146"/>
                  </a:cubicBezTo>
                  <a:cubicBezTo>
                    <a:pt x="140" y="136"/>
                    <a:pt x="140" y="136"/>
                    <a:pt x="140" y="136"/>
                  </a:cubicBezTo>
                  <a:cubicBezTo>
                    <a:pt x="122" y="58"/>
                    <a:pt x="122" y="58"/>
                    <a:pt x="122" y="58"/>
                  </a:cubicBezTo>
                  <a:cubicBezTo>
                    <a:pt x="141" y="39"/>
                    <a:pt x="141" y="39"/>
                    <a:pt x="141" y="39"/>
                  </a:cubicBezTo>
                  <a:cubicBezTo>
                    <a:pt x="146" y="34"/>
                    <a:pt x="150" y="28"/>
                    <a:pt x="152" y="22"/>
                  </a:cubicBezTo>
                  <a:cubicBezTo>
                    <a:pt x="154" y="16"/>
                    <a:pt x="153" y="12"/>
                    <a:pt x="151" y="10"/>
                  </a:cubicBezTo>
                  <a:cubicBezTo>
                    <a:pt x="150" y="8"/>
                    <a:pt x="149" y="8"/>
                    <a:pt x="146" y="8"/>
                  </a:cubicBezTo>
                  <a:cubicBezTo>
                    <a:pt x="139" y="8"/>
                    <a:pt x="129" y="13"/>
                    <a:pt x="122" y="20"/>
                  </a:cubicBezTo>
                  <a:cubicBezTo>
                    <a:pt x="103" y="39"/>
                    <a:pt x="103" y="39"/>
                    <a:pt x="103" y="39"/>
                  </a:cubicBezTo>
                  <a:cubicBezTo>
                    <a:pt x="28" y="21"/>
                    <a:pt x="28" y="21"/>
                    <a:pt x="28" y="21"/>
                  </a:cubicBezTo>
                  <a:cubicBezTo>
                    <a:pt x="15" y="35"/>
                    <a:pt x="15" y="35"/>
                    <a:pt x="15" y="35"/>
                  </a:cubicBezTo>
                  <a:cubicBezTo>
                    <a:pt x="75" y="67"/>
                    <a:pt x="75" y="67"/>
                    <a:pt x="75" y="67"/>
                  </a:cubicBezTo>
                  <a:cubicBezTo>
                    <a:pt x="41" y="101"/>
                    <a:pt x="41" y="101"/>
                    <a:pt x="41" y="101"/>
                  </a:cubicBezTo>
                  <a:cubicBezTo>
                    <a:pt x="18" y="95"/>
                    <a:pt x="18" y="95"/>
                    <a:pt x="18" y="95"/>
                  </a:cubicBezTo>
                  <a:lnTo>
                    <a:pt x="8" y="10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3" name="Группа 12"/>
          <p:cNvGrpSpPr/>
          <p:nvPr/>
        </p:nvGrpSpPr>
        <p:grpSpPr>
          <a:xfrm>
            <a:off x="2377867" y="1297259"/>
            <a:ext cx="715609" cy="715609"/>
            <a:chOff x="2377867" y="1297259"/>
            <a:chExt cx="715609" cy="715609"/>
          </a:xfrm>
        </p:grpSpPr>
        <p:sp>
          <p:nvSpPr>
            <p:cNvPr id="43" name="Oval 42"/>
            <p:cNvSpPr/>
            <p:nvPr/>
          </p:nvSpPr>
          <p:spPr>
            <a:xfrm>
              <a:off x="2377867" y="1297259"/>
              <a:ext cx="715609" cy="715609"/>
            </a:xfrm>
            <a:prstGeom prst="ellipse">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35" name="Group 218"/>
            <p:cNvGrpSpPr>
              <a:grpSpLocks noChangeAspect="1"/>
            </p:cNvGrpSpPr>
            <p:nvPr/>
          </p:nvGrpSpPr>
          <p:grpSpPr>
            <a:xfrm>
              <a:off x="2551771" y="1496724"/>
              <a:ext cx="377376" cy="359997"/>
              <a:chOff x="8875713" y="2687638"/>
              <a:chExt cx="1447800" cy="1381125"/>
            </a:xfrm>
            <a:solidFill>
              <a:srgbClr val="FFFFFF"/>
            </a:solidFill>
          </p:grpSpPr>
          <p:sp>
            <p:nvSpPr>
              <p:cNvPr id="36" name="Freeform 18"/>
              <p:cNvSpPr>
                <a:spLocks noEditPoints="1"/>
              </p:cNvSpPr>
              <p:nvPr/>
            </p:nvSpPr>
            <p:spPr bwMode="auto">
              <a:xfrm>
                <a:off x="8875713" y="2687638"/>
                <a:ext cx="1447800" cy="1381125"/>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7 w 128"/>
                  <a:gd name="T13" fmla="*/ 110 h 122"/>
                  <a:gd name="T14" fmla="*/ 34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1" y="106"/>
                      <a:pt x="39" y="109"/>
                      <a:pt x="37" y="110"/>
                    </a:cubicBezTo>
                    <a:cubicBezTo>
                      <a:pt x="36" y="111"/>
                      <a:pt x="35" y="112"/>
                      <a:pt x="34"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4"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1"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7" name="Freeform 19"/>
              <p:cNvSpPr>
                <a:spLocks noEditPoints="1"/>
              </p:cNvSpPr>
              <p:nvPr/>
            </p:nvSpPr>
            <p:spPr bwMode="auto">
              <a:xfrm>
                <a:off x="9056688" y="2868613"/>
                <a:ext cx="1085850" cy="723900"/>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8" name="Freeform 20"/>
              <p:cNvSpPr>
                <a:spLocks noEditPoints="1"/>
              </p:cNvSpPr>
              <p:nvPr/>
            </p:nvSpPr>
            <p:spPr bwMode="auto">
              <a:xfrm>
                <a:off x="9531350" y="3616325"/>
                <a:ext cx="136525" cy="134938"/>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9" name="Freeform 21"/>
              <p:cNvSpPr>
                <a:spLocks/>
              </p:cNvSpPr>
              <p:nvPr/>
            </p:nvSpPr>
            <p:spPr bwMode="auto">
              <a:xfrm>
                <a:off x="9509125" y="3095625"/>
                <a:ext cx="227013" cy="271463"/>
              </a:xfrm>
              <a:custGeom>
                <a:avLst/>
                <a:gdLst>
                  <a:gd name="T0" fmla="*/ 2 w 20"/>
                  <a:gd name="T1" fmla="*/ 0 h 24"/>
                  <a:gd name="T2" fmla="*/ 0 w 20"/>
                  <a:gd name="T3" fmla="*/ 1 h 24"/>
                  <a:gd name="T4" fmla="*/ 0 w 20"/>
                  <a:gd name="T5" fmla="*/ 23 h 24"/>
                  <a:gd name="T6" fmla="*/ 2 w 20"/>
                  <a:gd name="T7" fmla="*/ 24 h 24"/>
                  <a:gd name="T8" fmla="*/ 19 w 20"/>
                  <a:gd name="T9" fmla="*/ 13 h 24"/>
                  <a:gd name="T10" fmla="*/ 19 w 20"/>
                  <a:gd name="T11" fmla="*/ 11 h 24"/>
                  <a:gd name="T12" fmla="*/ 2 w 20"/>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0" h="24">
                    <a:moveTo>
                      <a:pt x="2" y="0"/>
                    </a:moveTo>
                    <a:cubicBezTo>
                      <a:pt x="1" y="0"/>
                      <a:pt x="0" y="0"/>
                      <a:pt x="0" y="1"/>
                    </a:cubicBezTo>
                    <a:cubicBezTo>
                      <a:pt x="0" y="2"/>
                      <a:pt x="0" y="21"/>
                      <a:pt x="0" y="23"/>
                    </a:cubicBezTo>
                    <a:cubicBezTo>
                      <a:pt x="0" y="24"/>
                      <a:pt x="1" y="24"/>
                      <a:pt x="2" y="24"/>
                    </a:cubicBezTo>
                    <a:cubicBezTo>
                      <a:pt x="3" y="23"/>
                      <a:pt x="18" y="14"/>
                      <a:pt x="19" y="13"/>
                    </a:cubicBezTo>
                    <a:cubicBezTo>
                      <a:pt x="20" y="13"/>
                      <a:pt x="20" y="11"/>
                      <a:pt x="19" y="11"/>
                    </a:cubicBezTo>
                    <a:cubicBezTo>
                      <a:pt x="18" y="10"/>
                      <a:pt x="3" y="1"/>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grpSp>
        <p:nvGrpSpPr>
          <p:cNvPr id="9" name="Группа 8"/>
          <p:cNvGrpSpPr/>
          <p:nvPr/>
        </p:nvGrpSpPr>
        <p:grpSpPr>
          <a:xfrm>
            <a:off x="5965878" y="3252508"/>
            <a:ext cx="459611" cy="459611"/>
            <a:chOff x="5965878" y="3252508"/>
            <a:chExt cx="459611" cy="459611"/>
          </a:xfrm>
        </p:grpSpPr>
        <p:grpSp>
          <p:nvGrpSpPr>
            <p:cNvPr id="47" name="Group 46"/>
            <p:cNvGrpSpPr/>
            <p:nvPr/>
          </p:nvGrpSpPr>
          <p:grpSpPr>
            <a:xfrm>
              <a:off x="5965878" y="3252508"/>
              <a:ext cx="459611" cy="459611"/>
              <a:chOff x="7954503" y="4082054"/>
              <a:chExt cx="867438" cy="867438"/>
            </a:xfrm>
          </p:grpSpPr>
          <p:sp>
            <p:nvSpPr>
              <p:cNvPr id="40" name="Oval 39"/>
              <p:cNvSpPr/>
              <p:nvPr/>
            </p:nvSpPr>
            <p:spPr>
              <a:xfrm>
                <a:off x="7981664" y="4109215"/>
                <a:ext cx="813119" cy="813119"/>
              </a:xfrm>
              <a:prstGeom prst="ellipse">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1" name="Oval 40"/>
              <p:cNvSpPr/>
              <p:nvPr/>
            </p:nvSpPr>
            <p:spPr>
              <a:xfrm>
                <a:off x="7954503" y="4082054"/>
                <a:ext cx="867438" cy="867438"/>
              </a:xfrm>
              <a:prstGeom prst="ellipse">
                <a:avLst/>
              </a:prstGeom>
              <a:noFill/>
              <a:ln w="19050">
                <a:solidFill>
                  <a:schemeClr val="accent1">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42" name="Group 68"/>
            <p:cNvGrpSpPr>
              <a:grpSpLocks noChangeAspect="1"/>
            </p:cNvGrpSpPr>
            <p:nvPr/>
          </p:nvGrpSpPr>
          <p:grpSpPr>
            <a:xfrm>
              <a:off x="6077301" y="3328742"/>
              <a:ext cx="251996" cy="251996"/>
              <a:chOff x="4926013" y="3140075"/>
              <a:chExt cx="481013" cy="481013"/>
            </a:xfrm>
            <a:solidFill>
              <a:srgbClr val="FFFFFF"/>
            </a:solidFill>
          </p:grpSpPr>
          <p:sp>
            <p:nvSpPr>
              <p:cNvPr id="44" name="Freeform 348"/>
              <p:cNvSpPr>
                <a:spLocks noEditPoints="1"/>
              </p:cNvSpPr>
              <p:nvPr/>
            </p:nvSpPr>
            <p:spPr bwMode="auto">
              <a:xfrm>
                <a:off x="4926013" y="3140075"/>
                <a:ext cx="481013" cy="481013"/>
              </a:xfrm>
              <a:custGeom>
                <a:avLst/>
                <a:gdLst>
                  <a:gd name="T0" fmla="*/ 83 w 128"/>
                  <a:gd name="T1" fmla="*/ 40 h 128"/>
                  <a:gd name="T2" fmla="*/ 64 w 128"/>
                  <a:gd name="T3" fmla="*/ 0 h 128"/>
                  <a:gd name="T4" fmla="*/ 36 w 128"/>
                  <a:gd name="T5" fmla="*/ 41 h 128"/>
                  <a:gd name="T6" fmla="*/ 32 w 128"/>
                  <a:gd name="T7" fmla="*/ 43 h 128"/>
                  <a:gd name="T8" fmla="*/ 12 w 128"/>
                  <a:gd name="T9" fmla="*/ 40 h 128"/>
                  <a:gd name="T10" fmla="*/ 0 w 128"/>
                  <a:gd name="T11" fmla="*/ 116 h 128"/>
                  <a:gd name="T12" fmla="*/ 24 w 128"/>
                  <a:gd name="T13" fmla="*/ 128 h 128"/>
                  <a:gd name="T14" fmla="*/ 35 w 128"/>
                  <a:gd name="T15" fmla="*/ 121 h 128"/>
                  <a:gd name="T16" fmla="*/ 36 w 128"/>
                  <a:gd name="T17" fmla="*/ 121 h 128"/>
                  <a:gd name="T18" fmla="*/ 76 w 128"/>
                  <a:gd name="T19" fmla="*/ 128 h 128"/>
                  <a:gd name="T20" fmla="*/ 112 w 128"/>
                  <a:gd name="T21" fmla="*/ 120 h 128"/>
                  <a:gd name="T22" fmla="*/ 114 w 128"/>
                  <a:gd name="T23" fmla="*/ 109 h 128"/>
                  <a:gd name="T24" fmla="*/ 121 w 128"/>
                  <a:gd name="T25" fmla="*/ 88 h 128"/>
                  <a:gd name="T26" fmla="*/ 124 w 128"/>
                  <a:gd name="T27" fmla="*/ 67 h 128"/>
                  <a:gd name="T28" fmla="*/ 128 w 128"/>
                  <a:gd name="T29" fmla="*/ 58 h 128"/>
                  <a:gd name="T30" fmla="*/ 117 w 128"/>
                  <a:gd name="T31" fmla="*/ 42 h 128"/>
                  <a:gd name="T32" fmla="*/ 24 w 128"/>
                  <a:gd name="T33" fmla="*/ 120 h 128"/>
                  <a:gd name="T34" fmla="*/ 8 w 128"/>
                  <a:gd name="T35" fmla="*/ 116 h 128"/>
                  <a:gd name="T36" fmla="*/ 12 w 128"/>
                  <a:gd name="T37" fmla="*/ 48 h 128"/>
                  <a:gd name="T38" fmla="*/ 28 w 128"/>
                  <a:gd name="T39" fmla="*/ 52 h 128"/>
                  <a:gd name="T40" fmla="*/ 120 w 128"/>
                  <a:gd name="T41" fmla="*/ 58 h 128"/>
                  <a:gd name="T42" fmla="*/ 104 w 128"/>
                  <a:gd name="T43" fmla="*/ 64 h 128"/>
                  <a:gd name="T44" fmla="*/ 104 w 128"/>
                  <a:gd name="T45" fmla="*/ 68 h 128"/>
                  <a:gd name="T46" fmla="*/ 118 w 128"/>
                  <a:gd name="T47" fmla="*/ 75 h 128"/>
                  <a:gd name="T48" fmla="*/ 100 w 128"/>
                  <a:gd name="T49" fmla="*/ 84 h 128"/>
                  <a:gd name="T50" fmla="*/ 100 w 128"/>
                  <a:gd name="T51" fmla="*/ 88 h 128"/>
                  <a:gd name="T52" fmla="*/ 113 w 128"/>
                  <a:gd name="T53" fmla="*/ 96 h 128"/>
                  <a:gd name="T54" fmla="*/ 96 w 128"/>
                  <a:gd name="T55" fmla="*/ 104 h 128"/>
                  <a:gd name="T56" fmla="*/ 96 w 128"/>
                  <a:gd name="T57" fmla="*/ 108 h 128"/>
                  <a:gd name="T58" fmla="*/ 106 w 128"/>
                  <a:gd name="T59" fmla="*/ 114 h 128"/>
                  <a:gd name="T60" fmla="*/ 98 w 128"/>
                  <a:gd name="T61" fmla="*/ 120 h 128"/>
                  <a:gd name="T62" fmla="*/ 54 w 128"/>
                  <a:gd name="T63" fmla="*/ 117 h 128"/>
                  <a:gd name="T64" fmla="*/ 32 w 128"/>
                  <a:gd name="T65" fmla="*/ 110 h 128"/>
                  <a:gd name="T66" fmla="*/ 35 w 128"/>
                  <a:gd name="T67" fmla="*/ 50 h 128"/>
                  <a:gd name="T68" fmla="*/ 60 w 128"/>
                  <a:gd name="T69" fmla="*/ 12 h 128"/>
                  <a:gd name="T70" fmla="*/ 76 w 128"/>
                  <a:gd name="T71" fmla="*/ 27 h 128"/>
                  <a:gd name="T72" fmla="*/ 115 w 128"/>
                  <a:gd name="T73" fmla="*/ 50 h 128"/>
                  <a:gd name="T74" fmla="*/ 120 w 128"/>
                  <a:gd name="T75" fmla="*/ 5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28">
                    <a:moveTo>
                      <a:pt x="117" y="42"/>
                    </a:moveTo>
                    <a:cubicBezTo>
                      <a:pt x="112" y="41"/>
                      <a:pt x="100" y="41"/>
                      <a:pt x="83" y="40"/>
                    </a:cubicBezTo>
                    <a:cubicBezTo>
                      <a:pt x="84" y="36"/>
                      <a:pt x="84" y="33"/>
                      <a:pt x="84" y="27"/>
                    </a:cubicBezTo>
                    <a:cubicBezTo>
                      <a:pt x="84" y="13"/>
                      <a:pt x="73" y="0"/>
                      <a:pt x="64" y="0"/>
                    </a:cubicBezTo>
                    <a:cubicBezTo>
                      <a:pt x="57" y="0"/>
                      <a:pt x="52" y="5"/>
                      <a:pt x="52" y="12"/>
                    </a:cubicBezTo>
                    <a:cubicBezTo>
                      <a:pt x="52" y="20"/>
                      <a:pt x="49" y="34"/>
                      <a:pt x="36" y="41"/>
                    </a:cubicBezTo>
                    <a:cubicBezTo>
                      <a:pt x="35" y="41"/>
                      <a:pt x="32" y="43"/>
                      <a:pt x="32" y="43"/>
                    </a:cubicBezTo>
                    <a:cubicBezTo>
                      <a:pt x="32" y="43"/>
                      <a:pt x="32" y="43"/>
                      <a:pt x="32" y="43"/>
                    </a:cubicBezTo>
                    <a:cubicBezTo>
                      <a:pt x="30" y="41"/>
                      <a:pt x="27" y="40"/>
                      <a:pt x="24" y="40"/>
                    </a:cubicBezTo>
                    <a:cubicBezTo>
                      <a:pt x="12" y="40"/>
                      <a:pt x="12" y="40"/>
                      <a:pt x="12" y="40"/>
                    </a:cubicBezTo>
                    <a:cubicBezTo>
                      <a:pt x="5" y="40"/>
                      <a:pt x="0" y="45"/>
                      <a:pt x="0" y="52"/>
                    </a:cubicBezTo>
                    <a:cubicBezTo>
                      <a:pt x="0" y="116"/>
                      <a:pt x="0" y="116"/>
                      <a:pt x="0" y="116"/>
                    </a:cubicBezTo>
                    <a:cubicBezTo>
                      <a:pt x="0" y="123"/>
                      <a:pt x="5" y="128"/>
                      <a:pt x="12" y="128"/>
                    </a:cubicBezTo>
                    <a:cubicBezTo>
                      <a:pt x="24" y="128"/>
                      <a:pt x="24" y="128"/>
                      <a:pt x="24" y="128"/>
                    </a:cubicBezTo>
                    <a:cubicBezTo>
                      <a:pt x="29" y="128"/>
                      <a:pt x="33" y="125"/>
                      <a:pt x="35" y="121"/>
                    </a:cubicBezTo>
                    <a:cubicBezTo>
                      <a:pt x="35" y="121"/>
                      <a:pt x="35" y="121"/>
                      <a:pt x="35" y="121"/>
                    </a:cubicBezTo>
                    <a:cubicBezTo>
                      <a:pt x="35" y="121"/>
                      <a:pt x="35" y="121"/>
                      <a:pt x="36" y="121"/>
                    </a:cubicBezTo>
                    <a:cubicBezTo>
                      <a:pt x="36" y="121"/>
                      <a:pt x="36" y="121"/>
                      <a:pt x="36" y="121"/>
                    </a:cubicBezTo>
                    <a:cubicBezTo>
                      <a:pt x="38" y="122"/>
                      <a:pt x="43" y="123"/>
                      <a:pt x="52" y="125"/>
                    </a:cubicBezTo>
                    <a:cubicBezTo>
                      <a:pt x="54" y="126"/>
                      <a:pt x="65" y="128"/>
                      <a:pt x="76" y="128"/>
                    </a:cubicBezTo>
                    <a:cubicBezTo>
                      <a:pt x="98" y="128"/>
                      <a:pt x="98" y="128"/>
                      <a:pt x="98" y="128"/>
                    </a:cubicBezTo>
                    <a:cubicBezTo>
                      <a:pt x="105" y="128"/>
                      <a:pt x="109" y="125"/>
                      <a:pt x="112" y="120"/>
                    </a:cubicBezTo>
                    <a:cubicBezTo>
                      <a:pt x="112" y="120"/>
                      <a:pt x="113" y="118"/>
                      <a:pt x="114" y="116"/>
                    </a:cubicBezTo>
                    <a:cubicBezTo>
                      <a:pt x="115" y="114"/>
                      <a:pt x="115" y="112"/>
                      <a:pt x="114" y="109"/>
                    </a:cubicBezTo>
                    <a:cubicBezTo>
                      <a:pt x="118" y="106"/>
                      <a:pt x="120" y="102"/>
                      <a:pt x="121" y="99"/>
                    </a:cubicBezTo>
                    <a:cubicBezTo>
                      <a:pt x="122" y="94"/>
                      <a:pt x="122" y="90"/>
                      <a:pt x="121" y="88"/>
                    </a:cubicBezTo>
                    <a:cubicBezTo>
                      <a:pt x="123" y="85"/>
                      <a:pt x="125" y="82"/>
                      <a:pt x="126" y="77"/>
                    </a:cubicBezTo>
                    <a:cubicBezTo>
                      <a:pt x="127" y="73"/>
                      <a:pt x="126" y="70"/>
                      <a:pt x="124" y="67"/>
                    </a:cubicBezTo>
                    <a:cubicBezTo>
                      <a:pt x="127" y="65"/>
                      <a:pt x="128" y="61"/>
                      <a:pt x="128" y="58"/>
                    </a:cubicBezTo>
                    <a:cubicBezTo>
                      <a:pt x="128" y="58"/>
                      <a:pt x="128" y="58"/>
                      <a:pt x="128" y="58"/>
                    </a:cubicBezTo>
                    <a:cubicBezTo>
                      <a:pt x="128" y="57"/>
                      <a:pt x="128" y="57"/>
                      <a:pt x="128" y="56"/>
                    </a:cubicBezTo>
                    <a:cubicBezTo>
                      <a:pt x="128" y="51"/>
                      <a:pt x="125" y="44"/>
                      <a:pt x="117" y="42"/>
                    </a:cubicBezTo>
                    <a:close/>
                    <a:moveTo>
                      <a:pt x="28" y="116"/>
                    </a:moveTo>
                    <a:cubicBezTo>
                      <a:pt x="28" y="118"/>
                      <a:pt x="26" y="120"/>
                      <a:pt x="24" y="120"/>
                    </a:cubicBezTo>
                    <a:cubicBezTo>
                      <a:pt x="12" y="120"/>
                      <a:pt x="12" y="120"/>
                      <a:pt x="12" y="120"/>
                    </a:cubicBezTo>
                    <a:cubicBezTo>
                      <a:pt x="10" y="120"/>
                      <a:pt x="8" y="118"/>
                      <a:pt x="8" y="116"/>
                    </a:cubicBezTo>
                    <a:cubicBezTo>
                      <a:pt x="8" y="52"/>
                      <a:pt x="8" y="52"/>
                      <a:pt x="8" y="52"/>
                    </a:cubicBezTo>
                    <a:cubicBezTo>
                      <a:pt x="8" y="50"/>
                      <a:pt x="10" y="48"/>
                      <a:pt x="12" y="48"/>
                    </a:cubicBezTo>
                    <a:cubicBezTo>
                      <a:pt x="24" y="48"/>
                      <a:pt x="24" y="48"/>
                      <a:pt x="24" y="48"/>
                    </a:cubicBezTo>
                    <a:cubicBezTo>
                      <a:pt x="26" y="48"/>
                      <a:pt x="28" y="50"/>
                      <a:pt x="28" y="52"/>
                    </a:cubicBezTo>
                    <a:lnTo>
                      <a:pt x="28" y="116"/>
                    </a:lnTo>
                    <a:close/>
                    <a:moveTo>
                      <a:pt x="120" y="58"/>
                    </a:moveTo>
                    <a:cubicBezTo>
                      <a:pt x="120" y="60"/>
                      <a:pt x="119" y="64"/>
                      <a:pt x="112" y="64"/>
                    </a:cubicBezTo>
                    <a:cubicBezTo>
                      <a:pt x="106" y="64"/>
                      <a:pt x="104" y="64"/>
                      <a:pt x="104" y="64"/>
                    </a:cubicBezTo>
                    <a:cubicBezTo>
                      <a:pt x="103" y="64"/>
                      <a:pt x="102" y="65"/>
                      <a:pt x="102" y="66"/>
                    </a:cubicBezTo>
                    <a:cubicBezTo>
                      <a:pt x="102" y="67"/>
                      <a:pt x="103" y="68"/>
                      <a:pt x="104" y="68"/>
                    </a:cubicBezTo>
                    <a:cubicBezTo>
                      <a:pt x="104" y="68"/>
                      <a:pt x="106" y="68"/>
                      <a:pt x="112" y="68"/>
                    </a:cubicBezTo>
                    <a:cubicBezTo>
                      <a:pt x="118" y="68"/>
                      <a:pt x="119" y="73"/>
                      <a:pt x="118" y="75"/>
                    </a:cubicBezTo>
                    <a:cubicBezTo>
                      <a:pt x="118" y="78"/>
                      <a:pt x="116" y="84"/>
                      <a:pt x="110" y="84"/>
                    </a:cubicBezTo>
                    <a:cubicBezTo>
                      <a:pt x="103" y="84"/>
                      <a:pt x="100" y="84"/>
                      <a:pt x="100" y="84"/>
                    </a:cubicBezTo>
                    <a:cubicBezTo>
                      <a:pt x="99" y="84"/>
                      <a:pt x="98" y="85"/>
                      <a:pt x="98" y="86"/>
                    </a:cubicBezTo>
                    <a:cubicBezTo>
                      <a:pt x="98" y="87"/>
                      <a:pt x="99" y="88"/>
                      <a:pt x="100" y="88"/>
                    </a:cubicBezTo>
                    <a:cubicBezTo>
                      <a:pt x="100" y="88"/>
                      <a:pt x="105" y="88"/>
                      <a:pt x="108" y="88"/>
                    </a:cubicBezTo>
                    <a:cubicBezTo>
                      <a:pt x="115" y="88"/>
                      <a:pt x="114" y="93"/>
                      <a:pt x="113" y="96"/>
                    </a:cubicBezTo>
                    <a:cubicBezTo>
                      <a:pt x="112" y="100"/>
                      <a:pt x="111" y="104"/>
                      <a:pt x="103" y="104"/>
                    </a:cubicBezTo>
                    <a:cubicBezTo>
                      <a:pt x="100" y="104"/>
                      <a:pt x="96" y="104"/>
                      <a:pt x="96" y="104"/>
                    </a:cubicBezTo>
                    <a:cubicBezTo>
                      <a:pt x="95" y="104"/>
                      <a:pt x="94" y="105"/>
                      <a:pt x="94" y="106"/>
                    </a:cubicBezTo>
                    <a:cubicBezTo>
                      <a:pt x="94" y="107"/>
                      <a:pt x="95" y="108"/>
                      <a:pt x="96" y="108"/>
                    </a:cubicBezTo>
                    <a:cubicBezTo>
                      <a:pt x="96" y="108"/>
                      <a:pt x="99" y="108"/>
                      <a:pt x="102" y="108"/>
                    </a:cubicBezTo>
                    <a:cubicBezTo>
                      <a:pt x="107" y="108"/>
                      <a:pt x="107" y="112"/>
                      <a:pt x="106" y="114"/>
                    </a:cubicBezTo>
                    <a:cubicBezTo>
                      <a:pt x="106" y="115"/>
                      <a:pt x="105" y="116"/>
                      <a:pt x="105" y="117"/>
                    </a:cubicBezTo>
                    <a:cubicBezTo>
                      <a:pt x="104" y="119"/>
                      <a:pt x="102" y="120"/>
                      <a:pt x="98" y="120"/>
                    </a:cubicBezTo>
                    <a:cubicBezTo>
                      <a:pt x="76" y="120"/>
                      <a:pt x="76" y="120"/>
                      <a:pt x="76" y="120"/>
                    </a:cubicBezTo>
                    <a:cubicBezTo>
                      <a:pt x="65" y="120"/>
                      <a:pt x="54" y="118"/>
                      <a:pt x="54" y="117"/>
                    </a:cubicBezTo>
                    <a:cubicBezTo>
                      <a:pt x="37" y="114"/>
                      <a:pt x="36" y="113"/>
                      <a:pt x="35" y="113"/>
                    </a:cubicBezTo>
                    <a:cubicBezTo>
                      <a:pt x="35" y="113"/>
                      <a:pt x="32" y="112"/>
                      <a:pt x="32" y="110"/>
                    </a:cubicBezTo>
                    <a:cubicBezTo>
                      <a:pt x="32" y="54"/>
                      <a:pt x="32" y="54"/>
                      <a:pt x="32" y="54"/>
                    </a:cubicBezTo>
                    <a:cubicBezTo>
                      <a:pt x="32" y="52"/>
                      <a:pt x="33" y="51"/>
                      <a:pt x="35" y="50"/>
                    </a:cubicBezTo>
                    <a:cubicBezTo>
                      <a:pt x="35" y="50"/>
                      <a:pt x="36" y="50"/>
                      <a:pt x="36" y="50"/>
                    </a:cubicBezTo>
                    <a:cubicBezTo>
                      <a:pt x="54" y="42"/>
                      <a:pt x="60" y="26"/>
                      <a:pt x="60" y="12"/>
                    </a:cubicBezTo>
                    <a:cubicBezTo>
                      <a:pt x="60" y="10"/>
                      <a:pt x="62" y="8"/>
                      <a:pt x="64" y="8"/>
                    </a:cubicBezTo>
                    <a:cubicBezTo>
                      <a:pt x="68" y="8"/>
                      <a:pt x="76" y="16"/>
                      <a:pt x="76" y="27"/>
                    </a:cubicBezTo>
                    <a:cubicBezTo>
                      <a:pt x="76" y="36"/>
                      <a:pt x="75" y="38"/>
                      <a:pt x="72" y="48"/>
                    </a:cubicBezTo>
                    <a:cubicBezTo>
                      <a:pt x="112" y="48"/>
                      <a:pt x="112" y="49"/>
                      <a:pt x="115" y="50"/>
                    </a:cubicBezTo>
                    <a:cubicBezTo>
                      <a:pt x="120" y="51"/>
                      <a:pt x="120" y="54"/>
                      <a:pt x="120" y="56"/>
                    </a:cubicBezTo>
                    <a:cubicBezTo>
                      <a:pt x="120" y="57"/>
                      <a:pt x="120" y="57"/>
                      <a:pt x="120"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5" name="Freeform 349"/>
              <p:cNvSpPr>
                <a:spLocks noEditPoints="1"/>
              </p:cNvSpPr>
              <p:nvPr/>
            </p:nvSpPr>
            <p:spPr bwMode="auto">
              <a:xfrm>
                <a:off x="4970463" y="3530600"/>
                <a:ext cx="44450" cy="44450"/>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sp>
        <p:nvSpPr>
          <p:cNvPr id="46" name="TextBox 45"/>
          <p:cNvSpPr txBox="1"/>
          <p:nvPr/>
        </p:nvSpPr>
        <p:spPr>
          <a:xfrm>
            <a:off x="540224" y="158511"/>
            <a:ext cx="8178036" cy="216982"/>
          </a:xfrm>
          <a:prstGeom prst="rect">
            <a:avLst/>
          </a:prstGeom>
          <a:noFill/>
        </p:spPr>
        <p:txBody>
          <a:bodyPr wrap="square" lIns="68580" tIns="34290" rIns="68580" bIns="34290" rtlCol="0">
            <a:spAutoFit/>
          </a:bodyPr>
          <a:lstStyle/>
          <a:p>
            <a:pPr algn="ctr">
              <a:lnSpc>
                <a:spcPct val="6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dirty="0" smtClean="0">
                <a:solidFill>
                  <a:schemeClr val="bg1"/>
                </a:solidFill>
                <a:latin typeface="EuropeC" charset="0"/>
              </a:rPr>
              <a:t>Unique </a:t>
            </a:r>
            <a:r>
              <a:rPr lang="en-US" sz="1600" dirty="0">
                <a:solidFill>
                  <a:schemeClr val="bg1"/>
                </a:solidFill>
                <a:latin typeface="EuropeC"/>
                <a:cs typeface="EuropeC"/>
              </a:rPr>
              <a:t>tools and services</a:t>
            </a:r>
            <a:r>
              <a:rPr lang="en-US" sz="1600" dirty="0" smtClean="0">
                <a:solidFill>
                  <a:schemeClr val="bg1"/>
                </a:solidFill>
                <a:latin typeface="EuropeC" charset="0"/>
              </a:rPr>
              <a:t> of Unihotel.org tourism platform</a:t>
            </a:r>
            <a:endParaRPr lang="en-US" sz="1600" dirty="0">
              <a:solidFill>
                <a:schemeClr val="bg1"/>
              </a:solidFill>
              <a:latin typeface="EuropeC" charset="0"/>
            </a:endParaRPr>
          </a:p>
        </p:txBody>
      </p:sp>
    </p:spTree>
    <p:extLst>
      <p:ext uri="{BB962C8B-B14F-4D97-AF65-F5344CB8AC3E}">
        <p14:creationId xmlns:p14="http://schemas.microsoft.com/office/powerpoint/2010/main" val="3024469687"/>
      </p:ext>
    </p:extLst>
  </p:cSld>
  <p:clrMapOvr>
    <a:masterClrMapping/>
  </p:clrMapOvr>
  <mc:AlternateContent xmlns:mc="http://schemas.openxmlformats.org/markup-compatibility/2006" xmlns:p14="http://schemas.microsoft.com/office/powerpoint/2010/main">
    <mc:Choice Requires="p14">
      <p:transition spd="slow" p14:dur="2000" advClick="0" advTm="8000">
        <p:fade/>
      </p:transition>
    </mc:Choice>
    <mc:Fallback xmlns="">
      <p:transition spd="slow" advClick="0" advTm="8000">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46"/>
                                        </p:tgtEl>
                                        <p:attrNameLst>
                                          <p:attrName>style.visibility</p:attrName>
                                        </p:attrNameLst>
                                      </p:cBhvr>
                                      <p:to>
                                        <p:strVal val="visible"/>
                                      </p:to>
                                    </p:set>
                                    <p:animEffect transition="in" filter="fade">
                                      <p:cBhvr>
                                        <p:cTn id="7" dur="2000"/>
                                        <p:tgtEl>
                                          <p:spTgt spid="46"/>
                                        </p:tgtEl>
                                      </p:cBhvr>
                                    </p:animEffect>
                                  </p:childTnLst>
                                </p:cTn>
                              </p:par>
                              <p:par>
                                <p:cTn id="8" presetID="21" presetClass="entr" presetSubtype="2"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heel(2)">
                                      <p:cBhvr>
                                        <p:cTn id="10" dur="500"/>
                                        <p:tgtEl>
                                          <p:spTgt spid="11"/>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750" fill="hold"/>
                                        <p:tgtEl>
                                          <p:spTgt spid="10"/>
                                        </p:tgtEl>
                                        <p:attrNameLst>
                                          <p:attrName>ppt_w</p:attrName>
                                        </p:attrNameLst>
                                      </p:cBhvr>
                                      <p:tavLst>
                                        <p:tav tm="0">
                                          <p:val>
                                            <p:fltVal val="0"/>
                                          </p:val>
                                        </p:tav>
                                        <p:tav tm="100000">
                                          <p:val>
                                            <p:strVal val="#ppt_w"/>
                                          </p:val>
                                        </p:tav>
                                      </p:tavLst>
                                    </p:anim>
                                    <p:anim calcmode="lin" valueType="num">
                                      <p:cBhvr>
                                        <p:cTn id="14" dur="750" fill="hold"/>
                                        <p:tgtEl>
                                          <p:spTgt spid="10"/>
                                        </p:tgtEl>
                                        <p:attrNameLst>
                                          <p:attrName>ppt_h</p:attrName>
                                        </p:attrNameLst>
                                      </p:cBhvr>
                                      <p:tavLst>
                                        <p:tav tm="0">
                                          <p:val>
                                            <p:fltVal val="0"/>
                                          </p:val>
                                        </p:tav>
                                        <p:tav tm="100000">
                                          <p:val>
                                            <p:strVal val="#ppt_h"/>
                                          </p:val>
                                        </p:tav>
                                      </p:tavLst>
                                    </p:anim>
                                    <p:animEffect transition="in" filter="fade">
                                      <p:cBhvr>
                                        <p:cTn id="15" dur="750"/>
                                        <p:tgtEl>
                                          <p:spTgt spid="10"/>
                                        </p:tgtEl>
                                      </p:cBhvr>
                                    </p:animEffect>
                                  </p:childTnLst>
                                </p:cTn>
                              </p:par>
                            </p:childTnLst>
                          </p:cTn>
                        </p:par>
                        <p:par>
                          <p:cTn id="16" fill="hold">
                            <p:stCondLst>
                              <p:cond delay="3400"/>
                            </p:stCondLst>
                            <p:childTnLst>
                              <p:par>
                                <p:cTn id="17" presetID="22" presetClass="entr" presetSubtype="4"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par>
                          <p:cTn id="20" fill="hold">
                            <p:stCondLst>
                              <p:cond delay="3900"/>
                            </p:stCondLst>
                            <p:childTnLst>
                              <p:par>
                                <p:cTn id="21" presetID="22" presetClass="entr" presetSubtype="2"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right)">
                                      <p:cBhvr>
                                        <p:cTn id="23" dur="500"/>
                                        <p:tgtEl>
                                          <p:spTgt spid="34"/>
                                        </p:tgtEl>
                                      </p:cBhvr>
                                    </p:animEffect>
                                  </p:childTnLst>
                                </p:cTn>
                              </p:par>
                              <p:par>
                                <p:cTn id="24" presetID="22" presetClass="entr" presetSubtype="8"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par>
                                <p:cTn id="27" presetID="22" presetClass="entr" presetSubtype="2"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ipe(right)">
                                      <p:cBhvr>
                                        <p:cTn id="29" dur="500"/>
                                        <p:tgtEl>
                                          <p:spTgt spid="29"/>
                                        </p:tgtEl>
                                      </p:cBhvr>
                                    </p:animEffect>
                                  </p:childTnLst>
                                </p:cTn>
                              </p:par>
                              <p:par>
                                <p:cTn id="30" presetID="22" presetClass="entr" presetSubtype="8"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cBhvr>
                                        <p:cTn id="35" dur="500" fill="hold"/>
                                        <p:tgtEl>
                                          <p:spTgt spid="48"/>
                                        </p:tgtEl>
                                        <p:attrNameLst>
                                          <p:attrName>ppt_w</p:attrName>
                                        </p:attrNameLst>
                                      </p:cBhvr>
                                      <p:tavLst>
                                        <p:tav tm="0">
                                          <p:val>
                                            <p:fltVal val="0"/>
                                          </p:val>
                                        </p:tav>
                                        <p:tav tm="100000">
                                          <p:val>
                                            <p:strVal val="#ppt_w"/>
                                          </p:val>
                                        </p:tav>
                                      </p:tavLst>
                                    </p:anim>
                                    <p:anim calcmode="lin" valueType="num">
                                      <p:cBhvr>
                                        <p:cTn id="36" dur="500" fill="hold"/>
                                        <p:tgtEl>
                                          <p:spTgt spid="48"/>
                                        </p:tgtEl>
                                        <p:attrNameLst>
                                          <p:attrName>ppt_h</p:attrName>
                                        </p:attrNameLst>
                                      </p:cBhvr>
                                      <p:tavLst>
                                        <p:tav tm="0">
                                          <p:val>
                                            <p:fltVal val="0"/>
                                          </p:val>
                                        </p:tav>
                                        <p:tav tm="100000">
                                          <p:val>
                                            <p:strVal val="#ppt_h"/>
                                          </p:val>
                                        </p:tav>
                                      </p:tavLst>
                                    </p:anim>
                                    <p:animEffect transition="in" filter="fade">
                                      <p:cBhvr>
                                        <p:cTn id="37" dur="500"/>
                                        <p:tgtEl>
                                          <p:spTgt spid="48"/>
                                        </p:tgtEl>
                                      </p:cBhvr>
                                    </p:animEffect>
                                  </p:childTnLst>
                                </p:cTn>
                              </p:par>
                            </p:childTnLst>
                          </p:cTn>
                        </p:par>
                        <p:par>
                          <p:cTn id="38" fill="hold">
                            <p:stCondLst>
                              <p:cond delay="4400"/>
                            </p:stCondLst>
                            <p:childTnLst>
                              <p:par>
                                <p:cTn id="39" presetID="53" presetClass="entr" presetSubtype="16"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p:cTn id="41" dur="2000" fill="hold"/>
                                        <p:tgtEl>
                                          <p:spTgt spid="32"/>
                                        </p:tgtEl>
                                        <p:attrNameLst>
                                          <p:attrName>ppt_w</p:attrName>
                                        </p:attrNameLst>
                                      </p:cBhvr>
                                      <p:tavLst>
                                        <p:tav tm="0">
                                          <p:val>
                                            <p:fltVal val="0"/>
                                          </p:val>
                                        </p:tav>
                                        <p:tav tm="100000">
                                          <p:val>
                                            <p:strVal val="#ppt_w"/>
                                          </p:val>
                                        </p:tav>
                                      </p:tavLst>
                                    </p:anim>
                                    <p:anim calcmode="lin" valueType="num">
                                      <p:cBhvr>
                                        <p:cTn id="42" dur="2000" fill="hold"/>
                                        <p:tgtEl>
                                          <p:spTgt spid="32"/>
                                        </p:tgtEl>
                                        <p:attrNameLst>
                                          <p:attrName>ppt_h</p:attrName>
                                        </p:attrNameLst>
                                      </p:cBhvr>
                                      <p:tavLst>
                                        <p:tav tm="0">
                                          <p:val>
                                            <p:fltVal val="0"/>
                                          </p:val>
                                        </p:tav>
                                        <p:tav tm="100000">
                                          <p:val>
                                            <p:strVal val="#ppt_h"/>
                                          </p:val>
                                        </p:tav>
                                      </p:tavLst>
                                    </p:anim>
                                    <p:animEffect transition="in" filter="fade">
                                      <p:cBhvr>
                                        <p:cTn id="43" dur="2000"/>
                                        <p:tgtEl>
                                          <p:spTgt spid="32"/>
                                        </p:tgtEl>
                                      </p:cBhvr>
                                    </p:animEffect>
                                  </p:childTnLst>
                                </p:cTn>
                              </p:par>
                              <p:par>
                                <p:cTn id="44" presetID="53" presetClass="entr" presetSubtype="16"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p:cTn id="46" dur="500" fill="hold"/>
                                        <p:tgtEl>
                                          <p:spTgt spid="8"/>
                                        </p:tgtEl>
                                        <p:attrNameLst>
                                          <p:attrName>ppt_w</p:attrName>
                                        </p:attrNameLst>
                                      </p:cBhvr>
                                      <p:tavLst>
                                        <p:tav tm="0">
                                          <p:val>
                                            <p:fltVal val="0"/>
                                          </p:val>
                                        </p:tav>
                                        <p:tav tm="100000">
                                          <p:val>
                                            <p:strVal val="#ppt_w"/>
                                          </p:val>
                                        </p:tav>
                                      </p:tavLst>
                                    </p:anim>
                                    <p:anim calcmode="lin" valueType="num">
                                      <p:cBhvr>
                                        <p:cTn id="47" dur="500" fill="hold"/>
                                        <p:tgtEl>
                                          <p:spTgt spid="8"/>
                                        </p:tgtEl>
                                        <p:attrNameLst>
                                          <p:attrName>ppt_h</p:attrName>
                                        </p:attrNameLst>
                                      </p:cBhvr>
                                      <p:tavLst>
                                        <p:tav tm="0">
                                          <p:val>
                                            <p:fltVal val="0"/>
                                          </p:val>
                                        </p:tav>
                                        <p:tav tm="100000">
                                          <p:val>
                                            <p:strVal val="#ppt_h"/>
                                          </p:val>
                                        </p:tav>
                                      </p:tavLst>
                                    </p:anim>
                                    <p:animEffect transition="in" filter="fade">
                                      <p:cBhvr>
                                        <p:cTn id="48" dur="500"/>
                                        <p:tgtEl>
                                          <p:spTgt spid="8"/>
                                        </p:tgtEl>
                                      </p:cBhvr>
                                    </p:animEffect>
                                  </p:childTnLst>
                                </p:cTn>
                              </p:par>
                              <p:par>
                                <p:cTn id="49" presetID="53" presetClass="entr" presetSubtype="16" fill="hold"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animEffect transition="in" filter="fade">
                                      <p:cBhvr>
                                        <p:cTn id="53" dur="500"/>
                                        <p:tgtEl>
                                          <p:spTgt spid="13"/>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48" grpId="0" animBg="1"/>
      <p:bldP spid="32" grpId="0"/>
      <p:bldP spid="4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74421" y="3841346"/>
            <a:ext cx="7473791" cy="81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4" name="Rectangle 3"/>
          <p:cNvSpPr/>
          <p:nvPr/>
        </p:nvSpPr>
        <p:spPr>
          <a:xfrm>
            <a:off x="2645019" y="3030852"/>
            <a:ext cx="6503192" cy="810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5" name="Rectangle 4"/>
          <p:cNvSpPr/>
          <p:nvPr/>
        </p:nvSpPr>
        <p:spPr>
          <a:xfrm>
            <a:off x="3615025" y="2215906"/>
            <a:ext cx="5527571" cy="810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13" name="TextBox 12"/>
          <p:cNvSpPr txBox="1"/>
          <p:nvPr/>
        </p:nvSpPr>
        <p:spPr>
          <a:xfrm>
            <a:off x="245594" y="702473"/>
            <a:ext cx="8691156" cy="900246"/>
          </a:xfrm>
          <a:prstGeom prst="rect">
            <a:avLst/>
          </a:prstGeom>
          <a:noFill/>
        </p:spPr>
        <p:txBody>
          <a:bodyPr wrap="square" lIns="68580" tIns="34290" rIns="68580" bIns="34290" rtlCol="0">
            <a:spAutoFit/>
          </a:bodyPr>
          <a:lstStyle/>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dirty="0" smtClean="0">
                <a:solidFill>
                  <a:srgbClr val="2D4861"/>
                </a:solidFill>
                <a:latin typeface="EuropeC"/>
                <a:cs typeface="EuropeC"/>
              </a:rPr>
              <a:t>Information age dictates its rules — </a:t>
            </a:r>
            <a:r>
              <a:rPr lang="en-US" sz="1800" dirty="0" smtClean="0">
                <a:solidFill>
                  <a:srgbClr val="E11E4F"/>
                </a:solidFill>
                <a:latin typeface="EuropeC"/>
                <a:cs typeface="EuropeC"/>
              </a:rPr>
              <a:t>information load </a:t>
            </a:r>
            <a:r>
              <a:rPr lang="en-US" sz="1800" dirty="0" smtClean="0">
                <a:solidFill>
                  <a:srgbClr val="2D4861"/>
                </a:solidFill>
                <a:latin typeface="EuropeC"/>
                <a:cs typeface="EuropeC"/>
              </a:rPr>
              <a:t>on hotels grows every day, and now in addition to regular employees hotels have to recruit </a:t>
            </a:r>
            <a:r>
              <a:rPr lang="en-US" sz="1800" dirty="0" smtClean="0">
                <a:solidFill>
                  <a:srgbClr val="E11E4F"/>
                </a:solidFill>
                <a:latin typeface="EuropeC"/>
                <a:cs typeface="EuropeC"/>
              </a:rPr>
              <a:t>extensive staff </a:t>
            </a:r>
            <a:r>
              <a:rPr lang="en-US" sz="1800" dirty="0" smtClean="0">
                <a:solidFill>
                  <a:srgbClr val="2D4861"/>
                </a:solidFill>
                <a:latin typeface="EuropeC"/>
                <a:cs typeface="EuropeC"/>
              </a:rPr>
              <a:t>to work on the Internet:</a:t>
            </a:r>
            <a:endParaRPr lang="en-US" sz="1800" dirty="0">
              <a:solidFill>
                <a:srgbClr val="2D4861"/>
              </a:solidFill>
              <a:latin typeface="EuropeC"/>
              <a:cs typeface="EuropeC"/>
            </a:endParaRPr>
          </a:p>
        </p:txBody>
      </p:sp>
      <p:sp>
        <p:nvSpPr>
          <p:cNvPr id="63" name="TextBox 62"/>
          <p:cNvSpPr txBox="1"/>
          <p:nvPr/>
        </p:nvSpPr>
        <p:spPr>
          <a:xfrm>
            <a:off x="1700515" y="4065230"/>
            <a:ext cx="4320032" cy="346249"/>
          </a:xfrm>
          <a:prstGeom prst="rect">
            <a:avLst/>
          </a:prstGeom>
          <a:noFill/>
        </p:spPr>
        <p:txBody>
          <a:bodyPr wrap="square" lIns="68580" tIns="34290" rIns="68580" bIns="34290" rtlCol="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dirty="0" smtClean="0">
                <a:solidFill>
                  <a:srgbClr val="2D4861"/>
                </a:solidFill>
                <a:latin typeface="EuropeC"/>
                <a:cs typeface="EuropeC"/>
              </a:rPr>
              <a:t>sales </a:t>
            </a:r>
            <a:r>
              <a:rPr lang="en-US" sz="1800" b="1" dirty="0" smtClean="0">
                <a:solidFill>
                  <a:srgbClr val="2D4861"/>
                </a:solidFill>
                <a:latin typeface="EuropeC"/>
                <a:cs typeface="EuropeC"/>
              </a:rPr>
              <a:t>E-commerce</a:t>
            </a:r>
            <a:r>
              <a:rPr lang="en-US" sz="1800" dirty="0" smtClean="0">
                <a:solidFill>
                  <a:srgbClr val="2D4861"/>
                </a:solidFill>
                <a:latin typeface="EuropeC"/>
                <a:cs typeface="EuropeC"/>
              </a:rPr>
              <a:t> </a:t>
            </a:r>
            <a:endParaRPr lang="en-US" sz="1800" dirty="0">
              <a:solidFill>
                <a:srgbClr val="2D4861"/>
              </a:solidFill>
              <a:latin typeface="EuropeC"/>
              <a:cs typeface="EuropeC"/>
            </a:endParaRPr>
          </a:p>
        </p:txBody>
      </p:sp>
      <p:sp>
        <p:nvSpPr>
          <p:cNvPr id="69" name="TextBox 68"/>
          <p:cNvSpPr txBox="1"/>
          <p:nvPr/>
        </p:nvSpPr>
        <p:spPr>
          <a:xfrm>
            <a:off x="2717770" y="3047509"/>
            <a:ext cx="5841382" cy="346249"/>
          </a:xfrm>
          <a:prstGeom prst="rect">
            <a:avLst/>
          </a:prstGeom>
          <a:noFill/>
        </p:spPr>
        <p:txBody>
          <a:bodyPr wrap="square" lIns="68580" tIns="34290" rIns="68580" bIns="34290" rtlCol="0">
            <a:spAutoFit/>
          </a:bodyPr>
          <a:lstStyle/>
          <a:p>
            <a:r>
              <a:rPr lang="en-US" sz="1800" dirty="0" smtClean="0">
                <a:solidFill>
                  <a:srgbClr val="2D4861"/>
                </a:solidFill>
                <a:latin typeface="EuropeC"/>
                <a:cs typeface="EuropeC"/>
              </a:rPr>
              <a:t>promotion - </a:t>
            </a:r>
            <a:r>
              <a:rPr lang="en-US" sz="1800" b="1" dirty="0" smtClean="0">
                <a:solidFill>
                  <a:srgbClr val="2D4861"/>
                </a:solidFill>
                <a:latin typeface="EuropeC"/>
                <a:cs typeface="EuropeC"/>
              </a:rPr>
              <a:t>Department of digital marketing</a:t>
            </a:r>
            <a:endParaRPr lang="en-US" sz="1800" b="1" dirty="0">
              <a:solidFill>
                <a:srgbClr val="2D4861"/>
              </a:solidFill>
              <a:latin typeface="EuropeC"/>
              <a:cs typeface="EuropeC"/>
            </a:endParaRPr>
          </a:p>
        </p:txBody>
      </p:sp>
      <p:sp>
        <p:nvSpPr>
          <p:cNvPr id="113" name="TextBox 112"/>
          <p:cNvSpPr txBox="1"/>
          <p:nvPr/>
        </p:nvSpPr>
        <p:spPr>
          <a:xfrm>
            <a:off x="3680925" y="2198437"/>
            <a:ext cx="5091202" cy="540148"/>
          </a:xfrm>
          <a:prstGeom prst="rect">
            <a:avLst/>
          </a:prstGeom>
          <a:noFill/>
        </p:spPr>
        <p:txBody>
          <a:bodyPr wrap="square" lIns="68580" tIns="34290" rIns="68580" bIns="34290" rtlCol="0">
            <a:spAutoFit/>
          </a:bodyPr>
          <a:lstStyle/>
          <a:p>
            <a:pPr>
              <a:lnSpc>
                <a:spcPct val="9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700" dirty="0" smtClean="0">
                <a:solidFill>
                  <a:srgbClr val="2D4861"/>
                </a:solidFill>
                <a:latin typeface="EuropeC"/>
                <a:cs typeface="EuropeC"/>
              </a:rPr>
              <a:t>Load on system administrators and programmers grows at an exponential rate</a:t>
            </a:r>
            <a:endParaRPr lang="en-US" sz="1700" dirty="0">
              <a:solidFill>
                <a:srgbClr val="2D4861"/>
              </a:solidFill>
              <a:latin typeface="EuropeC"/>
              <a:cs typeface="EuropeC"/>
            </a:endParaRPr>
          </a:p>
        </p:txBody>
      </p:sp>
      <p:pic>
        <p:nvPicPr>
          <p:cNvPr id="92" name="Изображение 91" descr="uh_logo_hor.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5068" y="156583"/>
            <a:ext cx="1739189" cy="503993"/>
          </a:xfrm>
          <a:prstGeom prst="rect">
            <a:avLst/>
          </a:prstGeom>
        </p:spPr>
      </p:pic>
      <p:pic>
        <p:nvPicPr>
          <p:cNvPr id="2" name="Изображение 1" descr="1.png"/>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tretch>
            <a:fillRect/>
          </a:stretch>
        </p:blipFill>
        <p:spPr>
          <a:xfrm>
            <a:off x="2726843" y="2202983"/>
            <a:ext cx="796216" cy="755971"/>
          </a:xfrm>
          <a:prstGeom prst="rect">
            <a:avLst/>
          </a:prstGeom>
        </p:spPr>
      </p:pic>
      <p:pic>
        <p:nvPicPr>
          <p:cNvPr id="6" name="Изображение 5" descr="1.png"/>
          <p:cNvPicPr>
            <a:picLocks noChangeAspect="1"/>
          </p:cNvPicPr>
          <p:nvPr/>
        </p:nvPicPr>
        <p:blipFill>
          <a:blip r:embed="rId5" cstate="print">
            <a:extLst>
              <a:ext uri="{BEBA8EAE-BF5A-486C-A8C5-ECC9F3942E4B}">
                <a14:imgProps xmlns:a14="http://schemas.microsoft.com/office/drawing/2010/main">
                  <a14:imgLayer r:embed="rId6">
                    <a14:imgEffect>
                      <a14:colorTemperature colorTemp="5300"/>
                    </a14:imgEffect>
                  </a14:imgLayer>
                </a14:imgProps>
              </a:ext>
              <a:ext uri="{28A0092B-C50C-407E-A947-70E740481C1C}">
                <a14:useLocalDpi xmlns:a14="http://schemas.microsoft.com/office/drawing/2010/main" val="0"/>
              </a:ext>
            </a:extLst>
          </a:blip>
          <a:stretch>
            <a:fillRect/>
          </a:stretch>
        </p:blipFill>
        <p:spPr>
          <a:xfrm>
            <a:off x="644647" y="3818478"/>
            <a:ext cx="834165" cy="791998"/>
          </a:xfrm>
          <a:prstGeom prst="rect">
            <a:avLst/>
          </a:prstGeom>
        </p:spPr>
      </p:pic>
      <p:pic>
        <p:nvPicPr>
          <p:cNvPr id="7" name="Изображение 6" descr="1.png"/>
          <p:cNvPicPr>
            <a:picLocks noChangeAspect="1"/>
          </p:cNvPicPr>
          <p:nvPr/>
        </p:nvPicPr>
        <p:blipFill>
          <a:blip r:embed="rId7" cstate="print">
            <a:extLst>
              <a:ext uri="{BEBA8EAE-BF5A-486C-A8C5-ECC9F3942E4B}">
                <a14:imgProps xmlns:a14="http://schemas.microsoft.com/office/drawing/2010/main">
                  <a14:imgLayer r:embed="rId8">
                    <a14:imgEffect>
                      <a14:colorTemperature colorTemp="5300"/>
                    </a14:imgEffect>
                  </a14:imgLayer>
                </a14:imgProps>
              </a:ext>
              <a:ext uri="{28A0092B-C50C-407E-A947-70E740481C1C}">
                <a14:useLocalDpi xmlns:a14="http://schemas.microsoft.com/office/drawing/2010/main" val="0"/>
              </a:ext>
            </a:extLst>
          </a:blip>
          <a:stretch>
            <a:fillRect/>
          </a:stretch>
        </p:blipFill>
        <p:spPr>
          <a:xfrm>
            <a:off x="1517251" y="2824982"/>
            <a:ext cx="1023748" cy="971996"/>
          </a:xfrm>
          <a:prstGeom prst="rect">
            <a:avLst/>
          </a:prstGeom>
        </p:spPr>
      </p:pic>
    </p:spTree>
    <p:extLst>
      <p:ext uri="{BB962C8B-B14F-4D97-AF65-F5344CB8AC3E}">
        <p14:creationId xmlns:p14="http://schemas.microsoft.com/office/powerpoint/2010/main" val="201590334"/>
      </p:ext>
    </p:extLst>
  </p:cSld>
  <p:clrMapOvr>
    <a:masterClrMapping/>
  </p:clrMapOvr>
  <mc:AlternateContent xmlns:mc="http://schemas.openxmlformats.org/markup-compatibility/2006" xmlns:p14="http://schemas.microsoft.com/office/powerpoint/2010/main">
    <mc:Choice Requires="p14">
      <p:transition spd="slow" p14:dur="2000" advClick="0" advTm="17000">
        <p:fade/>
      </p:transition>
    </mc:Choice>
    <mc:Fallback xmlns="">
      <p:transition spd="slow" advClick="0" advTm="17000">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wd">
                                    <p:tmPct val="10000"/>
                                  </p:iterate>
                                  <p:childTnLst>
                                    <p:set>
                                      <p:cBhvr>
                                        <p:cTn id="6" dur="1" fill="hold">
                                          <p:stCondLst>
                                            <p:cond delay="0"/>
                                          </p:stCondLst>
                                        </p:cTn>
                                        <p:tgtEl>
                                          <p:spTgt spid="13"/>
                                        </p:tgtEl>
                                        <p:attrNameLst>
                                          <p:attrName>style.visibility</p:attrName>
                                        </p:attrNameLst>
                                      </p:cBhvr>
                                      <p:to>
                                        <p:strVal val="visible"/>
                                      </p:to>
                                    </p:set>
                                    <p:animEffect transition="in" filter="fade">
                                      <p:cBhvr>
                                        <p:cTn id="7" dur="3000"/>
                                        <p:tgtEl>
                                          <p:spTgt spid="13"/>
                                        </p:tgtEl>
                                      </p:cBhvr>
                                    </p:animEffect>
                                  </p:childTnLst>
                                </p:cTn>
                              </p:par>
                            </p:childTnLst>
                          </p:cTn>
                        </p:par>
                        <p:par>
                          <p:cTn id="8" fill="hold">
                            <p:stCondLst>
                              <p:cond delay="126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par>
                          <p:cTn id="12" fill="hold">
                            <p:stCondLst>
                              <p:cond delay="131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iterate type="wd">
                                    <p:tmPct val="10000"/>
                                  </p:iterate>
                                  <p:childTnLst>
                                    <p:set>
                                      <p:cBhvr>
                                        <p:cTn id="17" dur="1" fill="hold">
                                          <p:stCondLst>
                                            <p:cond delay="0"/>
                                          </p:stCondLst>
                                        </p:cTn>
                                        <p:tgtEl>
                                          <p:spTgt spid="63"/>
                                        </p:tgtEl>
                                        <p:attrNameLst>
                                          <p:attrName>style.visibility</p:attrName>
                                        </p:attrNameLst>
                                      </p:cBhvr>
                                      <p:to>
                                        <p:strVal val="visible"/>
                                      </p:to>
                                    </p:set>
                                    <p:animEffect transition="in" filter="fade">
                                      <p:cBhvr>
                                        <p:cTn id="18" dur="2000"/>
                                        <p:tgtEl>
                                          <p:spTgt spid="63"/>
                                        </p:tgtEl>
                                      </p:cBhvr>
                                    </p:animEffect>
                                  </p:childTnLst>
                                </p:cTn>
                              </p:par>
                            </p:childTnLst>
                          </p:cTn>
                        </p:par>
                        <p:par>
                          <p:cTn id="19" fill="hold">
                            <p:stCondLst>
                              <p:cond delay="15300"/>
                            </p:stCondLst>
                            <p:childTnLst>
                              <p:par>
                                <p:cTn id="20" presetID="22" presetClass="entr" presetSubtype="2"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15800"/>
                            </p:stCondLst>
                            <p:childTnLst>
                              <p:par>
                                <p:cTn id="24" presetID="10"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10" presetClass="entr" presetSubtype="0" fill="hold" grpId="0" nodeType="withEffect">
                                  <p:stCondLst>
                                    <p:cond delay="0"/>
                                  </p:stCondLst>
                                  <p:iterate type="wd">
                                    <p:tmPct val="10000"/>
                                  </p:iterate>
                                  <p:childTnLst>
                                    <p:set>
                                      <p:cBhvr>
                                        <p:cTn id="28" dur="1" fill="hold">
                                          <p:stCondLst>
                                            <p:cond delay="0"/>
                                          </p:stCondLst>
                                        </p:cTn>
                                        <p:tgtEl>
                                          <p:spTgt spid="69"/>
                                        </p:tgtEl>
                                        <p:attrNameLst>
                                          <p:attrName>style.visibility</p:attrName>
                                        </p:attrNameLst>
                                      </p:cBhvr>
                                      <p:to>
                                        <p:strVal val="visible"/>
                                      </p:to>
                                    </p:set>
                                    <p:animEffect transition="in" filter="fade">
                                      <p:cBhvr>
                                        <p:cTn id="29" dur="2000"/>
                                        <p:tgtEl>
                                          <p:spTgt spid="69"/>
                                        </p:tgtEl>
                                      </p:cBhvr>
                                    </p:animEffect>
                                  </p:childTnLst>
                                </p:cTn>
                              </p:par>
                            </p:childTnLst>
                          </p:cTn>
                        </p:par>
                        <p:par>
                          <p:cTn id="30" fill="hold">
                            <p:stCondLst>
                              <p:cond delay="18800"/>
                            </p:stCondLst>
                            <p:childTnLst>
                              <p:par>
                                <p:cTn id="31" presetID="22" presetClass="entr" presetSubtype="2"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right)">
                                      <p:cBhvr>
                                        <p:cTn id="33" dur="500"/>
                                        <p:tgtEl>
                                          <p:spTgt spid="5"/>
                                        </p:tgtEl>
                                      </p:cBhvr>
                                    </p:animEffect>
                                  </p:childTnLst>
                                </p:cTn>
                              </p:par>
                            </p:childTnLst>
                          </p:cTn>
                        </p:par>
                        <p:par>
                          <p:cTn id="34" fill="hold">
                            <p:stCondLst>
                              <p:cond delay="19300"/>
                            </p:stCondLst>
                            <p:childTnLst>
                              <p:par>
                                <p:cTn id="35" presetID="10"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par>
                                <p:cTn id="38" presetID="10" presetClass="entr" presetSubtype="0" fill="hold" grpId="0" nodeType="withEffect">
                                  <p:stCondLst>
                                    <p:cond delay="0"/>
                                  </p:stCondLst>
                                  <p:iterate type="wd">
                                    <p:tmPct val="10000"/>
                                  </p:iterate>
                                  <p:childTnLst>
                                    <p:set>
                                      <p:cBhvr>
                                        <p:cTn id="39" dur="1" fill="hold">
                                          <p:stCondLst>
                                            <p:cond delay="0"/>
                                          </p:stCondLst>
                                        </p:cTn>
                                        <p:tgtEl>
                                          <p:spTgt spid="113"/>
                                        </p:tgtEl>
                                        <p:attrNameLst>
                                          <p:attrName>style.visibility</p:attrName>
                                        </p:attrNameLst>
                                      </p:cBhvr>
                                      <p:to>
                                        <p:strVal val="visible"/>
                                      </p:to>
                                    </p:set>
                                    <p:animEffect transition="in" filter="fade">
                                      <p:cBhvr>
                                        <p:cTn id="40" dur="20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3" grpId="0"/>
      <p:bldP spid="63" grpId="0"/>
      <p:bldP spid="69" grpId="0"/>
      <p:bldP spid="1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56" name="Freeform 12"/>
          <p:cNvSpPr>
            <a:spLocks noEditPoints="1"/>
          </p:cNvSpPr>
          <p:nvPr/>
        </p:nvSpPr>
        <p:spPr bwMode="auto">
          <a:xfrm>
            <a:off x="-900753" y="-1433675"/>
            <a:ext cx="6653029" cy="7872028"/>
          </a:xfrm>
          <a:custGeom>
            <a:avLst/>
            <a:gdLst>
              <a:gd name="T0" fmla="*/ 2213 w 2789"/>
              <a:gd name="T1" fmla="*/ 976 h 3300"/>
              <a:gd name="T2" fmla="*/ 2747 w 2789"/>
              <a:gd name="T3" fmla="*/ 380 h 3300"/>
              <a:gd name="T4" fmla="*/ 1806 w 2789"/>
              <a:gd name="T5" fmla="*/ 520 h 3300"/>
              <a:gd name="T6" fmla="*/ 2100 w 2789"/>
              <a:gd name="T7" fmla="*/ 84 h 3300"/>
              <a:gd name="T8" fmla="*/ 1494 w 2789"/>
              <a:gd name="T9" fmla="*/ 463 h 3300"/>
              <a:gd name="T10" fmla="*/ 686 w 2789"/>
              <a:gd name="T11" fmla="*/ 95 h 3300"/>
              <a:gd name="T12" fmla="*/ 20 w 2789"/>
              <a:gd name="T13" fmla="*/ 143 h 3300"/>
              <a:gd name="T14" fmla="*/ 48 w 2789"/>
              <a:gd name="T15" fmla="*/ 192 h 3300"/>
              <a:gd name="T16" fmla="*/ 944 w 2789"/>
              <a:gd name="T17" fmla="*/ 695 h 3300"/>
              <a:gd name="T18" fmla="*/ 838 w 2789"/>
              <a:gd name="T19" fmla="*/ 1277 h 3300"/>
              <a:gd name="T20" fmla="*/ 671 w 2789"/>
              <a:gd name="T21" fmla="*/ 1703 h 3300"/>
              <a:gd name="T22" fmla="*/ 233 w 2789"/>
              <a:gd name="T23" fmla="*/ 1483 h 3300"/>
              <a:gd name="T24" fmla="*/ 274 w 2789"/>
              <a:gd name="T25" fmla="*/ 2280 h 3300"/>
              <a:gd name="T26" fmla="*/ 349 w 2789"/>
              <a:gd name="T27" fmla="*/ 2618 h 3300"/>
              <a:gd name="T28" fmla="*/ 257 w 2789"/>
              <a:gd name="T29" fmla="*/ 3299 h 3300"/>
              <a:gd name="T30" fmla="*/ 1195 w 2789"/>
              <a:gd name="T31" fmla="*/ 2714 h 3300"/>
              <a:gd name="T32" fmla="*/ 963 w 2789"/>
              <a:gd name="T33" fmla="*/ 2067 h 3300"/>
              <a:gd name="T34" fmla="*/ 754 w 2789"/>
              <a:gd name="T35" fmla="*/ 2308 h 3300"/>
              <a:gd name="T36" fmla="*/ 744 w 2789"/>
              <a:gd name="T37" fmla="*/ 1830 h 3300"/>
              <a:gd name="T38" fmla="*/ 1153 w 2789"/>
              <a:gd name="T39" fmla="*/ 919 h 3300"/>
              <a:gd name="T40" fmla="*/ 2212 w 2789"/>
              <a:gd name="T41" fmla="*/ 1158 h 3300"/>
              <a:gd name="T42" fmla="*/ 2328 w 2789"/>
              <a:gd name="T43" fmla="*/ 1416 h 3300"/>
              <a:gd name="T44" fmla="*/ 816 w 2789"/>
              <a:gd name="T45" fmla="*/ 1296 h 3300"/>
              <a:gd name="T46" fmla="*/ 569 w 2789"/>
              <a:gd name="T47" fmla="*/ 1834 h 3300"/>
              <a:gd name="T48" fmla="*/ 612 w 2789"/>
              <a:gd name="T49" fmla="*/ 2341 h 3300"/>
              <a:gd name="T50" fmla="*/ 270 w 2789"/>
              <a:gd name="T51" fmla="*/ 3265 h 3300"/>
              <a:gd name="T52" fmla="*/ 539 w 2789"/>
              <a:gd name="T53" fmla="*/ 2578 h 3300"/>
              <a:gd name="T54" fmla="*/ 640 w 2789"/>
              <a:gd name="T55" fmla="*/ 2621 h 3300"/>
              <a:gd name="T56" fmla="*/ 716 w 2789"/>
              <a:gd name="T57" fmla="*/ 2354 h 3300"/>
              <a:gd name="T58" fmla="*/ 519 w 2789"/>
              <a:gd name="T59" fmla="*/ 2585 h 3300"/>
              <a:gd name="T60" fmla="*/ 553 w 2789"/>
              <a:gd name="T61" fmla="*/ 3078 h 3300"/>
              <a:gd name="T62" fmla="*/ 1016 w 2789"/>
              <a:gd name="T63" fmla="*/ 2376 h 3300"/>
              <a:gd name="T64" fmla="*/ 796 w 2789"/>
              <a:gd name="T65" fmla="*/ 2356 h 3300"/>
              <a:gd name="T66" fmla="*/ 677 w 2789"/>
              <a:gd name="T67" fmla="*/ 2264 h 3300"/>
              <a:gd name="T68" fmla="*/ 762 w 2789"/>
              <a:gd name="T69" fmla="*/ 2062 h 3300"/>
              <a:gd name="T70" fmla="*/ 696 w 2789"/>
              <a:gd name="T71" fmla="*/ 1696 h 3300"/>
              <a:gd name="T72" fmla="*/ 627 w 2789"/>
              <a:gd name="T73" fmla="*/ 1497 h 3300"/>
              <a:gd name="T74" fmla="*/ 1991 w 2789"/>
              <a:gd name="T75" fmla="*/ 703 h 3300"/>
              <a:gd name="T76" fmla="*/ 1905 w 2789"/>
              <a:gd name="T77" fmla="*/ 888 h 3300"/>
              <a:gd name="T78" fmla="*/ 2123 w 2789"/>
              <a:gd name="T79" fmla="*/ 867 h 3300"/>
              <a:gd name="T80" fmla="*/ 2124 w 2789"/>
              <a:gd name="T81" fmla="*/ 867 h 3300"/>
              <a:gd name="T82" fmla="*/ 1993 w 2789"/>
              <a:gd name="T83" fmla="*/ 705 h 3300"/>
              <a:gd name="T84" fmla="*/ 1790 w 2789"/>
              <a:gd name="T85" fmla="*/ 530 h 3300"/>
              <a:gd name="T86" fmla="*/ 1479 w 2789"/>
              <a:gd name="T87" fmla="*/ 485 h 3300"/>
              <a:gd name="T88" fmla="*/ 1059 w 2789"/>
              <a:gd name="T89" fmla="*/ 564 h 3300"/>
              <a:gd name="T90" fmla="*/ 35 w 2789"/>
              <a:gd name="T91" fmla="*/ 168 h 3300"/>
              <a:gd name="T92" fmla="*/ 860 w 2789"/>
              <a:gd name="T93" fmla="*/ 541 h 3300"/>
              <a:gd name="T94" fmla="*/ 655 w 2789"/>
              <a:gd name="T95" fmla="*/ 565 h 3300"/>
              <a:gd name="T96" fmla="*/ 943 w 2789"/>
              <a:gd name="T97" fmla="*/ 695 h 3300"/>
              <a:gd name="T98" fmla="*/ 949 w 2789"/>
              <a:gd name="T99" fmla="*/ 519 h 3300"/>
              <a:gd name="T100" fmla="*/ 1492 w 2789"/>
              <a:gd name="T101" fmla="*/ 481 h 3300"/>
              <a:gd name="T102" fmla="*/ 1111 w 2789"/>
              <a:gd name="T103" fmla="*/ 449 h 3300"/>
              <a:gd name="T104" fmla="*/ 34 w 2789"/>
              <a:gd name="T105" fmla="*/ 167 h 3300"/>
              <a:gd name="T106" fmla="*/ 230 w 2789"/>
              <a:gd name="T107" fmla="*/ 469 h 3300"/>
              <a:gd name="T108" fmla="*/ 611 w 2789"/>
              <a:gd name="T109" fmla="*/ 1079 h 3300"/>
              <a:gd name="T110" fmla="*/ 973 w 2789"/>
              <a:gd name="T111" fmla="*/ 682 h 3300"/>
              <a:gd name="T112" fmla="*/ 1132 w 2789"/>
              <a:gd name="T113" fmla="*/ 773 h 3300"/>
              <a:gd name="T114" fmla="*/ 1238 w 2789"/>
              <a:gd name="T115" fmla="*/ 882 h 3300"/>
              <a:gd name="T116" fmla="*/ 1327 w 2789"/>
              <a:gd name="T117" fmla="*/ 775 h 3300"/>
              <a:gd name="T118" fmla="*/ 1458 w 2789"/>
              <a:gd name="T119" fmla="*/ 621 h 3300"/>
              <a:gd name="T120" fmla="*/ 1689 w 2789"/>
              <a:gd name="T121" fmla="*/ 682 h 3300"/>
              <a:gd name="T122" fmla="*/ 1473 w 2789"/>
              <a:gd name="T123" fmla="*/ 947 h 3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89" h="3300">
                <a:moveTo>
                  <a:pt x="2410" y="1057"/>
                </a:moveTo>
                <a:cubicBezTo>
                  <a:pt x="2410" y="1056"/>
                  <a:pt x="2410" y="1055"/>
                  <a:pt x="2410" y="1054"/>
                </a:cubicBezTo>
                <a:cubicBezTo>
                  <a:pt x="2690" y="1000"/>
                  <a:pt x="2690" y="1000"/>
                  <a:pt x="2690" y="1000"/>
                </a:cubicBezTo>
                <a:cubicBezTo>
                  <a:pt x="2689" y="1002"/>
                  <a:pt x="2690" y="1004"/>
                  <a:pt x="2690" y="1006"/>
                </a:cubicBezTo>
                <a:cubicBezTo>
                  <a:pt x="2693" y="1014"/>
                  <a:pt x="2701" y="1019"/>
                  <a:pt x="2709" y="1016"/>
                </a:cubicBezTo>
                <a:cubicBezTo>
                  <a:pt x="2717" y="1014"/>
                  <a:pt x="2722" y="1005"/>
                  <a:pt x="2719" y="997"/>
                </a:cubicBezTo>
                <a:cubicBezTo>
                  <a:pt x="2717" y="989"/>
                  <a:pt x="2708" y="985"/>
                  <a:pt x="2700" y="987"/>
                </a:cubicBezTo>
                <a:cubicBezTo>
                  <a:pt x="2695" y="989"/>
                  <a:pt x="2691" y="994"/>
                  <a:pt x="2690" y="999"/>
                </a:cubicBezTo>
                <a:cubicBezTo>
                  <a:pt x="2410" y="1053"/>
                  <a:pt x="2410" y="1053"/>
                  <a:pt x="2410" y="1053"/>
                </a:cubicBezTo>
                <a:cubicBezTo>
                  <a:pt x="2409" y="1047"/>
                  <a:pt x="2404" y="1041"/>
                  <a:pt x="2397" y="1040"/>
                </a:cubicBezTo>
                <a:cubicBezTo>
                  <a:pt x="2389" y="1039"/>
                  <a:pt x="2383" y="1044"/>
                  <a:pt x="2380" y="1051"/>
                </a:cubicBezTo>
                <a:cubicBezTo>
                  <a:pt x="2225" y="997"/>
                  <a:pt x="2225" y="997"/>
                  <a:pt x="2225" y="997"/>
                </a:cubicBezTo>
                <a:cubicBezTo>
                  <a:pt x="2225" y="996"/>
                  <a:pt x="2226" y="994"/>
                  <a:pt x="2226" y="993"/>
                </a:cubicBezTo>
                <a:cubicBezTo>
                  <a:pt x="2227" y="985"/>
                  <a:pt x="2221" y="977"/>
                  <a:pt x="2213" y="976"/>
                </a:cubicBezTo>
                <a:cubicBezTo>
                  <a:pt x="2214" y="859"/>
                  <a:pt x="2214" y="859"/>
                  <a:pt x="2214" y="859"/>
                </a:cubicBezTo>
                <a:cubicBezTo>
                  <a:pt x="2296" y="849"/>
                  <a:pt x="2296" y="849"/>
                  <a:pt x="2296" y="849"/>
                </a:cubicBezTo>
                <a:cubicBezTo>
                  <a:pt x="2296" y="850"/>
                  <a:pt x="2296" y="851"/>
                  <a:pt x="2297" y="853"/>
                </a:cubicBezTo>
                <a:cubicBezTo>
                  <a:pt x="2301" y="863"/>
                  <a:pt x="2313" y="869"/>
                  <a:pt x="2324" y="865"/>
                </a:cubicBezTo>
                <a:cubicBezTo>
                  <a:pt x="2334" y="860"/>
                  <a:pt x="2340" y="849"/>
                  <a:pt x="2335" y="838"/>
                </a:cubicBezTo>
                <a:cubicBezTo>
                  <a:pt x="2331" y="827"/>
                  <a:pt x="2319" y="822"/>
                  <a:pt x="2308" y="826"/>
                </a:cubicBezTo>
                <a:cubicBezTo>
                  <a:pt x="2299" y="829"/>
                  <a:pt x="2295" y="838"/>
                  <a:pt x="2295" y="847"/>
                </a:cubicBezTo>
                <a:cubicBezTo>
                  <a:pt x="2214" y="856"/>
                  <a:pt x="2214" y="856"/>
                  <a:pt x="2214" y="856"/>
                </a:cubicBezTo>
                <a:cubicBezTo>
                  <a:pt x="2215" y="710"/>
                  <a:pt x="2215" y="710"/>
                  <a:pt x="2215" y="710"/>
                </a:cubicBezTo>
                <a:cubicBezTo>
                  <a:pt x="2223" y="710"/>
                  <a:pt x="2229" y="704"/>
                  <a:pt x="2230" y="696"/>
                </a:cubicBezTo>
                <a:cubicBezTo>
                  <a:pt x="2231" y="688"/>
                  <a:pt x="2225" y="680"/>
                  <a:pt x="2217" y="679"/>
                </a:cubicBezTo>
                <a:cubicBezTo>
                  <a:pt x="2210" y="679"/>
                  <a:pt x="2204" y="682"/>
                  <a:pt x="2201" y="688"/>
                </a:cubicBezTo>
                <a:cubicBezTo>
                  <a:pt x="2116" y="652"/>
                  <a:pt x="2116" y="652"/>
                  <a:pt x="2116" y="652"/>
                </a:cubicBezTo>
                <a:cubicBezTo>
                  <a:pt x="2747" y="380"/>
                  <a:pt x="2747" y="380"/>
                  <a:pt x="2747" y="380"/>
                </a:cubicBezTo>
                <a:cubicBezTo>
                  <a:pt x="2752" y="390"/>
                  <a:pt x="2763" y="394"/>
                  <a:pt x="2773" y="390"/>
                </a:cubicBezTo>
                <a:cubicBezTo>
                  <a:pt x="2784" y="386"/>
                  <a:pt x="2789" y="375"/>
                  <a:pt x="2784" y="364"/>
                </a:cubicBezTo>
                <a:cubicBezTo>
                  <a:pt x="2780" y="353"/>
                  <a:pt x="2768" y="348"/>
                  <a:pt x="2757" y="352"/>
                </a:cubicBezTo>
                <a:cubicBezTo>
                  <a:pt x="2747" y="356"/>
                  <a:pt x="2742" y="368"/>
                  <a:pt x="2746" y="378"/>
                </a:cubicBezTo>
                <a:cubicBezTo>
                  <a:pt x="2113" y="651"/>
                  <a:pt x="2113" y="651"/>
                  <a:pt x="2113" y="651"/>
                </a:cubicBezTo>
                <a:cubicBezTo>
                  <a:pt x="1838" y="534"/>
                  <a:pt x="1838" y="534"/>
                  <a:pt x="1838" y="534"/>
                </a:cubicBezTo>
                <a:cubicBezTo>
                  <a:pt x="2337" y="38"/>
                  <a:pt x="2337" y="38"/>
                  <a:pt x="2337" y="38"/>
                </a:cubicBezTo>
                <a:cubicBezTo>
                  <a:pt x="2343" y="43"/>
                  <a:pt x="2351" y="45"/>
                  <a:pt x="2359" y="42"/>
                </a:cubicBezTo>
                <a:cubicBezTo>
                  <a:pt x="2369" y="38"/>
                  <a:pt x="2374" y="26"/>
                  <a:pt x="2370" y="16"/>
                </a:cubicBezTo>
                <a:cubicBezTo>
                  <a:pt x="2366" y="5"/>
                  <a:pt x="2353" y="0"/>
                  <a:pt x="2343" y="4"/>
                </a:cubicBezTo>
                <a:cubicBezTo>
                  <a:pt x="2332" y="8"/>
                  <a:pt x="2327" y="20"/>
                  <a:pt x="2332" y="30"/>
                </a:cubicBezTo>
                <a:cubicBezTo>
                  <a:pt x="2333" y="33"/>
                  <a:pt x="2334" y="35"/>
                  <a:pt x="2336" y="36"/>
                </a:cubicBezTo>
                <a:cubicBezTo>
                  <a:pt x="1836" y="533"/>
                  <a:pt x="1836" y="533"/>
                  <a:pt x="1836" y="533"/>
                </a:cubicBezTo>
                <a:cubicBezTo>
                  <a:pt x="1806" y="520"/>
                  <a:pt x="1806" y="520"/>
                  <a:pt x="1806" y="520"/>
                </a:cubicBezTo>
                <a:cubicBezTo>
                  <a:pt x="1806" y="519"/>
                  <a:pt x="1807" y="518"/>
                  <a:pt x="1807" y="516"/>
                </a:cubicBezTo>
                <a:cubicBezTo>
                  <a:pt x="1808" y="508"/>
                  <a:pt x="1802" y="500"/>
                  <a:pt x="1793" y="499"/>
                </a:cubicBezTo>
                <a:cubicBezTo>
                  <a:pt x="1785" y="498"/>
                  <a:pt x="1777" y="504"/>
                  <a:pt x="1776" y="513"/>
                </a:cubicBezTo>
                <a:cubicBezTo>
                  <a:pt x="1776" y="515"/>
                  <a:pt x="1776" y="517"/>
                  <a:pt x="1777" y="519"/>
                </a:cubicBezTo>
                <a:cubicBezTo>
                  <a:pt x="1606" y="579"/>
                  <a:pt x="1606" y="579"/>
                  <a:pt x="1606" y="579"/>
                </a:cubicBezTo>
                <a:cubicBezTo>
                  <a:pt x="1605" y="575"/>
                  <a:pt x="1601" y="571"/>
                  <a:pt x="1596" y="570"/>
                </a:cubicBezTo>
                <a:cubicBezTo>
                  <a:pt x="1615" y="418"/>
                  <a:pt x="1615" y="418"/>
                  <a:pt x="1615" y="418"/>
                </a:cubicBezTo>
                <a:cubicBezTo>
                  <a:pt x="1620" y="417"/>
                  <a:pt x="1625" y="412"/>
                  <a:pt x="1626" y="405"/>
                </a:cubicBezTo>
                <a:cubicBezTo>
                  <a:pt x="1626" y="400"/>
                  <a:pt x="1624" y="394"/>
                  <a:pt x="1619" y="391"/>
                </a:cubicBezTo>
                <a:cubicBezTo>
                  <a:pt x="1793" y="148"/>
                  <a:pt x="1793" y="148"/>
                  <a:pt x="1793" y="148"/>
                </a:cubicBezTo>
                <a:cubicBezTo>
                  <a:pt x="1797" y="150"/>
                  <a:pt x="1802" y="151"/>
                  <a:pt x="1806" y="150"/>
                </a:cubicBezTo>
                <a:cubicBezTo>
                  <a:pt x="1814" y="148"/>
                  <a:pt x="1818" y="140"/>
                  <a:pt x="1817" y="133"/>
                </a:cubicBezTo>
                <a:cubicBezTo>
                  <a:pt x="2100" y="78"/>
                  <a:pt x="2100" y="78"/>
                  <a:pt x="2100" y="78"/>
                </a:cubicBezTo>
                <a:cubicBezTo>
                  <a:pt x="2100" y="80"/>
                  <a:pt x="2100" y="82"/>
                  <a:pt x="2100" y="84"/>
                </a:cubicBezTo>
                <a:cubicBezTo>
                  <a:pt x="2103" y="92"/>
                  <a:pt x="2111" y="97"/>
                  <a:pt x="2119" y="94"/>
                </a:cubicBezTo>
                <a:cubicBezTo>
                  <a:pt x="2127" y="92"/>
                  <a:pt x="2132" y="83"/>
                  <a:pt x="2130" y="75"/>
                </a:cubicBezTo>
                <a:cubicBezTo>
                  <a:pt x="2127" y="67"/>
                  <a:pt x="2119" y="63"/>
                  <a:pt x="2111" y="65"/>
                </a:cubicBezTo>
                <a:cubicBezTo>
                  <a:pt x="2105" y="67"/>
                  <a:pt x="2101" y="72"/>
                  <a:pt x="2100" y="77"/>
                </a:cubicBezTo>
                <a:cubicBezTo>
                  <a:pt x="1817" y="132"/>
                  <a:pt x="1817" y="132"/>
                  <a:pt x="1817" y="132"/>
                </a:cubicBezTo>
                <a:cubicBezTo>
                  <a:pt x="1816" y="132"/>
                  <a:pt x="1816" y="131"/>
                  <a:pt x="1816" y="131"/>
                </a:cubicBezTo>
                <a:cubicBezTo>
                  <a:pt x="1814" y="123"/>
                  <a:pt x="1805" y="118"/>
                  <a:pt x="1797" y="121"/>
                </a:cubicBezTo>
                <a:cubicBezTo>
                  <a:pt x="1789" y="123"/>
                  <a:pt x="1785" y="132"/>
                  <a:pt x="1787" y="140"/>
                </a:cubicBezTo>
                <a:cubicBezTo>
                  <a:pt x="1788" y="143"/>
                  <a:pt x="1790" y="145"/>
                  <a:pt x="1792" y="147"/>
                </a:cubicBezTo>
                <a:cubicBezTo>
                  <a:pt x="1619" y="391"/>
                  <a:pt x="1619" y="391"/>
                  <a:pt x="1619" y="391"/>
                </a:cubicBezTo>
                <a:cubicBezTo>
                  <a:pt x="1617" y="390"/>
                  <a:pt x="1615" y="389"/>
                  <a:pt x="1612" y="388"/>
                </a:cubicBezTo>
                <a:cubicBezTo>
                  <a:pt x="1604" y="387"/>
                  <a:pt x="1596" y="393"/>
                  <a:pt x="1595" y="402"/>
                </a:cubicBezTo>
                <a:cubicBezTo>
                  <a:pt x="1595" y="405"/>
                  <a:pt x="1596" y="409"/>
                  <a:pt x="1598" y="412"/>
                </a:cubicBezTo>
                <a:cubicBezTo>
                  <a:pt x="1494" y="463"/>
                  <a:pt x="1494" y="463"/>
                  <a:pt x="1494" y="463"/>
                </a:cubicBezTo>
                <a:cubicBezTo>
                  <a:pt x="1492" y="459"/>
                  <a:pt x="1487" y="456"/>
                  <a:pt x="1482" y="455"/>
                </a:cubicBezTo>
                <a:cubicBezTo>
                  <a:pt x="1475" y="454"/>
                  <a:pt x="1468" y="459"/>
                  <a:pt x="1466" y="467"/>
                </a:cubicBezTo>
                <a:cubicBezTo>
                  <a:pt x="977" y="363"/>
                  <a:pt x="977" y="363"/>
                  <a:pt x="977" y="363"/>
                </a:cubicBezTo>
                <a:cubicBezTo>
                  <a:pt x="1016" y="203"/>
                  <a:pt x="1016" y="203"/>
                  <a:pt x="1016" y="203"/>
                </a:cubicBezTo>
                <a:cubicBezTo>
                  <a:pt x="1024" y="204"/>
                  <a:pt x="1032" y="198"/>
                  <a:pt x="1033" y="190"/>
                </a:cubicBezTo>
                <a:cubicBezTo>
                  <a:pt x="1034" y="181"/>
                  <a:pt x="1028" y="174"/>
                  <a:pt x="1019" y="173"/>
                </a:cubicBezTo>
                <a:cubicBezTo>
                  <a:pt x="1011" y="172"/>
                  <a:pt x="1003" y="178"/>
                  <a:pt x="1002" y="186"/>
                </a:cubicBezTo>
                <a:cubicBezTo>
                  <a:pt x="1002" y="187"/>
                  <a:pt x="1002" y="188"/>
                  <a:pt x="1002" y="189"/>
                </a:cubicBezTo>
                <a:cubicBezTo>
                  <a:pt x="698" y="230"/>
                  <a:pt x="698" y="230"/>
                  <a:pt x="698" y="230"/>
                </a:cubicBezTo>
                <a:cubicBezTo>
                  <a:pt x="697" y="223"/>
                  <a:pt x="692" y="218"/>
                  <a:pt x="685" y="217"/>
                </a:cubicBezTo>
                <a:cubicBezTo>
                  <a:pt x="684" y="217"/>
                  <a:pt x="684" y="217"/>
                  <a:pt x="684" y="217"/>
                </a:cubicBezTo>
                <a:cubicBezTo>
                  <a:pt x="684" y="125"/>
                  <a:pt x="684" y="125"/>
                  <a:pt x="684" y="125"/>
                </a:cubicBezTo>
                <a:cubicBezTo>
                  <a:pt x="692" y="125"/>
                  <a:pt x="698" y="119"/>
                  <a:pt x="699" y="112"/>
                </a:cubicBezTo>
                <a:cubicBezTo>
                  <a:pt x="700" y="103"/>
                  <a:pt x="694" y="96"/>
                  <a:pt x="686" y="95"/>
                </a:cubicBezTo>
                <a:cubicBezTo>
                  <a:pt x="677" y="94"/>
                  <a:pt x="670" y="100"/>
                  <a:pt x="669" y="108"/>
                </a:cubicBezTo>
                <a:cubicBezTo>
                  <a:pt x="668" y="116"/>
                  <a:pt x="674" y="124"/>
                  <a:pt x="682" y="125"/>
                </a:cubicBezTo>
                <a:cubicBezTo>
                  <a:pt x="682" y="125"/>
                  <a:pt x="683" y="125"/>
                  <a:pt x="683" y="125"/>
                </a:cubicBezTo>
                <a:cubicBezTo>
                  <a:pt x="683" y="217"/>
                  <a:pt x="683" y="217"/>
                  <a:pt x="683" y="217"/>
                </a:cubicBezTo>
                <a:cubicBezTo>
                  <a:pt x="675" y="217"/>
                  <a:pt x="669" y="223"/>
                  <a:pt x="668" y="230"/>
                </a:cubicBezTo>
                <a:cubicBezTo>
                  <a:pt x="667" y="239"/>
                  <a:pt x="673" y="246"/>
                  <a:pt x="681" y="247"/>
                </a:cubicBezTo>
                <a:cubicBezTo>
                  <a:pt x="690" y="248"/>
                  <a:pt x="697" y="242"/>
                  <a:pt x="698" y="234"/>
                </a:cubicBezTo>
                <a:cubicBezTo>
                  <a:pt x="698" y="233"/>
                  <a:pt x="698" y="232"/>
                  <a:pt x="698" y="231"/>
                </a:cubicBezTo>
                <a:cubicBezTo>
                  <a:pt x="1003" y="190"/>
                  <a:pt x="1003" y="190"/>
                  <a:pt x="1003" y="190"/>
                </a:cubicBezTo>
                <a:cubicBezTo>
                  <a:pt x="1004" y="197"/>
                  <a:pt x="1009" y="202"/>
                  <a:pt x="1015" y="203"/>
                </a:cubicBezTo>
                <a:cubicBezTo>
                  <a:pt x="976" y="362"/>
                  <a:pt x="976" y="362"/>
                  <a:pt x="976" y="362"/>
                </a:cubicBezTo>
                <a:cubicBezTo>
                  <a:pt x="31" y="161"/>
                  <a:pt x="31" y="161"/>
                  <a:pt x="31" y="161"/>
                </a:cubicBezTo>
                <a:cubicBezTo>
                  <a:pt x="31" y="161"/>
                  <a:pt x="31" y="161"/>
                  <a:pt x="31" y="161"/>
                </a:cubicBezTo>
                <a:cubicBezTo>
                  <a:pt x="32" y="153"/>
                  <a:pt x="27" y="145"/>
                  <a:pt x="20" y="143"/>
                </a:cubicBezTo>
                <a:cubicBezTo>
                  <a:pt x="19" y="143"/>
                  <a:pt x="19" y="143"/>
                  <a:pt x="19" y="143"/>
                </a:cubicBezTo>
                <a:cubicBezTo>
                  <a:pt x="19" y="143"/>
                  <a:pt x="19" y="143"/>
                  <a:pt x="19" y="143"/>
                </a:cubicBezTo>
                <a:cubicBezTo>
                  <a:pt x="11" y="142"/>
                  <a:pt x="3" y="147"/>
                  <a:pt x="1" y="155"/>
                </a:cubicBezTo>
                <a:cubicBezTo>
                  <a:pt x="1" y="155"/>
                  <a:pt x="1" y="155"/>
                  <a:pt x="1" y="155"/>
                </a:cubicBezTo>
                <a:cubicBezTo>
                  <a:pt x="1" y="155"/>
                  <a:pt x="1" y="155"/>
                  <a:pt x="1" y="155"/>
                </a:cubicBezTo>
                <a:cubicBezTo>
                  <a:pt x="1" y="156"/>
                  <a:pt x="1" y="156"/>
                  <a:pt x="1" y="156"/>
                </a:cubicBezTo>
                <a:cubicBezTo>
                  <a:pt x="1" y="156"/>
                  <a:pt x="1" y="156"/>
                  <a:pt x="1" y="156"/>
                </a:cubicBezTo>
                <a:cubicBezTo>
                  <a:pt x="0" y="164"/>
                  <a:pt x="5" y="172"/>
                  <a:pt x="13" y="173"/>
                </a:cubicBezTo>
                <a:cubicBezTo>
                  <a:pt x="16" y="174"/>
                  <a:pt x="18" y="173"/>
                  <a:pt x="20" y="173"/>
                </a:cubicBezTo>
                <a:cubicBezTo>
                  <a:pt x="368" y="1292"/>
                  <a:pt x="368" y="1292"/>
                  <a:pt x="368" y="1292"/>
                </a:cubicBezTo>
                <a:cubicBezTo>
                  <a:pt x="369" y="1292"/>
                  <a:pt x="369" y="1292"/>
                  <a:pt x="369" y="1292"/>
                </a:cubicBezTo>
                <a:cubicBezTo>
                  <a:pt x="21" y="172"/>
                  <a:pt x="21" y="172"/>
                  <a:pt x="21" y="172"/>
                </a:cubicBezTo>
                <a:cubicBezTo>
                  <a:pt x="23" y="172"/>
                  <a:pt x="25" y="171"/>
                  <a:pt x="26" y="169"/>
                </a:cubicBezTo>
                <a:cubicBezTo>
                  <a:pt x="48" y="192"/>
                  <a:pt x="48" y="192"/>
                  <a:pt x="48" y="192"/>
                </a:cubicBezTo>
                <a:cubicBezTo>
                  <a:pt x="591" y="1078"/>
                  <a:pt x="591" y="1078"/>
                  <a:pt x="591" y="1078"/>
                </a:cubicBezTo>
                <a:cubicBezTo>
                  <a:pt x="587" y="1080"/>
                  <a:pt x="585" y="1084"/>
                  <a:pt x="585" y="1088"/>
                </a:cubicBezTo>
                <a:cubicBezTo>
                  <a:pt x="585" y="1090"/>
                  <a:pt x="585" y="1091"/>
                  <a:pt x="585" y="1093"/>
                </a:cubicBezTo>
                <a:cubicBezTo>
                  <a:pt x="436" y="1171"/>
                  <a:pt x="436" y="1171"/>
                  <a:pt x="436" y="1171"/>
                </a:cubicBezTo>
                <a:cubicBezTo>
                  <a:pt x="437" y="1172"/>
                  <a:pt x="437" y="1172"/>
                  <a:pt x="437" y="1172"/>
                </a:cubicBezTo>
                <a:cubicBezTo>
                  <a:pt x="585" y="1094"/>
                  <a:pt x="585" y="1094"/>
                  <a:pt x="585" y="1094"/>
                </a:cubicBezTo>
                <a:cubicBezTo>
                  <a:pt x="587" y="1100"/>
                  <a:pt x="592" y="1104"/>
                  <a:pt x="598" y="1105"/>
                </a:cubicBezTo>
                <a:cubicBezTo>
                  <a:pt x="606" y="1106"/>
                  <a:pt x="614" y="1100"/>
                  <a:pt x="615" y="1092"/>
                </a:cubicBezTo>
                <a:cubicBezTo>
                  <a:pt x="616" y="1087"/>
                  <a:pt x="614" y="1083"/>
                  <a:pt x="612" y="1080"/>
                </a:cubicBezTo>
                <a:cubicBezTo>
                  <a:pt x="924" y="916"/>
                  <a:pt x="924" y="916"/>
                  <a:pt x="924" y="916"/>
                </a:cubicBezTo>
                <a:cubicBezTo>
                  <a:pt x="927" y="918"/>
                  <a:pt x="930" y="919"/>
                  <a:pt x="933" y="920"/>
                </a:cubicBezTo>
                <a:cubicBezTo>
                  <a:pt x="941" y="921"/>
                  <a:pt x="949" y="915"/>
                  <a:pt x="950" y="906"/>
                </a:cubicBezTo>
                <a:cubicBezTo>
                  <a:pt x="951" y="898"/>
                  <a:pt x="945" y="891"/>
                  <a:pt x="938" y="890"/>
                </a:cubicBezTo>
                <a:cubicBezTo>
                  <a:pt x="944" y="695"/>
                  <a:pt x="944" y="695"/>
                  <a:pt x="944" y="695"/>
                </a:cubicBezTo>
                <a:cubicBezTo>
                  <a:pt x="952" y="695"/>
                  <a:pt x="952" y="695"/>
                  <a:pt x="952" y="695"/>
                </a:cubicBezTo>
                <a:cubicBezTo>
                  <a:pt x="951" y="703"/>
                  <a:pt x="957" y="710"/>
                  <a:pt x="965" y="711"/>
                </a:cubicBezTo>
                <a:cubicBezTo>
                  <a:pt x="973" y="712"/>
                  <a:pt x="981" y="706"/>
                  <a:pt x="982" y="698"/>
                </a:cubicBezTo>
                <a:cubicBezTo>
                  <a:pt x="983" y="691"/>
                  <a:pt x="979" y="685"/>
                  <a:pt x="974" y="682"/>
                </a:cubicBezTo>
                <a:cubicBezTo>
                  <a:pt x="991" y="653"/>
                  <a:pt x="991" y="653"/>
                  <a:pt x="991" y="653"/>
                </a:cubicBezTo>
                <a:cubicBezTo>
                  <a:pt x="1133" y="775"/>
                  <a:pt x="1133" y="775"/>
                  <a:pt x="1133" y="775"/>
                </a:cubicBezTo>
                <a:cubicBezTo>
                  <a:pt x="1155" y="890"/>
                  <a:pt x="1155" y="890"/>
                  <a:pt x="1155" y="890"/>
                </a:cubicBezTo>
                <a:cubicBezTo>
                  <a:pt x="1148" y="891"/>
                  <a:pt x="1143" y="896"/>
                  <a:pt x="1142" y="903"/>
                </a:cubicBezTo>
                <a:cubicBezTo>
                  <a:pt x="1141" y="910"/>
                  <a:pt x="1145" y="917"/>
                  <a:pt x="1152" y="919"/>
                </a:cubicBezTo>
                <a:cubicBezTo>
                  <a:pt x="1099" y="1075"/>
                  <a:pt x="1099" y="1075"/>
                  <a:pt x="1099" y="1075"/>
                </a:cubicBezTo>
                <a:cubicBezTo>
                  <a:pt x="1097" y="1075"/>
                  <a:pt x="1096" y="1074"/>
                  <a:pt x="1094" y="1074"/>
                </a:cubicBezTo>
                <a:cubicBezTo>
                  <a:pt x="1086" y="1073"/>
                  <a:pt x="1078" y="1079"/>
                  <a:pt x="1077" y="1087"/>
                </a:cubicBezTo>
                <a:cubicBezTo>
                  <a:pt x="1077" y="1089"/>
                  <a:pt x="1077" y="1090"/>
                  <a:pt x="1078" y="1092"/>
                </a:cubicBezTo>
                <a:cubicBezTo>
                  <a:pt x="838" y="1277"/>
                  <a:pt x="838" y="1277"/>
                  <a:pt x="838" y="1277"/>
                </a:cubicBezTo>
                <a:cubicBezTo>
                  <a:pt x="836" y="1272"/>
                  <a:pt x="832" y="1269"/>
                  <a:pt x="826" y="1268"/>
                </a:cubicBezTo>
                <a:cubicBezTo>
                  <a:pt x="825" y="1268"/>
                  <a:pt x="823" y="1268"/>
                  <a:pt x="821" y="1268"/>
                </a:cubicBezTo>
                <a:cubicBezTo>
                  <a:pt x="798" y="1100"/>
                  <a:pt x="798" y="1100"/>
                  <a:pt x="798" y="1100"/>
                </a:cubicBezTo>
                <a:cubicBezTo>
                  <a:pt x="805" y="1099"/>
                  <a:pt x="810" y="1094"/>
                  <a:pt x="811" y="1087"/>
                </a:cubicBezTo>
                <a:cubicBezTo>
                  <a:pt x="812" y="1078"/>
                  <a:pt x="806" y="1071"/>
                  <a:pt x="798" y="1070"/>
                </a:cubicBezTo>
                <a:cubicBezTo>
                  <a:pt x="790" y="1069"/>
                  <a:pt x="782" y="1075"/>
                  <a:pt x="781" y="1083"/>
                </a:cubicBezTo>
                <a:cubicBezTo>
                  <a:pt x="780" y="1090"/>
                  <a:pt x="784" y="1096"/>
                  <a:pt x="790" y="1099"/>
                </a:cubicBezTo>
                <a:cubicBezTo>
                  <a:pt x="622" y="1494"/>
                  <a:pt x="622" y="1494"/>
                  <a:pt x="622" y="1494"/>
                </a:cubicBezTo>
                <a:cubicBezTo>
                  <a:pt x="620" y="1494"/>
                  <a:pt x="619" y="1493"/>
                  <a:pt x="618" y="1493"/>
                </a:cubicBezTo>
                <a:cubicBezTo>
                  <a:pt x="610" y="1492"/>
                  <a:pt x="602" y="1498"/>
                  <a:pt x="601" y="1506"/>
                </a:cubicBezTo>
                <a:cubicBezTo>
                  <a:pt x="600" y="1515"/>
                  <a:pt x="606" y="1522"/>
                  <a:pt x="614" y="1523"/>
                </a:cubicBezTo>
                <a:cubicBezTo>
                  <a:pt x="616" y="1523"/>
                  <a:pt x="619" y="1523"/>
                  <a:pt x="621" y="1523"/>
                </a:cubicBezTo>
                <a:cubicBezTo>
                  <a:pt x="681" y="1693"/>
                  <a:pt x="681" y="1693"/>
                  <a:pt x="681" y="1693"/>
                </a:cubicBezTo>
                <a:cubicBezTo>
                  <a:pt x="676" y="1695"/>
                  <a:pt x="673" y="1699"/>
                  <a:pt x="671" y="1703"/>
                </a:cubicBezTo>
                <a:cubicBezTo>
                  <a:pt x="520" y="1685"/>
                  <a:pt x="520" y="1685"/>
                  <a:pt x="520" y="1685"/>
                </a:cubicBezTo>
                <a:cubicBezTo>
                  <a:pt x="518" y="1679"/>
                  <a:pt x="513" y="1675"/>
                  <a:pt x="507" y="1674"/>
                </a:cubicBezTo>
                <a:cubicBezTo>
                  <a:pt x="501" y="1673"/>
                  <a:pt x="496" y="1676"/>
                  <a:pt x="493" y="1680"/>
                </a:cubicBezTo>
                <a:cubicBezTo>
                  <a:pt x="249" y="1506"/>
                  <a:pt x="249" y="1506"/>
                  <a:pt x="249" y="1506"/>
                </a:cubicBezTo>
                <a:cubicBezTo>
                  <a:pt x="252" y="1503"/>
                  <a:pt x="253" y="1498"/>
                  <a:pt x="251" y="1494"/>
                </a:cubicBezTo>
                <a:cubicBezTo>
                  <a:pt x="249" y="1486"/>
                  <a:pt x="242" y="1482"/>
                  <a:pt x="234" y="1483"/>
                </a:cubicBezTo>
                <a:cubicBezTo>
                  <a:pt x="180" y="1200"/>
                  <a:pt x="180" y="1200"/>
                  <a:pt x="180" y="1200"/>
                </a:cubicBezTo>
                <a:cubicBezTo>
                  <a:pt x="182" y="1200"/>
                  <a:pt x="184" y="1200"/>
                  <a:pt x="186" y="1199"/>
                </a:cubicBezTo>
                <a:cubicBezTo>
                  <a:pt x="194" y="1197"/>
                  <a:pt x="198" y="1188"/>
                  <a:pt x="196" y="1180"/>
                </a:cubicBezTo>
                <a:cubicBezTo>
                  <a:pt x="194" y="1172"/>
                  <a:pt x="185" y="1168"/>
                  <a:pt x="177" y="1170"/>
                </a:cubicBezTo>
                <a:cubicBezTo>
                  <a:pt x="169" y="1172"/>
                  <a:pt x="164" y="1181"/>
                  <a:pt x="167" y="1189"/>
                </a:cubicBezTo>
                <a:cubicBezTo>
                  <a:pt x="169" y="1195"/>
                  <a:pt x="173" y="1199"/>
                  <a:pt x="179" y="1200"/>
                </a:cubicBezTo>
                <a:cubicBezTo>
                  <a:pt x="234" y="1483"/>
                  <a:pt x="234" y="1483"/>
                  <a:pt x="234" y="1483"/>
                </a:cubicBezTo>
                <a:cubicBezTo>
                  <a:pt x="233" y="1483"/>
                  <a:pt x="233" y="1483"/>
                  <a:pt x="233" y="1483"/>
                </a:cubicBezTo>
                <a:cubicBezTo>
                  <a:pt x="224" y="1486"/>
                  <a:pt x="220" y="1494"/>
                  <a:pt x="222" y="1502"/>
                </a:cubicBezTo>
                <a:cubicBezTo>
                  <a:pt x="225" y="1510"/>
                  <a:pt x="233" y="1515"/>
                  <a:pt x="241" y="1513"/>
                </a:cubicBezTo>
                <a:cubicBezTo>
                  <a:pt x="244" y="1512"/>
                  <a:pt x="247" y="1510"/>
                  <a:pt x="249" y="1507"/>
                </a:cubicBezTo>
                <a:cubicBezTo>
                  <a:pt x="492" y="1681"/>
                  <a:pt x="492" y="1681"/>
                  <a:pt x="492" y="1681"/>
                </a:cubicBezTo>
                <a:cubicBezTo>
                  <a:pt x="491" y="1683"/>
                  <a:pt x="490" y="1685"/>
                  <a:pt x="490" y="1687"/>
                </a:cubicBezTo>
                <a:cubicBezTo>
                  <a:pt x="489" y="1696"/>
                  <a:pt x="495" y="1703"/>
                  <a:pt x="503" y="1704"/>
                </a:cubicBezTo>
                <a:cubicBezTo>
                  <a:pt x="507" y="1705"/>
                  <a:pt x="510" y="1704"/>
                  <a:pt x="513" y="1702"/>
                </a:cubicBezTo>
                <a:cubicBezTo>
                  <a:pt x="565" y="1806"/>
                  <a:pt x="565" y="1806"/>
                  <a:pt x="565" y="1806"/>
                </a:cubicBezTo>
                <a:cubicBezTo>
                  <a:pt x="560" y="1808"/>
                  <a:pt x="557" y="1812"/>
                  <a:pt x="557" y="1817"/>
                </a:cubicBezTo>
                <a:cubicBezTo>
                  <a:pt x="556" y="1825"/>
                  <a:pt x="561" y="1832"/>
                  <a:pt x="568" y="1834"/>
                </a:cubicBezTo>
                <a:cubicBezTo>
                  <a:pt x="464" y="2322"/>
                  <a:pt x="464" y="2322"/>
                  <a:pt x="464" y="2322"/>
                </a:cubicBezTo>
                <a:cubicBezTo>
                  <a:pt x="305" y="2284"/>
                  <a:pt x="305" y="2284"/>
                  <a:pt x="305" y="2284"/>
                </a:cubicBezTo>
                <a:cubicBezTo>
                  <a:pt x="305" y="2275"/>
                  <a:pt x="299" y="2268"/>
                  <a:pt x="291" y="2267"/>
                </a:cubicBezTo>
                <a:cubicBezTo>
                  <a:pt x="283" y="2266"/>
                  <a:pt x="275" y="2272"/>
                  <a:pt x="274" y="2280"/>
                </a:cubicBezTo>
                <a:cubicBezTo>
                  <a:pt x="273" y="2289"/>
                  <a:pt x="279" y="2296"/>
                  <a:pt x="288" y="2297"/>
                </a:cubicBezTo>
                <a:cubicBezTo>
                  <a:pt x="289" y="2297"/>
                  <a:pt x="290" y="2297"/>
                  <a:pt x="291" y="2297"/>
                </a:cubicBezTo>
                <a:cubicBezTo>
                  <a:pt x="331" y="2602"/>
                  <a:pt x="331" y="2602"/>
                  <a:pt x="331" y="2602"/>
                </a:cubicBezTo>
                <a:cubicBezTo>
                  <a:pt x="325" y="2603"/>
                  <a:pt x="319" y="2608"/>
                  <a:pt x="318" y="2615"/>
                </a:cubicBezTo>
                <a:cubicBezTo>
                  <a:pt x="318" y="2615"/>
                  <a:pt x="318" y="2616"/>
                  <a:pt x="318" y="2616"/>
                </a:cubicBezTo>
                <a:cubicBezTo>
                  <a:pt x="227" y="2616"/>
                  <a:pt x="227" y="2616"/>
                  <a:pt x="227" y="2616"/>
                </a:cubicBezTo>
                <a:cubicBezTo>
                  <a:pt x="226" y="2608"/>
                  <a:pt x="221" y="2602"/>
                  <a:pt x="213" y="2601"/>
                </a:cubicBezTo>
                <a:cubicBezTo>
                  <a:pt x="205" y="2600"/>
                  <a:pt x="197" y="2606"/>
                  <a:pt x="196" y="2614"/>
                </a:cubicBezTo>
                <a:cubicBezTo>
                  <a:pt x="195" y="2623"/>
                  <a:pt x="201" y="2630"/>
                  <a:pt x="210" y="2631"/>
                </a:cubicBezTo>
                <a:cubicBezTo>
                  <a:pt x="218" y="2632"/>
                  <a:pt x="226" y="2626"/>
                  <a:pt x="227" y="2618"/>
                </a:cubicBezTo>
                <a:cubicBezTo>
                  <a:pt x="227" y="2617"/>
                  <a:pt x="227" y="2617"/>
                  <a:pt x="227" y="2617"/>
                </a:cubicBezTo>
                <a:cubicBezTo>
                  <a:pt x="318" y="2617"/>
                  <a:pt x="318" y="2617"/>
                  <a:pt x="318" y="2617"/>
                </a:cubicBezTo>
                <a:cubicBezTo>
                  <a:pt x="319" y="2625"/>
                  <a:pt x="324" y="2631"/>
                  <a:pt x="332" y="2632"/>
                </a:cubicBezTo>
                <a:cubicBezTo>
                  <a:pt x="340" y="2633"/>
                  <a:pt x="348" y="2627"/>
                  <a:pt x="349" y="2618"/>
                </a:cubicBezTo>
                <a:cubicBezTo>
                  <a:pt x="350" y="2610"/>
                  <a:pt x="344" y="2603"/>
                  <a:pt x="335" y="2602"/>
                </a:cubicBezTo>
                <a:cubicBezTo>
                  <a:pt x="334" y="2601"/>
                  <a:pt x="333" y="2601"/>
                  <a:pt x="332" y="2602"/>
                </a:cubicBezTo>
                <a:cubicBezTo>
                  <a:pt x="292" y="2297"/>
                  <a:pt x="292" y="2297"/>
                  <a:pt x="292" y="2297"/>
                </a:cubicBezTo>
                <a:cubicBezTo>
                  <a:pt x="298" y="2296"/>
                  <a:pt x="303" y="2291"/>
                  <a:pt x="304" y="2285"/>
                </a:cubicBezTo>
                <a:cubicBezTo>
                  <a:pt x="464" y="2323"/>
                  <a:pt x="464" y="2323"/>
                  <a:pt x="464" y="2323"/>
                </a:cubicBezTo>
                <a:cubicBezTo>
                  <a:pt x="263" y="3269"/>
                  <a:pt x="263" y="3269"/>
                  <a:pt x="263" y="3269"/>
                </a:cubicBezTo>
                <a:cubicBezTo>
                  <a:pt x="263" y="3269"/>
                  <a:pt x="263" y="3269"/>
                  <a:pt x="263" y="3269"/>
                </a:cubicBezTo>
                <a:cubicBezTo>
                  <a:pt x="255" y="3267"/>
                  <a:pt x="247" y="3272"/>
                  <a:pt x="245" y="3280"/>
                </a:cubicBezTo>
                <a:cubicBezTo>
                  <a:pt x="245" y="3280"/>
                  <a:pt x="245" y="3280"/>
                  <a:pt x="245" y="3280"/>
                </a:cubicBezTo>
                <a:cubicBezTo>
                  <a:pt x="245" y="3281"/>
                  <a:pt x="245" y="3281"/>
                  <a:pt x="245" y="3281"/>
                </a:cubicBezTo>
                <a:cubicBezTo>
                  <a:pt x="243" y="3289"/>
                  <a:pt x="248" y="3297"/>
                  <a:pt x="256" y="3298"/>
                </a:cubicBezTo>
                <a:cubicBezTo>
                  <a:pt x="256" y="3299"/>
                  <a:pt x="256" y="3299"/>
                  <a:pt x="256" y="3299"/>
                </a:cubicBezTo>
                <a:cubicBezTo>
                  <a:pt x="257" y="3299"/>
                  <a:pt x="257" y="3299"/>
                  <a:pt x="257" y="3299"/>
                </a:cubicBezTo>
                <a:cubicBezTo>
                  <a:pt x="257" y="3299"/>
                  <a:pt x="257" y="3299"/>
                  <a:pt x="257" y="3299"/>
                </a:cubicBezTo>
                <a:cubicBezTo>
                  <a:pt x="257" y="3299"/>
                  <a:pt x="257" y="3299"/>
                  <a:pt x="257" y="3299"/>
                </a:cubicBezTo>
                <a:cubicBezTo>
                  <a:pt x="266" y="3300"/>
                  <a:pt x="273" y="3295"/>
                  <a:pt x="275" y="3287"/>
                </a:cubicBezTo>
                <a:cubicBezTo>
                  <a:pt x="275" y="3284"/>
                  <a:pt x="275" y="3282"/>
                  <a:pt x="274" y="3280"/>
                </a:cubicBezTo>
                <a:cubicBezTo>
                  <a:pt x="1393" y="2931"/>
                  <a:pt x="1393" y="2931"/>
                  <a:pt x="1393" y="2931"/>
                </a:cubicBezTo>
                <a:cubicBezTo>
                  <a:pt x="1393" y="2930"/>
                  <a:pt x="1393" y="2930"/>
                  <a:pt x="1393" y="2930"/>
                </a:cubicBezTo>
                <a:cubicBezTo>
                  <a:pt x="274" y="3279"/>
                  <a:pt x="274" y="3279"/>
                  <a:pt x="274" y="3279"/>
                </a:cubicBezTo>
                <a:cubicBezTo>
                  <a:pt x="273" y="3277"/>
                  <a:pt x="272" y="3275"/>
                  <a:pt x="271" y="3273"/>
                </a:cubicBezTo>
                <a:cubicBezTo>
                  <a:pt x="294" y="3251"/>
                  <a:pt x="294" y="3251"/>
                  <a:pt x="294" y="3251"/>
                </a:cubicBezTo>
                <a:cubicBezTo>
                  <a:pt x="1179" y="2709"/>
                  <a:pt x="1179" y="2709"/>
                  <a:pt x="1179" y="2709"/>
                </a:cubicBezTo>
                <a:cubicBezTo>
                  <a:pt x="1182" y="2712"/>
                  <a:pt x="1185" y="2714"/>
                  <a:pt x="1189" y="2715"/>
                </a:cubicBezTo>
                <a:cubicBezTo>
                  <a:pt x="1191" y="2715"/>
                  <a:pt x="1193" y="2715"/>
                  <a:pt x="1194" y="2715"/>
                </a:cubicBezTo>
                <a:cubicBezTo>
                  <a:pt x="1272" y="2863"/>
                  <a:pt x="1272" y="2863"/>
                  <a:pt x="1272" y="2863"/>
                </a:cubicBezTo>
                <a:cubicBezTo>
                  <a:pt x="1273" y="2863"/>
                  <a:pt x="1273" y="2863"/>
                  <a:pt x="1273" y="2863"/>
                </a:cubicBezTo>
                <a:cubicBezTo>
                  <a:pt x="1195" y="2714"/>
                  <a:pt x="1195" y="2714"/>
                  <a:pt x="1195" y="2714"/>
                </a:cubicBezTo>
                <a:cubicBezTo>
                  <a:pt x="1201" y="2713"/>
                  <a:pt x="1206" y="2708"/>
                  <a:pt x="1206" y="2702"/>
                </a:cubicBezTo>
                <a:cubicBezTo>
                  <a:pt x="1207" y="2693"/>
                  <a:pt x="1201" y="2686"/>
                  <a:pt x="1193" y="2685"/>
                </a:cubicBezTo>
                <a:cubicBezTo>
                  <a:pt x="1189" y="2684"/>
                  <a:pt x="1185" y="2685"/>
                  <a:pt x="1182" y="2688"/>
                </a:cubicBezTo>
                <a:cubicBezTo>
                  <a:pt x="1017" y="2375"/>
                  <a:pt x="1017" y="2375"/>
                  <a:pt x="1017" y="2375"/>
                </a:cubicBezTo>
                <a:cubicBezTo>
                  <a:pt x="1019" y="2373"/>
                  <a:pt x="1021" y="2370"/>
                  <a:pt x="1021" y="2367"/>
                </a:cubicBezTo>
                <a:cubicBezTo>
                  <a:pt x="1022" y="2358"/>
                  <a:pt x="1016" y="2351"/>
                  <a:pt x="1008" y="2350"/>
                </a:cubicBezTo>
                <a:cubicBezTo>
                  <a:pt x="1000" y="2349"/>
                  <a:pt x="993" y="2354"/>
                  <a:pt x="991" y="2362"/>
                </a:cubicBezTo>
                <a:cubicBezTo>
                  <a:pt x="797" y="2356"/>
                  <a:pt x="797" y="2356"/>
                  <a:pt x="797" y="2356"/>
                </a:cubicBezTo>
                <a:cubicBezTo>
                  <a:pt x="797" y="2348"/>
                  <a:pt x="797" y="2348"/>
                  <a:pt x="797" y="2348"/>
                </a:cubicBezTo>
                <a:cubicBezTo>
                  <a:pt x="805" y="2348"/>
                  <a:pt x="811" y="2343"/>
                  <a:pt x="812" y="2335"/>
                </a:cubicBezTo>
                <a:cubicBezTo>
                  <a:pt x="813" y="2326"/>
                  <a:pt x="807" y="2319"/>
                  <a:pt x="799" y="2318"/>
                </a:cubicBezTo>
                <a:cubicBezTo>
                  <a:pt x="793" y="2317"/>
                  <a:pt x="787" y="2321"/>
                  <a:pt x="784" y="2326"/>
                </a:cubicBezTo>
                <a:cubicBezTo>
                  <a:pt x="755" y="2309"/>
                  <a:pt x="755" y="2309"/>
                  <a:pt x="755" y="2309"/>
                </a:cubicBezTo>
                <a:cubicBezTo>
                  <a:pt x="963" y="2067"/>
                  <a:pt x="963" y="2067"/>
                  <a:pt x="963" y="2067"/>
                </a:cubicBezTo>
                <a:cubicBezTo>
                  <a:pt x="964" y="2068"/>
                  <a:pt x="965" y="2069"/>
                  <a:pt x="966" y="2069"/>
                </a:cubicBezTo>
                <a:cubicBezTo>
                  <a:pt x="973" y="2072"/>
                  <a:pt x="981" y="2068"/>
                  <a:pt x="983" y="2061"/>
                </a:cubicBezTo>
                <a:cubicBezTo>
                  <a:pt x="986" y="2055"/>
                  <a:pt x="982" y="2047"/>
                  <a:pt x="975" y="2044"/>
                </a:cubicBezTo>
                <a:cubicBezTo>
                  <a:pt x="974" y="2044"/>
                  <a:pt x="972" y="2044"/>
                  <a:pt x="971" y="2044"/>
                </a:cubicBezTo>
                <a:cubicBezTo>
                  <a:pt x="832" y="1804"/>
                  <a:pt x="832" y="1804"/>
                  <a:pt x="832" y="1804"/>
                </a:cubicBezTo>
                <a:cubicBezTo>
                  <a:pt x="838" y="1803"/>
                  <a:pt x="842" y="1800"/>
                  <a:pt x="844" y="1795"/>
                </a:cubicBezTo>
                <a:cubicBezTo>
                  <a:pt x="847" y="1788"/>
                  <a:pt x="843" y="1780"/>
                  <a:pt x="836" y="1778"/>
                </a:cubicBezTo>
                <a:cubicBezTo>
                  <a:pt x="829" y="1775"/>
                  <a:pt x="821" y="1779"/>
                  <a:pt x="819" y="1786"/>
                </a:cubicBezTo>
                <a:cubicBezTo>
                  <a:pt x="816" y="1793"/>
                  <a:pt x="820" y="1800"/>
                  <a:pt x="827" y="1803"/>
                </a:cubicBezTo>
                <a:cubicBezTo>
                  <a:pt x="828" y="1803"/>
                  <a:pt x="830" y="1804"/>
                  <a:pt x="831" y="1804"/>
                </a:cubicBezTo>
                <a:cubicBezTo>
                  <a:pt x="970" y="2044"/>
                  <a:pt x="970" y="2044"/>
                  <a:pt x="970" y="2044"/>
                </a:cubicBezTo>
                <a:cubicBezTo>
                  <a:pt x="965" y="2044"/>
                  <a:pt x="960" y="2047"/>
                  <a:pt x="958" y="2052"/>
                </a:cubicBezTo>
                <a:cubicBezTo>
                  <a:pt x="956" y="2057"/>
                  <a:pt x="958" y="2063"/>
                  <a:pt x="961" y="2067"/>
                </a:cubicBezTo>
                <a:cubicBezTo>
                  <a:pt x="754" y="2308"/>
                  <a:pt x="754" y="2308"/>
                  <a:pt x="754" y="2308"/>
                </a:cubicBezTo>
                <a:cubicBezTo>
                  <a:pt x="677" y="2263"/>
                  <a:pt x="677" y="2263"/>
                  <a:pt x="677" y="2263"/>
                </a:cubicBezTo>
                <a:cubicBezTo>
                  <a:pt x="678" y="2261"/>
                  <a:pt x="679" y="2259"/>
                  <a:pt x="679" y="2257"/>
                </a:cubicBezTo>
                <a:cubicBezTo>
                  <a:pt x="680" y="2251"/>
                  <a:pt x="677" y="2246"/>
                  <a:pt x="672" y="2243"/>
                </a:cubicBezTo>
                <a:cubicBezTo>
                  <a:pt x="764" y="2087"/>
                  <a:pt x="764" y="2087"/>
                  <a:pt x="764" y="2087"/>
                </a:cubicBezTo>
                <a:cubicBezTo>
                  <a:pt x="766" y="2088"/>
                  <a:pt x="768" y="2089"/>
                  <a:pt x="770" y="2089"/>
                </a:cubicBezTo>
                <a:cubicBezTo>
                  <a:pt x="778" y="2090"/>
                  <a:pt x="786" y="2084"/>
                  <a:pt x="787" y="2076"/>
                </a:cubicBezTo>
                <a:cubicBezTo>
                  <a:pt x="788" y="2068"/>
                  <a:pt x="782" y="2060"/>
                  <a:pt x="774" y="2059"/>
                </a:cubicBezTo>
                <a:cubicBezTo>
                  <a:pt x="770" y="2058"/>
                  <a:pt x="766" y="2060"/>
                  <a:pt x="763" y="2062"/>
                </a:cubicBezTo>
                <a:cubicBezTo>
                  <a:pt x="678" y="1953"/>
                  <a:pt x="678" y="1953"/>
                  <a:pt x="678" y="1953"/>
                </a:cubicBezTo>
                <a:cubicBezTo>
                  <a:pt x="680" y="1951"/>
                  <a:pt x="681" y="1948"/>
                  <a:pt x="681" y="1945"/>
                </a:cubicBezTo>
                <a:cubicBezTo>
                  <a:pt x="682" y="1939"/>
                  <a:pt x="679" y="1933"/>
                  <a:pt x="674" y="1930"/>
                </a:cubicBezTo>
                <a:cubicBezTo>
                  <a:pt x="722" y="1842"/>
                  <a:pt x="722" y="1842"/>
                  <a:pt x="722" y="1842"/>
                </a:cubicBezTo>
                <a:cubicBezTo>
                  <a:pt x="724" y="1843"/>
                  <a:pt x="725" y="1843"/>
                  <a:pt x="727" y="1843"/>
                </a:cubicBezTo>
                <a:cubicBezTo>
                  <a:pt x="735" y="1844"/>
                  <a:pt x="743" y="1838"/>
                  <a:pt x="744" y="1830"/>
                </a:cubicBezTo>
                <a:cubicBezTo>
                  <a:pt x="745" y="1822"/>
                  <a:pt x="739" y="1814"/>
                  <a:pt x="731" y="1813"/>
                </a:cubicBezTo>
                <a:cubicBezTo>
                  <a:pt x="729" y="1813"/>
                  <a:pt x="726" y="1813"/>
                  <a:pt x="724" y="1814"/>
                </a:cubicBezTo>
                <a:cubicBezTo>
                  <a:pt x="692" y="1721"/>
                  <a:pt x="692" y="1721"/>
                  <a:pt x="692" y="1721"/>
                </a:cubicBezTo>
                <a:cubicBezTo>
                  <a:pt x="697" y="1719"/>
                  <a:pt x="700" y="1715"/>
                  <a:pt x="701" y="1709"/>
                </a:cubicBezTo>
                <a:cubicBezTo>
                  <a:pt x="702" y="1704"/>
                  <a:pt x="700" y="1700"/>
                  <a:pt x="696" y="1696"/>
                </a:cubicBezTo>
                <a:cubicBezTo>
                  <a:pt x="974" y="1421"/>
                  <a:pt x="974" y="1421"/>
                  <a:pt x="974" y="1421"/>
                </a:cubicBezTo>
                <a:cubicBezTo>
                  <a:pt x="976" y="1422"/>
                  <a:pt x="978" y="1423"/>
                  <a:pt x="980" y="1423"/>
                </a:cubicBezTo>
                <a:cubicBezTo>
                  <a:pt x="988" y="1424"/>
                  <a:pt x="996" y="1418"/>
                  <a:pt x="997" y="1410"/>
                </a:cubicBezTo>
                <a:cubicBezTo>
                  <a:pt x="997" y="1404"/>
                  <a:pt x="995" y="1398"/>
                  <a:pt x="990" y="1395"/>
                </a:cubicBezTo>
                <a:cubicBezTo>
                  <a:pt x="1090" y="1104"/>
                  <a:pt x="1090" y="1104"/>
                  <a:pt x="1090" y="1104"/>
                </a:cubicBezTo>
                <a:cubicBezTo>
                  <a:pt x="1090" y="1104"/>
                  <a:pt x="1090" y="1104"/>
                  <a:pt x="1091" y="1104"/>
                </a:cubicBezTo>
                <a:cubicBezTo>
                  <a:pt x="1099" y="1105"/>
                  <a:pt x="1107" y="1099"/>
                  <a:pt x="1108" y="1091"/>
                </a:cubicBezTo>
                <a:cubicBezTo>
                  <a:pt x="1108" y="1084"/>
                  <a:pt x="1105" y="1078"/>
                  <a:pt x="1099" y="1076"/>
                </a:cubicBezTo>
                <a:cubicBezTo>
                  <a:pt x="1153" y="919"/>
                  <a:pt x="1153" y="919"/>
                  <a:pt x="1153" y="919"/>
                </a:cubicBezTo>
                <a:cubicBezTo>
                  <a:pt x="1154" y="920"/>
                  <a:pt x="1154" y="920"/>
                  <a:pt x="1155" y="920"/>
                </a:cubicBezTo>
                <a:cubicBezTo>
                  <a:pt x="1162" y="921"/>
                  <a:pt x="1168" y="917"/>
                  <a:pt x="1171" y="911"/>
                </a:cubicBezTo>
                <a:cubicBezTo>
                  <a:pt x="1406" y="952"/>
                  <a:pt x="1406" y="952"/>
                  <a:pt x="1406" y="952"/>
                </a:cubicBezTo>
                <a:cubicBezTo>
                  <a:pt x="1406" y="952"/>
                  <a:pt x="1406" y="953"/>
                  <a:pt x="1406" y="953"/>
                </a:cubicBezTo>
                <a:cubicBezTo>
                  <a:pt x="1410" y="964"/>
                  <a:pt x="1423" y="969"/>
                  <a:pt x="1433" y="965"/>
                </a:cubicBezTo>
                <a:cubicBezTo>
                  <a:pt x="1437" y="963"/>
                  <a:pt x="1440" y="961"/>
                  <a:pt x="1442" y="958"/>
                </a:cubicBezTo>
                <a:cubicBezTo>
                  <a:pt x="1518" y="972"/>
                  <a:pt x="1518" y="972"/>
                  <a:pt x="1518" y="972"/>
                </a:cubicBezTo>
                <a:cubicBezTo>
                  <a:pt x="1518" y="971"/>
                  <a:pt x="1518" y="971"/>
                  <a:pt x="1518" y="971"/>
                </a:cubicBezTo>
                <a:cubicBezTo>
                  <a:pt x="1442" y="958"/>
                  <a:pt x="1442" y="958"/>
                  <a:pt x="1442" y="958"/>
                </a:cubicBezTo>
                <a:cubicBezTo>
                  <a:pt x="1444" y="955"/>
                  <a:pt x="1445" y="953"/>
                  <a:pt x="1446" y="951"/>
                </a:cubicBezTo>
                <a:cubicBezTo>
                  <a:pt x="1465" y="948"/>
                  <a:pt x="1465" y="948"/>
                  <a:pt x="1465" y="948"/>
                </a:cubicBezTo>
                <a:cubicBezTo>
                  <a:pt x="2212" y="1065"/>
                  <a:pt x="2212" y="1065"/>
                  <a:pt x="2212" y="1065"/>
                </a:cubicBezTo>
                <a:cubicBezTo>
                  <a:pt x="2211" y="1158"/>
                  <a:pt x="2211" y="1158"/>
                  <a:pt x="2211" y="1158"/>
                </a:cubicBezTo>
                <a:cubicBezTo>
                  <a:pt x="2212" y="1158"/>
                  <a:pt x="2212" y="1158"/>
                  <a:pt x="2212" y="1158"/>
                </a:cubicBezTo>
                <a:cubicBezTo>
                  <a:pt x="2213" y="1065"/>
                  <a:pt x="2213" y="1065"/>
                  <a:pt x="2213" y="1065"/>
                </a:cubicBezTo>
                <a:cubicBezTo>
                  <a:pt x="2297" y="1078"/>
                  <a:pt x="2297" y="1078"/>
                  <a:pt x="2297" y="1078"/>
                </a:cubicBezTo>
                <a:cubicBezTo>
                  <a:pt x="2297" y="1080"/>
                  <a:pt x="2297" y="1081"/>
                  <a:pt x="2298" y="1083"/>
                </a:cubicBezTo>
                <a:cubicBezTo>
                  <a:pt x="2302" y="1093"/>
                  <a:pt x="2314" y="1098"/>
                  <a:pt x="2325" y="1094"/>
                </a:cubicBezTo>
                <a:cubicBezTo>
                  <a:pt x="2336" y="1090"/>
                  <a:pt x="2341" y="1078"/>
                  <a:pt x="2336" y="1068"/>
                </a:cubicBezTo>
                <a:cubicBezTo>
                  <a:pt x="2332" y="1057"/>
                  <a:pt x="2320" y="1052"/>
                  <a:pt x="2309" y="1056"/>
                </a:cubicBezTo>
                <a:cubicBezTo>
                  <a:pt x="2301" y="1059"/>
                  <a:pt x="2296" y="1068"/>
                  <a:pt x="2296" y="1076"/>
                </a:cubicBezTo>
                <a:cubicBezTo>
                  <a:pt x="2213" y="1063"/>
                  <a:pt x="2213" y="1063"/>
                  <a:pt x="2213" y="1063"/>
                </a:cubicBezTo>
                <a:cubicBezTo>
                  <a:pt x="2213" y="1006"/>
                  <a:pt x="2213" y="1006"/>
                  <a:pt x="2213" y="1006"/>
                </a:cubicBezTo>
                <a:cubicBezTo>
                  <a:pt x="2218" y="1005"/>
                  <a:pt x="2222" y="1002"/>
                  <a:pt x="2224" y="998"/>
                </a:cubicBezTo>
                <a:cubicBezTo>
                  <a:pt x="2380" y="1052"/>
                  <a:pt x="2380" y="1052"/>
                  <a:pt x="2380" y="1052"/>
                </a:cubicBezTo>
                <a:cubicBezTo>
                  <a:pt x="2380" y="1052"/>
                  <a:pt x="2380" y="1053"/>
                  <a:pt x="2380" y="1054"/>
                </a:cubicBezTo>
                <a:cubicBezTo>
                  <a:pt x="2379" y="1060"/>
                  <a:pt x="2383" y="1066"/>
                  <a:pt x="2388" y="1069"/>
                </a:cubicBezTo>
                <a:cubicBezTo>
                  <a:pt x="2328" y="1416"/>
                  <a:pt x="2328" y="1416"/>
                  <a:pt x="2328" y="1416"/>
                </a:cubicBezTo>
                <a:cubicBezTo>
                  <a:pt x="2329" y="1417"/>
                  <a:pt x="2329" y="1417"/>
                  <a:pt x="2329" y="1417"/>
                </a:cubicBezTo>
                <a:cubicBezTo>
                  <a:pt x="2389" y="1070"/>
                  <a:pt x="2389" y="1070"/>
                  <a:pt x="2389" y="1070"/>
                </a:cubicBezTo>
                <a:cubicBezTo>
                  <a:pt x="2391" y="1070"/>
                  <a:pt x="2392" y="1070"/>
                  <a:pt x="2393" y="1071"/>
                </a:cubicBezTo>
                <a:cubicBezTo>
                  <a:pt x="2396" y="1071"/>
                  <a:pt x="2399" y="1070"/>
                  <a:pt x="2402" y="1069"/>
                </a:cubicBezTo>
                <a:cubicBezTo>
                  <a:pt x="2523" y="1226"/>
                  <a:pt x="2523" y="1226"/>
                  <a:pt x="2523" y="1226"/>
                </a:cubicBezTo>
                <a:cubicBezTo>
                  <a:pt x="2524" y="1226"/>
                  <a:pt x="2524" y="1226"/>
                  <a:pt x="2524" y="1226"/>
                </a:cubicBezTo>
                <a:cubicBezTo>
                  <a:pt x="2403" y="1068"/>
                  <a:pt x="2403" y="1068"/>
                  <a:pt x="2403" y="1068"/>
                </a:cubicBezTo>
                <a:cubicBezTo>
                  <a:pt x="2407" y="1066"/>
                  <a:pt x="2409" y="1062"/>
                  <a:pt x="2410" y="1057"/>
                </a:cubicBezTo>
                <a:close/>
                <a:moveTo>
                  <a:pt x="791" y="1099"/>
                </a:moveTo>
                <a:cubicBezTo>
                  <a:pt x="792" y="1099"/>
                  <a:pt x="793" y="1100"/>
                  <a:pt x="794" y="1100"/>
                </a:cubicBezTo>
                <a:cubicBezTo>
                  <a:pt x="795" y="1100"/>
                  <a:pt x="796" y="1100"/>
                  <a:pt x="797" y="1100"/>
                </a:cubicBezTo>
                <a:cubicBezTo>
                  <a:pt x="821" y="1269"/>
                  <a:pt x="821" y="1269"/>
                  <a:pt x="821" y="1269"/>
                </a:cubicBezTo>
                <a:cubicBezTo>
                  <a:pt x="815" y="1270"/>
                  <a:pt x="810" y="1275"/>
                  <a:pt x="809" y="1281"/>
                </a:cubicBezTo>
                <a:cubicBezTo>
                  <a:pt x="809" y="1287"/>
                  <a:pt x="812" y="1293"/>
                  <a:pt x="816" y="1296"/>
                </a:cubicBezTo>
                <a:cubicBezTo>
                  <a:pt x="626" y="1497"/>
                  <a:pt x="626" y="1497"/>
                  <a:pt x="626" y="1497"/>
                </a:cubicBezTo>
                <a:cubicBezTo>
                  <a:pt x="625" y="1496"/>
                  <a:pt x="624" y="1495"/>
                  <a:pt x="622" y="1494"/>
                </a:cubicBezTo>
                <a:lnTo>
                  <a:pt x="791" y="1099"/>
                </a:lnTo>
                <a:close/>
                <a:moveTo>
                  <a:pt x="514" y="1701"/>
                </a:moveTo>
                <a:cubicBezTo>
                  <a:pt x="517" y="1699"/>
                  <a:pt x="520" y="1695"/>
                  <a:pt x="520" y="1691"/>
                </a:cubicBezTo>
                <a:cubicBezTo>
                  <a:pt x="520" y="1689"/>
                  <a:pt x="520" y="1688"/>
                  <a:pt x="520" y="1686"/>
                </a:cubicBezTo>
                <a:cubicBezTo>
                  <a:pt x="671" y="1704"/>
                  <a:pt x="671" y="1704"/>
                  <a:pt x="671" y="1704"/>
                </a:cubicBezTo>
                <a:cubicBezTo>
                  <a:pt x="671" y="1705"/>
                  <a:pt x="671" y="1705"/>
                  <a:pt x="671" y="1706"/>
                </a:cubicBezTo>
                <a:cubicBezTo>
                  <a:pt x="670" y="1710"/>
                  <a:pt x="672" y="1714"/>
                  <a:pt x="674" y="1717"/>
                </a:cubicBezTo>
                <a:cubicBezTo>
                  <a:pt x="582" y="1808"/>
                  <a:pt x="582" y="1808"/>
                  <a:pt x="582" y="1808"/>
                </a:cubicBezTo>
                <a:cubicBezTo>
                  <a:pt x="580" y="1806"/>
                  <a:pt x="577" y="1804"/>
                  <a:pt x="574" y="1804"/>
                </a:cubicBezTo>
                <a:cubicBezTo>
                  <a:pt x="571" y="1804"/>
                  <a:pt x="568" y="1804"/>
                  <a:pt x="566" y="1805"/>
                </a:cubicBezTo>
                <a:lnTo>
                  <a:pt x="514" y="1701"/>
                </a:lnTo>
                <a:close/>
                <a:moveTo>
                  <a:pt x="569" y="1834"/>
                </a:moveTo>
                <a:cubicBezTo>
                  <a:pt x="569" y="1834"/>
                  <a:pt x="570" y="1834"/>
                  <a:pt x="570" y="1834"/>
                </a:cubicBezTo>
                <a:cubicBezTo>
                  <a:pt x="574" y="1835"/>
                  <a:pt x="578" y="1834"/>
                  <a:pt x="581" y="1831"/>
                </a:cubicBezTo>
                <a:cubicBezTo>
                  <a:pt x="658" y="1930"/>
                  <a:pt x="658" y="1930"/>
                  <a:pt x="658" y="1930"/>
                </a:cubicBezTo>
                <a:cubicBezTo>
                  <a:pt x="655" y="1933"/>
                  <a:pt x="652" y="1937"/>
                  <a:pt x="651" y="1941"/>
                </a:cubicBezTo>
                <a:cubicBezTo>
                  <a:pt x="650" y="1948"/>
                  <a:pt x="654" y="1954"/>
                  <a:pt x="659" y="1956"/>
                </a:cubicBezTo>
                <a:cubicBezTo>
                  <a:pt x="545" y="2167"/>
                  <a:pt x="545" y="2167"/>
                  <a:pt x="545" y="2167"/>
                </a:cubicBezTo>
                <a:cubicBezTo>
                  <a:pt x="543" y="2167"/>
                  <a:pt x="542" y="2166"/>
                  <a:pt x="540" y="2166"/>
                </a:cubicBezTo>
                <a:cubicBezTo>
                  <a:pt x="531" y="2165"/>
                  <a:pt x="524" y="2171"/>
                  <a:pt x="523" y="2179"/>
                </a:cubicBezTo>
                <a:cubicBezTo>
                  <a:pt x="522" y="2187"/>
                  <a:pt x="528" y="2195"/>
                  <a:pt x="536" y="2196"/>
                </a:cubicBezTo>
                <a:cubicBezTo>
                  <a:pt x="542" y="2197"/>
                  <a:pt x="548" y="2194"/>
                  <a:pt x="551" y="2189"/>
                </a:cubicBezTo>
                <a:cubicBezTo>
                  <a:pt x="651" y="2248"/>
                  <a:pt x="651" y="2248"/>
                  <a:pt x="651" y="2248"/>
                </a:cubicBezTo>
                <a:cubicBezTo>
                  <a:pt x="650" y="2250"/>
                  <a:pt x="649" y="2252"/>
                  <a:pt x="649" y="2254"/>
                </a:cubicBezTo>
                <a:cubicBezTo>
                  <a:pt x="648" y="2260"/>
                  <a:pt x="651" y="2265"/>
                  <a:pt x="656" y="2268"/>
                </a:cubicBezTo>
                <a:cubicBezTo>
                  <a:pt x="612" y="2341"/>
                  <a:pt x="612" y="2341"/>
                  <a:pt x="612" y="2341"/>
                </a:cubicBezTo>
                <a:cubicBezTo>
                  <a:pt x="611" y="2341"/>
                  <a:pt x="610" y="2341"/>
                  <a:pt x="608" y="2340"/>
                </a:cubicBezTo>
                <a:cubicBezTo>
                  <a:pt x="600" y="2339"/>
                  <a:pt x="593" y="2345"/>
                  <a:pt x="592" y="2353"/>
                </a:cubicBezTo>
                <a:cubicBezTo>
                  <a:pt x="465" y="2323"/>
                  <a:pt x="465" y="2323"/>
                  <a:pt x="465" y="2323"/>
                </a:cubicBezTo>
                <a:lnTo>
                  <a:pt x="569" y="1834"/>
                </a:lnTo>
                <a:close/>
                <a:moveTo>
                  <a:pt x="267" y="3270"/>
                </a:moveTo>
                <a:cubicBezTo>
                  <a:pt x="266" y="3270"/>
                  <a:pt x="265" y="3270"/>
                  <a:pt x="265" y="3269"/>
                </a:cubicBezTo>
                <a:cubicBezTo>
                  <a:pt x="268" y="3267"/>
                  <a:pt x="268" y="3267"/>
                  <a:pt x="268" y="3267"/>
                </a:cubicBezTo>
                <a:lnTo>
                  <a:pt x="267" y="3270"/>
                </a:lnTo>
                <a:close/>
                <a:moveTo>
                  <a:pt x="270" y="3265"/>
                </a:moveTo>
                <a:cubicBezTo>
                  <a:pt x="520" y="2585"/>
                  <a:pt x="520" y="2585"/>
                  <a:pt x="520" y="2585"/>
                </a:cubicBezTo>
                <a:cubicBezTo>
                  <a:pt x="520" y="2586"/>
                  <a:pt x="521" y="2586"/>
                  <a:pt x="522" y="2586"/>
                </a:cubicBezTo>
                <a:cubicBezTo>
                  <a:pt x="526" y="2588"/>
                  <a:pt x="530" y="2587"/>
                  <a:pt x="534" y="2585"/>
                </a:cubicBezTo>
                <a:cubicBezTo>
                  <a:pt x="638" y="2622"/>
                  <a:pt x="638" y="2622"/>
                  <a:pt x="638" y="2622"/>
                </a:cubicBezTo>
                <a:cubicBezTo>
                  <a:pt x="270" y="3265"/>
                  <a:pt x="270" y="3265"/>
                  <a:pt x="270" y="3265"/>
                </a:cubicBezTo>
                <a:close/>
                <a:moveTo>
                  <a:pt x="605" y="2371"/>
                </a:moveTo>
                <a:cubicBezTo>
                  <a:pt x="606" y="2371"/>
                  <a:pt x="606" y="2371"/>
                  <a:pt x="607" y="2371"/>
                </a:cubicBezTo>
                <a:cubicBezTo>
                  <a:pt x="642" y="2438"/>
                  <a:pt x="642" y="2438"/>
                  <a:pt x="642" y="2438"/>
                </a:cubicBezTo>
                <a:cubicBezTo>
                  <a:pt x="535" y="2563"/>
                  <a:pt x="535" y="2563"/>
                  <a:pt x="535" y="2563"/>
                </a:cubicBezTo>
                <a:cubicBezTo>
                  <a:pt x="533" y="2562"/>
                  <a:pt x="532" y="2562"/>
                  <a:pt x="531" y="2561"/>
                </a:cubicBezTo>
                <a:cubicBezTo>
                  <a:pt x="530" y="2561"/>
                  <a:pt x="529" y="2561"/>
                  <a:pt x="529" y="2561"/>
                </a:cubicBezTo>
                <a:cubicBezTo>
                  <a:pt x="599" y="2369"/>
                  <a:pt x="599" y="2369"/>
                  <a:pt x="599" y="2369"/>
                </a:cubicBezTo>
                <a:cubicBezTo>
                  <a:pt x="601" y="2370"/>
                  <a:pt x="603" y="2370"/>
                  <a:pt x="605" y="2371"/>
                </a:cubicBezTo>
                <a:close/>
                <a:moveTo>
                  <a:pt x="536" y="2564"/>
                </a:moveTo>
                <a:cubicBezTo>
                  <a:pt x="643" y="2440"/>
                  <a:pt x="643" y="2440"/>
                  <a:pt x="643" y="2440"/>
                </a:cubicBezTo>
                <a:cubicBezTo>
                  <a:pt x="690" y="2531"/>
                  <a:pt x="690" y="2531"/>
                  <a:pt x="690" y="2531"/>
                </a:cubicBezTo>
                <a:cubicBezTo>
                  <a:pt x="639" y="2621"/>
                  <a:pt x="639" y="2621"/>
                  <a:pt x="639" y="2621"/>
                </a:cubicBezTo>
                <a:cubicBezTo>
                  <a:pt x="535" y="2583"/>
                  <a:pt x="535" y="2583"/>
                  <a:pt x="535" y="2583"/>
                </a:cubicBezTo>
                <a:cubicBezTo>
                  <a:pt x="537" y="2582"/>
                  <a:pt x="538" y="2580"/>
                  <a:pt x="539" y="2578"/>
                </a:cubicBezTo>
                <a:cubicBezTo>
                  <a:pt x="541" y="2573"/>
                  <a:pt x="539" y="2568"/>
                  <a:pt x="536" y="2564"/>
                </a:cubicBezTo>
                <a:close/>
                <a:moveTo>
                  <a:pt x="639" y="2623"/>
                </a:moveTo>
                <a:cubicBezTo>
                  <a:pt x="658" y="2629"/>
                  <a:pt x="658" y="2629"/>
                  <a:pt x="658" y="2629"/>
                </a:cubicBezTo>
                <a:cubicBezTo>
                  <a:pt x="656" y="2636"/>
                  <a:pt x="659" y="2642"/>
                  <a:pt x="665" y="2644"/>
                </a:cubicBezTo>
                <a:cubicBezTo>
                  <a:pt x="572" y="2980"/>
                  <a:pt x="572" y="2980"/>
                  <a:pt x="572" y="2980"/>
                </a:cubicBezTo>
                <a:cubicBezTo>
                  <a:pt x="293" y="3251"/>
                  <a:pt x="293" y="3251"/>
                  <a:pt x="293" y="3251"/>
                </a:cubicBezTo>
                <a:cubicBezTo>
                  <a:pt x="272" y="3264"/>
                  <a:pt x="272" y="3264"/>
                  <a:pt x="272" y="3264"/>
                </a:cubicBezTo>
                <a:lnTo>
                  <a:pt x="639" y="2623"/>
                </a:lnTo>
                <a:close/>
                <a:moveTo>
                  <a:pt x="666" y="2645"/>
                </a:moveTo>
                <a:cubicBezTo>
                  <a:pt x="673" y="2647"/>
                  <a:pt x="681" y="2644"/>
                  <a:pt x="683" y="2637"/>
                </a:cubicBezTo>
                <a:cubicBezTo>
                  <a:pt x="686" y="2630"/>
                  <a:pt x="682" y="2622"/>
                  <a:pt x="675" y="2620"/>
                </a:cubicBezTo>
                <a:cubicBezTo>
                  <a:pt x="668" y="2617"/>
                  <a:pt x="661" y="2621"/>
                  <a:pt x="658" y="2628"/>
                </a:cubicBezTo>
                <a:cubicBezTo>
                  <a:pt x="658" y="2628"/>
                  <a:pt x="658" y="2628"/>
                  <a:pt x="658" y="2628"/>
                </a:cubicBezTo>
                <a:cubicBezTo>
                  <a:pt x="640" y="2621"/>
                  <a:pt x="640" y="2621"/>
                  <a:pt x="640" y="2621"/>
                </a:cubicBezTo>
                <a:cubicBezTo>
                  <a:pt x="691" y="2532"/>
                  <a:pt x="691" y="2532"/>
                  <a:pt x="691" y="2532"/>
                </a:cubicBezTo>
                <a:cubicBezTo>
                  <a:pt x="800" y="2741"/>
                  <a:pt x="800" y="2741"/>
                  <a:pt x="800" y="2741"/>
                </a:cubicBezTo>
                <a:cubicBezTo>
                  <a:pt x="794" y="2743"/>
                  <a:pt x="789" y="2748"/>
                  <a:pt x="788" y="2754"/>
                </a:cubicBezTo>
                <a:cubicBezTo>
                  <a:pt x="788" y="2759"/>
                  <a:pt x="790" y="2764"/>
                  <a:pt x="793" y="2767"/>
                </a:cubicBezTo>
                <a:cubicBezTo>
                  <a:pt x="574" y="2979"/>
                  <a:pt x="574" y="2979"/>
                  <a:pt x="574" y="2979"/>
                </a:cubicBezTo>
                <a:lnTo>
                  <a:pt x="666" y="2645"/>
                </a:lnTo>
                <a:close/>
                <a:moveTo>
                  <a:pt x="691" y="2531"/>
                </a:moveTo>
                <a:cubicBezTo>
                  <a:pt x="791" y="2357"/>
                  <a:pt x="791" y="2357"/>
                  <a:pt x="791" y="2357"/>
                </a:cubicBezTo>
                <a:cubicBezTo>
                  <a:pt x="796" y="2357"/>
                  <a:pt x="796" y="2357"/>
                  <a:pt x="796" y="2357"/>
                </a:cubicBezTo>
                <a:cubicBezTo>
                  <a:pt x="800" y="2739"/>
                  <a:pt x="800" y="2739"/>
                  <a:pt x="800" y="2739"/>
                </a:cubicBezTo>
                <a:lnTo>
                  <a:pt x="691" y="2531"/>
                </a:lnTo>
                <a:close/>
                <a:moveTo>
                  <a:pt x="691" y="2530"/>
                </a:moveTo>
                <a:cubicBezTo>
                  <a:pt x="644" y="2439"/>
                  <a:pt x="644" y="2439"/>
                  <a:pt x="644" y="2439"/>
                </a:cubicBezTo>
                <a:cubicBezTo>
                  <a:pt x="716" y="2354"/>
                  <a:pt x="716" y="2354"/>
                  <a:pt x="716" y="2354"/>
                </a:cubicBezTo>
                <a:cubicBezTo>
                  <a:pt x="790" y="2357"/>
                  <a:pt x="790" y="2357"/>
                  <a:pt x="790" y="2357"/>
                </a:cubicBezTo>
                <a:lnTo>
                  <a:pt x="691" y="2530"/>
                </a:lnTo>
                <a:close/>
                <a:moveTo>
                  <a:pt x="643" y="2437"/>
                </a:moveTo>
                <a:cubicBezTo>
                  <a:pt x="608" y="2371"/>
                  <a:pt x="608" y="2371"/>
                  <a:pt x="608" y="2371"/>
                </a:cubicBezTo>
                <a:cubicBezTo>
                  <a:pt x="615" y="2370"/>
                  <a:pt x="621" y="2364"/>
                  <a:pt x="622" y="2357"/>
                </a:cubicBezTo>
                <a:cubicBezTo>
                  <a:pt x="622" y="2355"/>
                  <a:pt x="622" y="2353"/>
                  <a:pt x="621" y="2351"/>
                </a:cubicBezTo>
                <a:cubicBezTo>
                  <a:pt x="714" y="2354"/>
                  <a:pt x="714" y="2354"/>
                  <a:pt x="714" y="2354"/>
                </a:cubicBezTo>
                <a:lnTo>
                  <a:pt x="643" y="2437"/>
                </a:lnTo>
                <a:close/>
                <a:moveTo>
                  <a:pt x="591" y="2354"/>
                </a:moveTo>
                <a:cubicBezTo>
                  <a:pt x="591" y="2354"/>
                  <a:pt x="591" y="2354"/>
                  <a:pt x="591" y="2354"/>
                </a:cubicBezTo>
                <a:cubicBezTo>
                  <a:pt x="591" y="2360"/>
                  <a:pt x="594" y="2365"/>
                  <a:pt x="598" y="2368"/>
                </a:cubicBezTo>
                <a:cubicBezTo>
                  <a:pt x="528" y="2560"/>
                  <a:pt x="528" y="2560"/>
                  <a:pt x="528" y="2560"/>
                </a:cubicBezTo>
                <a:cubicBezTo>
                  <a:pt x="522" y="2560"/>
                  <a:pt x="516" y="2563"/>
                  <a:pt x="514" y="2569"/>
                </a:cubicBezTo>
                <a:cubicBezTo>
                  <a:pt x="511" y="2575"/>
                  <a:pt x="514" y="2581"/>
                  <a:pt x="519" y="2585"/>
                </a:cubicBezTo>
                <a:cubicBezTo>
                  <a:pt x="268" y="3266"/>
                  <a:pt x="268" y="3266"/>
                  <a:pt x="268" y="3266"/>
                </a:cubicBezTo>
                <a:cubicBezTo>
                  <a:pt x="264" y="3269"/>
                  <a:pt x="264" y="3269"/>
                  <a:pt x="264" y="3269"/>
                </a:cubicBezTo>
                <a:cubicBezTo>
                  <a:pt x="465" y="2323"/>
                  <a:pt x="465" y="2323"/>
                  <a:pt x="465" y="2323"/>
                </a:cubicBezTo>
                <a:lnTo>
                  <a:pt x="591" y="2354"/>
                </a:lnTo>
                <a:close/>
                <a:moveTo>
                  <a:pt x="270" y="3273"/>
                </a:moveTo>
                <a:cubicBezTo>
                  <a:pt x="270" y="3272"/>
                  <a:pt x="269" y="3271"/>
                  <a:pt x="268" y="3271"/>
                </a:cubicBezTo>
                <a:cubicBezTo>
                  <a:pt x="271" y="3266"/>
                  <a:pt x="271" y="3266"/>
                  <a:pt x="271" y="3266"/>
                </a:cubicBezTo>
                <a:cubicBezTo>
                  <a:pt x="290" y="3254"/>
                  <a:pt x="290" y="3254"/>
                  <a:pt x="290" y="3254"/>
                </a:cubicBezTo>
                <a:lnTo>
                  <a:pt x="270" y="3273"/>
                </a:lnTo>
                <a:close/>
                <a:moveTo>
                  <a:pt x="297" y="3248"/>
                </a:moveTo>
                <a:cubicBezTo>
                  <a:pt x="572" y="2982"/>
                  <a:pt x="572" y="2982"/>
                  <a:pt x="572" y="2982"/>
                </a:cubicBezTo>
                <a:cubicBezTo>
                  <a:pt x="552" y="3053"/>
                  <a:pt x="552" y="3053"/>
                  <a:pt x="552" y="3053"/>
                </a:cubicBezTo>
                <a:cubicBezTo>
                  <a:pt x="549" y="3054"/>
                  <a:pt x="547" y="3057"/>
                  <a:pt x="545" y="3060"/>
                </a:cubicBezTo>
                <a:cubicBezTo>
                  <a:pt x="543" y="3067"/>
                  <a:pt x="546" y="3075"/>
                  <a:pt x="553" y="3078"/>
                </a:cubicBezTo>
                <a:cubicBezTo>
                  <a:pt x="560" y="3080"/>
                  <a:pt x="568" y="3076"/>
                  <a:pt x="570" y="3070"/>
                </a:cubicBezTo>
                <a:cubicBezTo>
                  <a:pt x="573" y="3063"/>
                  <a:pt x="569" y="3055"/>
                  <a:pt x="562" y="3052"/>
                </a:cubicBezTo>
                <a:cubicBezTo>
                  <a:pt x="560" y="3051"/>
                  <a:pt x="557" y="3051"/>
                  <a:pt x="554" y="3052"/>
                </a:cubicBezTo>
                <a:cubicBezTo>
                  <a:pt x="574" y="2980"/>
                  <a:pt x="574" y="2980"/>
                  <a:pt x="574" y="2980"/>
                </a:cubicBezTo>
                <a:cubicBezTo>
                  <a:pt x="794" y="2767"/>
                  <a:pt x="794" y="2767"/>
                  <a:pt x="794" y="2767"/>
                </a:cubicBezTo>
                <a:cubicBezTo>
                  <a:pt x="796" y="2769"/>
                  <a:pt x="799" y="2771"/>
                  <a:pt x="802" y="2771"/>
                </a:cubicBezTo>
                <a:cubicBezTo>
                  <a:pt x="810" y="2772"/>
                  <a:pt x="818" y="2766"/>
                  <a:pt x="819" y="2758"/>
                </a:cubicBezTo>
                <a:cubicBezTo>
                  <a:pt x="819" y="2758"/>
                  <a:pt x="819" y="2758"/>
                  <a:pt x="819" y="2757"/>
                </a:cubicBezTo>
                <a:cubicBezTo>
                  <a:pt x="1176" y="2701"/>
                  <a:pt x="1176" y="2701"/>
                  <a:pt x="1176" y="2701"/>
                </a:cubicBezTo>
                <a:cubicBezTo>
                  <a:pt x="1176" y="2703"/>
                  <a:pt x="1177" y="2706"/>
                  <a:pt x="1179" y="2708"/>
                </a:cubicBezTo>
                <a:lnTo>
                  <a:pt x="297" y="3248"/>
                </a:lnTo>
                <a:close/>
                <a:moveTo>
                  <a:pt x="991" y="2363"/>
                </a:moveTo>
                <a:cubicBezTo>
                  <a:pt x="990" y="2371"/>
                  <a:pt x="996" y="2379"/>
                  <a:pt x="1004" y="2380"/>
                </a:cubicBezTo>
                <a:cubicBezTo>
                  <a:pt x="1009" y="2380"/>
                  <a:pt x="1013" y="2379"/>
                  <a:pt x="1016" y="2376"/>
                </a:cubicBezTo>
                <a:cubicBezTo>
                  <a:pt x="1181" y="2689"/>
                  <a:pt x="1181" y="2689"/>
                  <a:pt x="1181" y="2689"/>
                </a:cubicBezTo>
                <a:cubicBezTo>
                  <a:pt x="1178" y="2691"/>
                  <a:pt x="1177" y="2694"/>
                  <a:pt x="1176" y="2698"/>
                </a:cubicBezTo>
                <a:cubicBezTo>
                  <a:pt x="1176" y="2698"/>
                  <a:pt x="1176" y="2699"/>
                  <a:pt x="1176" y="2700"/>
                </a:cubicBezTo>
                <a:cubicBezTo>
                  <a:pt x="819" y="2756"/>
                  <a:pt x="819" y="2756"/>
                  <a:pt x="819" y="2756"/>
                </a:cubicBezTo>
                <a:cubicBezTo>
                  <a:pt x="819" y="2749"/>
                  <a:pt x="813" y="2742"/>
                  <a:pt x="805" y="2741"/>
                </a:cubicBezTo>
                <a:cubicBezTo>
                  <a:pt x="804" y="2740"/>
                  <a:pt x="803" y="2741"/>
                  <a:pt x="801" y="2741"/>
                </a:cubicBezTo>
                <a:cubicBezTo>
                  <a:pt x="797" y="2357"/>
                  <a:pt x="797" y="2357"/>
                  <a:pt x="797" y="2357"/>
                </a:cubicBezTo>
                <a:lnTo>
                  <a:pt x="991" y="2363"/>
                </a:lnTo>
                <a:close/>
                <a:moveTo>
                  <a:pt x="796" y="2356"/>
                </a:moveTo>
                <a:cubicBezTo>
                  <a:pt x="792" y="2356"/>
                  <a:pt x="792" y="2356"/>
                  <a:pt x="792" y="2356"/>
                </a:cubicBezTo>
                <a:cubicBezTo>
                  <a:pt x="796" y="2348"/>
                  <a:pt x="796" y="2348"/>
                  <a:pt x="796" y="2348"/>
                </a:cubicBezTo>
                <a:cubicBezTo>
                  <a:pt x="795" y="2348"/>
                  <a:pt x="795" y="2348"/>
                  <a:pt x="795" y="2348"/>
                </a:cubicBezTo>
                <a:cubicBezTo>
                  <a:pt x="796" y="2348"/>
                  <a:pt x="796" y="2348"/>
                  <a:pt x="796" y="2348"/>
                </a:cubicBezTo>
                <a:lnTo>
                  <a:pt x="796" y="2356"/>
                </a:lnTo>
                <a:close/>
                <a:moveTo>
                  <a:pt x="783" y="2327"/>
                </a:moveTo>
                <a:cubicBezTo>
                  <a:pt x="783" y="2328"/>
                  <a:pt x="782" y="2330"/>
                  <a:pt x="782" y="2331"/>
                </a:cubicBezTo>
                <a:cubicBezTo>
                  <a:pt x="781" y="2339"/>
                  <a:pt x="787" y="2347"/>
                  <a:pt x="795" y="2348"/>
                </a:cubicBezTo>
                <a:cubicBezTo>
                  <a:pt x="790" y="2356"/>
                  <a:pt x="790" y="2356"/>
                  <a:pt x="790" y="2356"/>
                </a:cubicBezTo>
                <a:cubicBezTo>
                  <a:pt x="717" y="2353"/>
                  <a:pt x="717" y="2353"/>
                  <a:pt x="717" y="2353"/>
                </a:cubicBezTo>
                <a:cubicBezTo>
                  <a:pt x="754" y="2310"/>
                  <a:pt x="754" y="2310"/>
                  <a:pt x="754" y="2310"/>
                </a:cubicBezTo>
                <a:lnTo>
                  <a:pt x="783" y="2327"/>
                </a:lnTo>
                <a:close/>
                <a:moveTo>
                  <a:pt x="753" y="2309"/>
                </a:moveTo>
                <a:cubicBezTo>
                  <a:pt x="715" y="2353"/>
                  <a:pt x="715" y="2353"/>
                  <a:pt x="715" y="2353"/>
                </a:cubicBezTo>
                <a:cubicBezTo>
                  <a:pt x="621" y="2350"/>
                  <a:pt x="621" y="2350"/>
                  <a:pt x="621" y="2350"/>
                </a:cubicBezTo>
                <a:cubicBezTo>
                  <a:pt x="620" y="2347"/>
                  <a:pt x="617" y="2344"/>
                  <a:pt x="613" y="2342"/>
                </a:cubicBezTo>
                <a:cubicBezTo>
                  <a:pt x="657" y="2269"/>
                  <a:pt x="657" y="2269"/>
                  <a:pt x="657" y="2269"/>
                </a:cubicBezTo>
                <a:cubicBezTo>
                  <a:pt x="658" y="2270"/>
                  <a:pt x="660" y="2270"/>
                  <a:pt x="662" y="2271"/>
                </a:cubicBezTo>
                <a:cubicBezTo>
                  <a:pt x="668" y="2271"/>
                  <a:pt x="674" y="2269"/>
                  <a:pt x="677" y="2264"/>
                </a:cubicBezTo>
                <a:lnTo>
                  <a:pt x="753" y="2309"/>
                </a:lnTo>
                <a:close/>
                <a:moveTo>
                  <a:pt x="762" y="2062"/>
                </a:moveTo>
                <a:cubicBezTo>
                  <a:pt x="759" y="2065"/>
                  <a:pt x="757" y="2068"/>
                  <a:pt x="757" y="2072"/>
                </a:cubicBezTo>
                <a:cubicBezTo>
                  <a:pt x="756" y="2078"/>
                  <a:pt x="759" y="2084"/>
                  <a:pt x="764" y="2087"/>
                </a:cubicBezTo>
                <a:cubicBezTo>
                  <a:pt x="671" y="2242"/>
                  <a:pt x="671" y="2242"/>
                  <a:pt x="671" y="2242"/>
                </a:cubicBezTo>
                <a:cubicBezTo>
                  <a:pt x="670" y="2241"/>
                  <a:pt x="668" y="2241"/>
                  <a:pt x="666" y="2240"/>
                </a:cubicBezTo>
                <a:cubicBezTo>
                  <a:pt x="660" y="2240"/>
                  <a:pt x="654" y="2243"/>
                  <a:pt x="651" y="2248"/>
                </a:cubicBezTo>
                <a:cubicBezTo>
                  <a:pt x="551" y="2188"/>
                  <a:pt x="551" y="2188"/>
                  <a:pt x="551" y="2188"/>
                </a:cubicBezTo>
                <a:cubicBezTo>
                  <a:pt x="552" y="2187"/>
                  <a:pt x="553" y="2185"/>
                  <a:pt x="553" y="2183"/>
                </a:cubicBezTo>
                <a:cubicBezTo>
                  <a:pt x="554" y="2177"/>
                  <a:pt x="551" y="2171"/>
                  <a:pt x="546" y="2168"/>
                </a:cubicBezTo>
                <a:cubicBezTo>
                  <a:pt x="660" y="1957"/>
                  <a:pt x="660" y="1957"/>
                  <a:pt x="660" y="1957"/>
                </a:cubicBezTo>
                <a:cubicBezTo>
                  <a:pt x="661" y="1958"/>
                  <a:pt x="663" y="1958"/>
                  <a:pt x="664" y="1958"/>
                </a:cubicBezTo>
                <a:cubicBezTo>
                  <a:pt x="669" y="1959"/>
                  <a:pt x="674" y="1957"/>
                  <a:pt x="677" y="1954"/>
                </a:cubicBezTo>
                <a:lnTo>
                  <a:pt x="762" y="2062"/>
                </a:lnTo>
                <a:close/>
                <a:moveTo>
                  <a:pt x="723" y="1814"/>
                </a:moveTo>
                <a:cubicBezTo>
                  <a:pt x="718" y="1816"/>
                  <a:pt x="715" y="1821"/>
                  <a:pt x="714" y="1826"/>
                </a:cubicBezTo>
                <a:cubicBezTo>
                  <a:pt x="713" y="1833"/>
                  <a:pt x="716" y="1838"/>
                  <a:pt x="721" y="1841"/>
                </a:cubicBezTo>
                <a:cubicBezTo>
                  <a:pt x="673" y="1930"/>
                  <a:pt x="673" y="1930"/>
                  <a:pt x="673" y="1930"/>
                </a:cubicBezTo>
                <a:cubicBezTo>
                  <a:pt x="672" y="1929"/>
                  <a:pt x="670" y="1928"/>
                  <a:pt x="668" y="1928"/>
                </a:cubicBezTo>
                <a:cubicBezTo>
                  <a:pt x="665" y="1928"/>
                  <a:pt x="662" y="1928"/>
                  <a:pt x="659" y="1930"/>
                </a:cubicBezTo>
                <a:cubicBezTo>
                  <a:pt x="582" y="1831"/>
                  <a:pt x="582" y="1831"/>
                  <a:pt x="582" y="1831"/>
                </a:cubicBezTo>
                <a:cubicBezTo>
                  <a:pt x="584" y="1828"/>
                  <a:pt x="586" y="1825"/>
                  <a:pt x="587" y="1821"/>
                </a:cubicBezTo>
                <a:cubicBezTo>
                  <a:pt x="588" y="1816"/>
                  <a:pt x="586" y="1812"/>
                  <a:pt x="583" y="1809"/>
                </a:cubicBezTo>
                <a:cubicBezTo>
                  <a:pt x="675" y="1718"/>
                  <a:pt x="675" y="1718"/>
                  <a:pt x="675" y="1718"/>
                </a:cubicBezTo>
                <a:cubicBezTo>
                  <a:pt x="677" y="1720"/>
                  <a:pt x="680" y="1722"/>
                  <a:pt x="684" y="1723"/>
                </a:cubicBezTo>
                <a:cubicBezTo>
                  <a:pt x="686" y="1723"/>
                  <a:pt x="689" y="1723"/>
                  <a:pt x="691" y="1722"/>
                </a:cubicBezTo>
                <a:lnTo>
                  <a:pt x="723" y="1814"/>
                </a:lnTo>
                <a:close/>
                <a:moveTo>
                  <a:pt x="696" y="1696"/>
                </a:moveTo>
                <a:cubicBezTo>
                  <a:pt x="693" y="1694"/>
                  <a:pt x="691" y="1693"/>
                  <a:pt x="688" y="1692"/>
                </a:cubicBezTo>
                <a:cubicBezTo>
                  <a:pt x="686" y="1692"/>
                  <a:pt x="684" y="1692"/>
                  <a:pt x="682" y="1693"/>
                </a:cubicBezTo>
                <a:cubicBezTo>
                  <a:pt x="622" y="1522"/>
                  <a:pt x="622" y="1522"/>
                  <a:pt x="622" y="1522"/>
                </a:cubicBezTo>
                <a:cubicBezTo>
                  <a:pt x="627" y="1520"/>
                  <a:pt x="630" y="1516"/>
                  <a:pt x="631" y="1510"/>
                </a:cubicBezTo>
                <a:cubicBezTo>
                  <a:pt x="631" y="1508"/>
                  <a:pt x="631" y="1506"/>
                  <a:pt x="631" y="1504"/>
                </a:cubicBezTo>
                <a:cubicBezTo>
                  <a:pt x="967" y="1410"/>
                  <a:pt x="967" y="1410"/>
                  <a:pt x="967" y="1410"/>
                </a:cubicBezTo>
                <a:cubicBezTo>
                  <a:pt x="967" y="1414"/>
                  <a:pt x="970" y="1418"/>
                  <a:pt x="973" y="1421"/>
                </a:cubicBezTo>
                <a:lnTo>
                  <a:pt x="696" y="1696"/>
                </a:lnTo>
                <a:close/>
                <a:moveTo>
                  <a:pt x="989" y="1395"/>
                </a:moveTo>
                <a:cubicBezTo>
                  <a:pt x="987" y="1394"/>
                  <a:pt x="985" y="1393"/>
                  <a:pt x="983" y="1393"/>
                </a:cubicBezTo>
                <a:cubicBezTo>
                  <a:pt x="975" y="1392"/>
                  <a:pt x="968" y="1398"/>
                  <a:pt x="967" y="1406"/>
                </a:cubicBezTo>
                <a:cubicBezTo>
                  <a:pt x="966" y="1407"/>
                  <a:pt x="966" y="1408"/>
                  <a:pt x="966" y="1409"/>
                </a:cubicBezTo>
                <a:cubicBezTo>
                  <a:pt x="631" y="1504"/>
                  <a:pt x="631" y="1504"/>
                  <a:pt x="631" y="1504"/>
                </a:cubicBezTo>
                <a:cubicBezTo>
                  <a:pt x="630" y="1501"/>
                  <a:pt x="628" y="1499"/>
                  <a:pt x="627" y="1497"/>
                </a:cubicBezTo>
                <a:cubicBezTo>
                  <a:pt x="817" y="1296"/>
                  <a:pt x="817" y="1296"/>
                  <a:pt x="817" y="1296"/>
                </a:cubicBezTo>
                <a:cubicBezTo>
                  <a:pt x="819" y="1297"/>
                  <a:pt x="821" y="1298"/>
                  <a:pt x="823" y="1298"/>
                </a:cubicBezTo>
                <a:cubicBezTo>
                  <a:pt x="831" y="1299"/>
                  <a:pt x="839" y="1293"/>
                  <a:pt x="840" y="1285"/>
                </a:cubicBezTo>
                <a:cubicBezTo>
                  <a:pt x="840" y="1282"/>
                  <a:pt x="840" y="1280"/>
                  <a:pt x="839" y="1278"/>
                </a:cubicBezTo>
                <a:cubicBezTo>
                  <a:pt x="1078" y="1093"/>
                  <a:pt x="1078" y="1093"/>
                  <a:pt x="1078" y="1093"/>
                </a:cubicBezTo>
                <a:cubicBezTo>
                  <a:pt x="1079" y="1098"/>
                  <a:pt x="1083" y="1102"/>
                  <a:pt x="1089" y="1104"/>
                </a:cubicBezTo>
                <a:lnTo>
                  <a:pt x="989" y="1395"/>
                </a:lnTo>
                <a:close/>
                <a:moveTo>
                  <a:pt x="1802" y="525"/>
                </a:moveTo>
                <a:cubicBezTo>
                  <a:pt x="1824" y="545"/>
                  <a:pt x="1824" y="545"/>
                  <a:pt x="1824" y="545"/>
                </a:cubicBezTo>
                <a:cubicBezTo>
                  <a:pt x="1806" y="563"/>
                  <a:pt x="1806" y="563"/>
                  <a:pt x="1806" y="563"/>
                </a:cubicBezTo>
                <a:cubicBezTo>
                  <a:pt x="1796" y="529"/>
                  <a:pt x="1796" y="529"/>
                  <a:pt x="1796" y="529"/>
                </a:cubicBezTo>
                <a:cubicBezTo>
                  <a:pt x="1798" y="528"/>
                  <a:pt x="1801" y="527"/>
                  <a:pt x="1802" y="525"/>
                </a:cubicBezTo>
                <a:close/>
                <a:moveTo>
                  <a:pt x="1825" y="547"/>
                </a:moveTo>
                <a:cubicBezTo>
                  <a:pt x="1991" y="703"/>
                  <a:pt x="1991" y="703"/>
                  <a:pt x="1991" y="703"/>
                </a:cubicBezTo>
                <a:cubicBezTo>
                  <a:pt x="1861" y="759"/>
                  <a:pt x="1861" y="759"/>
                  <a:pt x="1861" y="759"/>
                </a:cubicBezTo>
                <a:cubicBezTo>
                  <a:pt x="1806" y="565"/>
                  <a:pt x="1806" y="565"/>
                  <a:pt x="1806" y="565"/>
                </a:cubicBezTo>
                <a:lnTo>
                  <a:pt x="1825" y="547"/>
                </a:lnTo>
                <a:close/>
                <a:moveTo>
                  <a:pt x="1860" y="759"/>
                </a:moveTo>
                <a:cubicBezTo>
                  <a:pt x="1795" y="787"/>
                  <a:pt x="1795" y="787"/>
                  <a:pt x="1795" y="787"/>
                </a:cubicBezTo>
                <a:cubicBezTo>
                  <a:pt x="1690" y="681"/>
                  <a:pt x="1690" y="681"/>
                  <a:pt x="1690" y="681"/>
                </a:cubicBezTo>
                <a:cubicBezTo>
                  <a:pt x="1806" y="566"/>
                  <a:pt x="1806" y="566"/>
                  <a:pt x="1806" y="566"/>
                </a:cubicBezTo>
                <a:lnTo>
                  <a:pt x="1860" y="759"/>
                </a:lnTo>
                <a:close/>
                <a:moveTo>
                  <a:pt x="1861" y="762"/>
                </a:moveTo>
                <a:cubicBezTo>
                  <a:pt x="1890" y="865"/>
                  <a:pt x="1890" y="865"/>
                  <a:pt x="1890" y="865"/>
                </a:cubicBezTo>
                <a:cubicBezTo>
                  <a:pt x="1885" y="866"/>
                  <a:pt x="1882" y="868"/>
                  <a:pt x="1879" y="872"/>
                </a:cubicBezTo>
                <a:cubicBezTo>
                  <a:pt x="1797" y="789"/>
                  <a:pt x="1797" y="789"/>
                  <a:pt x="1797" y="789"/>
                </a:cubicBezTo>
                <a:lnTo>
                  <a:pt x="1861" y="762"/>
                </a:lnTo>
                <a:close/>
                <a:moveTo>
                  <a:pt x="1905" y="888"/>
                </a:moveTo>
                <a:cubicBezTo>
                  <a:pt x="1916" y="892"/>
                  <a:pt x="1916" y="892"/>
                  <a:pt x="1916" y="892"/>
                </a:cubicBezTo>
                <a:cubicBezTo>
                  <a:pt x="1897" y="894"/>
                  <a:pt x="1897" y="894"/>
                  <a:pt x="1897" y="894"/>
                </a:cubicBezTo>
                <a:cubicBezTo>
                  <a:pt x="1900" y="893"/>
                  <a:pt x="1903" y="891"/>
                  <a:pt x="1905" y="888"/>
                </a:cubicBezTo>
                <a:close/>
                <a:moveTo>
                  <a:pt x="1905" y="887"/>
                </a:moveTo>
                <a:cubicBezTo>
                  <a:pt x="1906" y="886"/>
                  <a:pt x="1907" y="884"/>
                  <a:pt x="1907" y="882"/>
                </a:cubicBezTo>
                <a:cubicBezTo>
                  <a:pt x="1908" y="874"/>
                  <a:pt x="1902" y="866"/>
                  <a:pt x="1893" y="865"/>
                </a:cubicBezTo>
                <a:cubicBezTo>
                  <a:pt x="1893" y="865"/>
                  <a:pt x="1892" y="865"/>
                  <a:pt x="1891" y="865"/>
                </a:cubicBezTo>
                <a:cubicBezTo>
                  <a:pt x="1862" y="761"/>
                  <a:pt x="1862" y="761"/>
                  <a:pt x="1862" y="761"/>
                </a:cubicBezTo>
                <a:cubicBezTo>
                  <a:pt x="1992" y="705"/>
                  <a:pt x="1992" y="705"/>
                  <a:pt x="1992" y="705"/>
                </a:cubicBezTo>
                <a:cubicBezTo>
                  <a:pt x="2003" y="715"/>
                  <a:pt x="2003" y="715"/>
                  <a:pt x="2003" y="715"/>
                </a:cubicBezTo>
                <a:cubicBezTo>
                  <a:pt x="2002" y="717"/>
                  <a:pt x="2002" y="719"/>
                  <a:pt x="2001" y="721"/>
                </a:cubicBezTo>
                <a:cubicBezTo>
                  <a:pt x="2000" y="730"/>
                  <a:pt x="2006" y="737"/>
                  <a:pt x="2015" y="738"/>
                </a:cubicBezTo>
                <a:cubicBezTo>
                  <a:pt x="2017" y="738"/>
                  <a:pt x="2020" y="738"/>
                  <a:pt x="2022" y="737"/>
                </a:cubicBezTo>
                <a:cubicBezTo>
                  <a:pt x="2123" y="867"/>
                  <a:pt x="2123" y="867"/>
                  <a:pt x="2123" y="867"/>
                </a:cubicBezTo>
                <a:cubicBezTo>
                  <a:pt x="1918" y="892"/>
                  <a:pt x="1918" y="892"/>
                  <a:pt x="1918" y="892"/>
                </a:cubicBezTo>
                <a:lnTo>
                  <a:pt x="1905" y="887"/>
                </a:lnTo>
                <a:close/>
                <a:moveTo>
                  <a:pt x="2124" y="869"/>
                </a:moveTo>
                <a:cubicBezTo>
                  <a:pt x="2207" y="976"/>
                  <a:pt x="2207" y="976"/>
                  <a:pt x="2207" y="976"/>
                </a:cubicBezTo>
                <a:cubicBezTo>
                  <a:pt x="2201" y="978"/>
                  <a:pt x="2197" y="982"/>
                  <a:pt x="2196" y="987"/>
                </a:cubicBezTo>
                <a:cubicBezTo>
                  <a:pt x="1923" y="893"/>
                  <a:pt x="1923" y="893"/>
                  <a:pt x="1923" y="893"/>
                </a:cubicBezTo>
                <a:lnTo>
                  <a:pt x="2124" y="869"/>
                </a:lnTo>
                <a:close/>
                <a:moveTo>
                  <a:pt x="2212" y="976"/>
                </a:moveTo>
                <a:cubicBezTo>
                  <a:pt x="2211" y="976"/>
                  <a:pt x="2209" y="976"/>
                  <a:pt x="2208" y="976"/>
                </a:cubicBezTo>
                <a:cubicBezTo>
                  <a:pt x="2125" y="869"/>
                  <a:pt x="2125" y="869"/>
                  <a:pt x="2125" y="869"/>
                </a:cubicBezTo>
                <a:cubicBezTo>
                  <a:pt x="2213" y="859"/>
                  <a:pt x="2213" y="859"/>
                  <a:pt x="2213" y="859"/>
                </a:cubicBezTo>
                <a:lnTo>
                  <a:pt x="2212" y="976"/>
                </a:lnTo>
                <a:close/>
                <a:moveTo>
                  <a:pt x="2213" y="857"/>
                </a:moveTo>
                <a:cubicBezTo>
                  <a:pt x="2124" y="867"/>
                  <a:pt x="2124" y="867"/>
                  <a:pt x="2124" y="867"/>
                </a:cubicBezTo>
                <a:cubicBezTo>
                  <a:pt x="2023" y="737"/>
                  <a:pt x="2023" y="737"/>
                  <a:pt x="2023" y="737"/>
                </a:cubicBezTo>
                <a:cubicBezTo>
                  <a:pt x="2028" y="735"/>
                  <a:pt x="2031" y="730"/>
                  <a:pt x="2032" y="725"/>
                </a:cubicBezTo>
                <a:cubicBezTo>
                  <a:pt x="2032" y="723"/>
                  <a:pt x="2032" y="721"/>
                  <a:pt x="2031" y="720"/>
                </a:cubicBezTo>
                <a:cubicBezTo>
                  <a:pt x="2200" y="697"/>
                  <a:pt x="2200" y="697"/>
                  <a:pt x="2200" y="697"/>
                </a:cubicBezTo>
                <a:cubicBezTo>
                  <a:pt x="2201" y="703"/>
                  <a:pt x="2206" y="709"/>
                  <a:pt x="2213" y="710"/>
                </a:cubicBezTo>
                <a:cubicBezTo>
                  <a:pt x="2213" y="710"/>
                  <a:pt x="2214" y="710"/>
                  <a:pt x="2214" y="710"/>
                </a:cubicBezTo>
                <a:lnTo>
                  <a:pt x="2213" y="857"/>
                </a:lnTo>
                <a:close/>
                <a:moveTo>
                  <a:pt x="2201" y="689"/>
                </a:moveTo>
                <a:cubicBezTo>
                  <a:pt x="2200" y="690"/>
                  <a:pt x="2200" y="691"/>
                  <a:pt x="2200" y="693"/>
                </a:cubicBezTo>
                <a:cubicBezTo>
                  <a:pt x="2200" y="694"/>
                  <a:pt x="2200" y="695"/>
                  <a:pt x="2200" y="696"/>
                </a:cubicBezTo>
                <a:cubicBezTo>
                  <a:pt x="2031" y="719"/>
                  <a:pt x="2031" y="719"/>
                  <a:pt x="2031" y="719"/>
                </a:cubicBezTo>
                <a:cubicBezTo>
                  <a:pt x="2030" y="713"/>
                  <a:pt x="2025" y="709"/>
                  <a:pt x="2018" y="708"/>
                </a:cubicBezTo>
                <a:cubicBezTo>
                  <a:pt x="2012" y="707"/>
                  <a:pt x="2007" y="710"/>
                  <a:pt x="2004" y="715"/>
                </a:cubicBezTo>
                <a:cubicBezTo>
                  <a:pt x="1993" y="705"/>
                  <a:pt x="1993" y="705"/>
                  <a:pt x="1993" y="705"/>
                </a:cubicBezTo>
                <a:cubicBezTo>
                  <a:pt x="2115" y="652"/>
                  <a:pt x="2115" y="652"/>
                  <a:pt x="2115" y="652"/>
                </a:cubicBezTo>
                <a:lnTo>
                  <a:pt x="2201" y="689"/>
                </a:lnTo>
                <a:close/>
                <a:moveTo>
                  <a:pt x="2112" y="651"/>
                </a:moveTo>
                <a:cubicBezTo>
                  <a:pt x="1992" y="703"/>
                  <a:pt x="1992" y="703"/>
                  <a:pt x="1992" y="703"/>
                </a:cubicBezTo>
                <a:cubicBezTo>
                  <a:pt x="1826" y="546"/>
                  <a:pt x="1826" y="546"/>
                  <a:pt x="1826" y="546"/>
                </a:cubicBezTo>
                <a:cubicBezTo>
                  <a:pt x="1838" y="535"/>
                  <a:pt x="1838" y="535"/>
                  <a:pt x="1838" y="535"/>
                </a:cubicBezTo>
                <a:lnTo>
                  <a:pt x="2112" y="651"/>
                </a:lnTo>
                <a:close/>
                <a:moveTo>
                  <a:pt x="1835" y="534"/>
                </a:moveTo>
                <a:cubicBezTo>
                  <a:pt x="1824" y="545"/>
                  <a:pt x="1824" y="545"/>
                  <a:pt x="1824" y="545"/>
                </a:cubicBezTo>
                <a:cubicBezTo>
                  <a:pt x="1803" y="525"/>
                  <a:pt x="1803" y="525"/>
                  <a:pt x="1803" y="525"/>
                </a:cubicBezTo>
                <a:cubicBezTo>
                  <a:pt x="1804" y="523"/>
                  <a:pt x="1805" y="522"/>
                  <a:pt x="1805" y="521"/>
                </a:cubicBezTo>
                <a:lnTo>
                  <a:pt x="1835" y="534"/>
                </a:lnTo>
                <a:close/>
                <a:moveTo>
                  <a:pt x="1777" y="520"/>
                </a:moveTo>
                <a:cubicBezTo>
                  <a:pt x="1779" y="525"/>
                  <a:pt x="1784" y="529"/>
                  <a:pt x="1790" y="530"/>
                </a:cubicBezTo>
                <a:cubicBezTo>
                  <a:pt x="1792" y="530"/>
                  <a:pt x="1793" y="530"/>
                  <a:pt x="1795" y="529"/>
                </a:cubicBezTo>
                <a:cubicBezTo>
                  <a:pt x="1805" y="564"/>
                  <a:pt x="1805" y="564"/>
                  <a:pt x="1805" y="564"/>
                </a:cubicBezTo>
                <a:cubicBezTo>
                  <a:pt x="1689" y="679"/>
                  <a:pt x="1689" y="679"/>
                  <a:pt x="1689" y="679"/>
                </a:cubicBezTo>
                <a:cubicBezTo>
                  <a:pt x="1604" y="594"/>
                  <a:pt x="1604" y="594"/>
                  <a:pt x="1604" y="594"/>
                </a:cubicBezTo>
                <a:cubicBezTo>
                  <a:pt x="1606" y="592"/>
                  <a:pt x="1607" y="589"/>
                  <a:pt x="1607" y="586"/>
                </a:cubicBezTo>
                <a:cubicBezTo>
                  <a:pt x="1608" y="584"/>
                  <a:pt x="1607" y="582"/>
                  <a:pt x="1607" y="580"/>
                </a:cubicBezTo>
                <a:lnTo>
                  <a:pt x="1777" y="520"/>
                </a:lnTo>
                <a:close/>
                <a:moveTo>
                  <a:pt x="1473" y="612"/>
                </a:moveTo>
                <a:cubicBezTo>
                  <a:pt x="1467" y="611"/>
                  <a:pt x="1461" y="615"/>
                  <a:pt x="1458" y="620"/>
                </a:cubicBezTo>
                <a:cubicBezTo>
                  <a:pt x="1370" y="572"/>
                  <a:pt x="1370" y="572"/>
                  <a:pt x="1370" y="572"/>
                </a:cubicBezTo>
                <a:cubicBezTo>
                  <a:pt x="1371" y="570"/>
                  <a:pt x="1371" y="568"/>
                  <a:pt x="1372" y="567"/>
                </a:cubicBezTo>
                <a:cubicBezTo>
                  <a:pt x="1372" y="563"/>
                  <a:pt x="1371" y="560"/>
                  <a:pt x="1370" y="558"/>
                </a:cubicBezTo>
                <a:cubicBezTo>
                  <a:pt x="1469" y="480"/>
                  <a:pt x="1469" y="480"/>
                  <a:pt x="1469" y="480"/>
                </a:cubicBezTo>
                <a:cubicBezTo>
                  <a:pt x="1471" y="483"/>
                  <a:pt x="1475" y="485"/>
                  <a:pt x="1479" y="485"/>
                </a:cubicBezTo>
                <a:cubicBezTo>
                  <a:pt x="1483" y="486"/>
                  <a:pt x="1488" y="484"/>
                  <a:pt x="1491" y="481"/>
                </a:cubicBezTo>
                <a:cubicBezTo>
                  <a:pt x="1582" y="573"/>
                  <a:pt x="1582" y="573"/>
                  <a:pt x="1582" y="573"/>
                </a:cubicBezTo>
                <a:cubicBezTo>
                  <a:pt x="1579" y="576"/>
                  <a:pt x="1578" y="579"/>
                  <a:pt x="1577" y="583"/>
                </a:cubicBezTo>
                <a:cubicBezTo>
                  <a:pt x="1577" y="585"/>
                  <a:pt x="1577" y="587"/>
                  <a:pt x="1578" y="589"/>
                </a:cubicBezTo>
                <a:cubicBezTo>
                  <a:pt x="1486" y="622"/>
                  <a:pt x="1486" y="622"/>
                  <a:pt x="1486" y="622"/>
                </a:cubicBezTo>
                <a:cubicBezTo>
                  <a:pt x="1484" y="617"/>
                  <a:pt x="1479" y="613"/>
                  <a:pt x="1473" y="612"/>
                </a:cubicBezTo>
                <a:close/>
                <a:moveTo>
                  <a:pt x="1227" y="655"/>
                </a:moveTo>
                <a:cubicBezTo>
                  <a:pt x="1221" y="654"/>
                  <a:pt x="1216" y="657"/>
                  <a:pt x="1213" y="662"/>
                </a:cubicBezTo>
                <a:cubicBezTo>
                  <a:pt x="1115" y="604"/>
                  <a:pt x="1115" y="604"/>
                  <a:pt x="1115" y="604"/>
                </a:cubicBezTo>
                <a:cubicBezTo>
                  <a:pt x="1118" y="600"/>
                  <a:pt x="1119" y="595"/>
                  <a:pt x="1118" y="591"/>
                </a:cubicBezTo>
                <a:cubicBezTo>
                  <a:pt x="1116" y="583"/>
                  <a:pt x="1107" y="578"/>
                  <a:pt x="1099" y="580"/>
                </a:cubicBezTo>
                <a:cubicBezTo>
                  <a:pt x="1095" y="582"/>
                  <a:pt x="1091" y="585"/>
                  <a:pt x="1090" y="589"/>
                </a:cubicBezTo>
                <a:cubicBezTo>
                  <a:pt x="1058" y="570"/>
                  <a:pt x="1058" y="570"/>
                  <a:pt x="1058" y="570"/>
                </a:cubicBezTo>
                <a:cubicBezTo>
                  <a:pt x="1058" y="568"/>
                  <a:pt x="1059" y="566"/>
                  <a:pt x="1059" y="564"/>
                </a:cubicBezTo>
                <a:cubicBezTo>
                  <a:pt x="1060" y="558"/>
                  <a:pt x="1057" y="553"/>
                  <a:pt x="1052" y="550"/>
                </a:cubicBezTo>
                <a:cubicBezTo>
                  <a:pt x="1111" y="450"/>
                  <a:pt x="1111" y="450"/>
                  <a:pt x="1111" y="450"/>
                </a:cubicBezTo>
                <a:cubicBezTo>
                  <a:pt x="1113" y="451"/>
                  <a:pt x="1115" y="451"/>
                  <a:pt x="1117" y="452"/>
                </a:cubicBezTo>
                <a:cubicBezTo>
                  <a:pt x="1123" y="452"/>
                  <a:pt x="1129" y="449"/>
                  <a:pt x="1132" y="444"/>
                </a:cubicBezTo>
                <a:cubicBezTo>
                  <a:pt x="1343" y="558"/>
                  <a:pt x="1343" y="558"/>
                  <a:pt x="1343" y="558"/>
                </a:cubicBezTo>
                <a:cubicBezTo>
                  <a:pt x="1342" y="560"/>
                  <a:pt x="1342" y="561"/>
                  <a:pt x="1341" y="563"/>
                </a:cubicBezTo>
                <a:cubicBezTo>
                  <a:pt x="1341" y="568"/>
                  <a:pt x="1343" y="572"/>
                  <a:pt x="1346" y="575"/>
                </a:cubicBezTo>
                <a:cubicBezTo>
                  <a:pt x="1237" y="660"/>
                  <a:pt x="1237" y="660"/>
                  <a:pt x="1237" y="660"/>
                </a:cubicBezTo>
                <a:cubicBezTo>
                  <a:pt x="1235" y="658"/>
                  <a:pt x="1231" y="656"/>
                  <a:pt x="1227" y="655"/>
                </a:cubicBezTo>
                <a:close/>
                <a:moveTo>
                  <a:pt x="29" y="165"/>
                </a:moveTo>
                <a:cubicBezTo>
                  <a:pt x="30" y="165"/>
                  <a:pt x="30" y="164"/>
                  <a:pt x="30" y="163"/>
                </a:cubicBezTo>
                <a:cubicBezTo>
                  <a:pt x="32" y="166"/>
                  <a:pt x="32" y="166"/>
                  <a:pt x="32" y="166"/>
                </a:cubicBezTo>
                <a:lnTo>
                  <a:pt x="29" y="165"/>
                </a:lnTo>
                <a:close/>
                <a:moveTo>
                  <a:pt x="35" y="168"/>
                </a:moveTo>
                <a:cubicBezTo>
                  <a:pt x="714" y="418"/>
                  <a:pt x="714" y="418"/>
                  <a:pt x="714" y="418"/>
                </a:cubicBezTo>
                <a:cubicBezTo>
                  <a:pt x="714" y="419"/>
                  <a:pt x="714" y="419"/>
                  <a:pt x="713" y="420"/>
                </a:cubicBezTo>
                <a:cubicBezTo>
                  <a:pt x="712" y="424"/>
                  <a:pt x="713" y="429"/>
                  <a:pt x="715" y="432"/>
                </a:cubicBezTo>
                <a:cubicBezTo>
                  <a:pt x="677" y="536"/>
                  <a:pt x="677" y="536"/>
                  <a:pt x="677" y="536"/>
                </a:cubicBezTo>
                <a:cubicBezTo>
                  <a:pt x="35" y="168"/>
                  <a:pt x="35" y="168"/>
                  <a:pt x="35" y="168"/>
                </a:cubicBezTo>
                <a:close/>
                <a:moveTo>
                  <a:pt x="929" y="503"/>
                </a:moveTo>
                <a:cubicBezTo>
                  <a:pt x="929" y="504"/>
                  <a:pt x="929" y="505"/>
                  <a:pt x="929" y="505"/>
                </a:cubicBezTo>
                <a:cubicBezTo>
                  <a:pt x="862" y="541"/>
                  <a:pt x="862" y="541"/>
                  <a:pt x="862" y="541"/>
                </a:cubicBezTo>
                <a:cubicBezTo>
                  <a:pt x="736" y="433"/>
                  <a:pt x="736" y="433"/>
                  <a:pt x="736" y="433"/>
                </a:cubicBezTo>
                <a:cubicBezTo>
                  <a:pt x="737" y="432"/>
                  <a:pt x="738" y="431"/>
                  <a:pt x="739" y="429"/>
                </a:cubicBezTo>
                <a:cubicBezTo>
                  <a:pt x="739" y="429"/>
                  <a:pt x="739" y="428"/>
                  <a:pt x="739" y="427"/>
                </a:cubicBezTo>
                <a:cubicBezTo>
                  <a:pt x="931" y="498"/>
                  <a:pt x="931" y="498"/>
                  <a:pt x="931" y="498"/>
                </a:cubicBezTo>
                <a:cubicBezTo>
                  <a:pt x="930" y="499"/>
                  <a:pt x="929" y="501"/>
                  <a:pt x="929" y="503"/>
                </a:cubicBezTo>
                <a:close/>
                <a:moveTo>
                  <a:pt x="860" y="541"/>
                </a:moveTo>
                <a:cubicBezTo>
                  <a:pt x="769" y="589"/>
                  <a:pt x="769" y="589"/>
                  <a:pt x="769" y="589"/>
                </a:cubicBezTo>
                <a:cubicBezTo>
                  <a:pt x="679" y="537"/>
                  <a:pt x="679" y="537"/>
                  <a:pt x="679" y="537"/>
                </a:cubicBezTo>
                <a:cubicBezTo>
                  <a:pt x="716" y="434"/>
                  <a:pt x="716" y="434"/>
                  <a:pt x="716" y="434"/>
                </a:cubicBezTo>
                <a:cubicBezTo>
                  <a:pt x="718" y="435"/>
                  <a:pt x="719" y="436"/>
                  <a:pt x="721" y="437"/>
                </a:cubicBezTo>
                <a:cubicBezTo>
                  <a:pt x="726" y="439"/>
                  <a:pt x="732" y="438"/>
                  <a:pt x="735" y="434"/>
                </a:cubicBezTo>
                <a:lnTo>
                  <a:pt x="860" y="541"/>
                </a:lnTo>
                <a:close/>
                <a:moveTo>
                  <a:pt x="677" y="537"/>
                </a:moveTo>
                <a:cubicBezTo>
                  <a:pt x="670" y="556"/>
                  <a:pt x="670" y="556"/>
                  <a:pt x="670" y="556"/>
                </a:cubicBezTo>
                <a:cubicBezTo>
                  <a:pt x="664" y="555"/>
                  <a:pt x="658" y="558"/>
                  <a:pt x="655" y="564"/>
                </a:cubicBezTo>
                <a:cubicBezTo>
                  <a:pt x="319" y="471"/>
                  <a:pt x="319" y="471"/>
                  <a:pt x="319" y="471"/>
                </a:cubicBezTo>
                <a:cubicBezTo>
                  <a:pt x="49" y="192"/>
                  <a:pt x="49" y="192"/>
                  <a:pt x="49" y="192"/>
                </a:cubicBezTo>
                <a:cubicBezTo>
                  <a:pt x="36" y="170"/>
                  <a:pt x="36" y="170"/>
                  <a:pt x="36" y="170"/>
                </a:cubicBezTo>
                <a:lnTo>
                  <a:pt x="677" y="537"/>
                </a:lnTo>
                <a:close/>
                <a:moveTo>
                  <a:pt x="655" y="565"/>
                </a:moveTo>
                <a:cubicBezTo>
                  <a:pt x="652" y="572"/>
                  <a:pt x="656" y="579"/>
                  <a:pt x="663" y="582"/>
                </a:cubicBezTo>
                <a:cubicBezTo>
                  <a:pt x="670" y="584"/>
                  <a:pt x="677" y="581"/>
                  <a:pt x="680" y="574"/>
                </a:cubicBezTo>
                <a:cubicBezTo>
                  <a:pt x="682" y="567"/>
                  <a:pt x="679" y="559"/>
                  <a:pt x="672" y="557"/>
                </a:cubicBezTo>
                <a:cubicBezTo>
                  <a:pt x="672" y="557"/>
                  <a:pt x="672" y="557"/>
                  <a:pt x="672" y="557"/>
                </a:cubicBezTo>
                <a:cubicBezTo>
                  <a:pt x="678" y="538"/>
                  <a:pt x="678" y="538"/>
                  <a:pt x="678" y="538"/>
                </a:cubicBezTo>
                <a:cubicBezTo>
                  <a:pt x="768" y="589"/>
                  <a:pt x="768" y="589"/>
                  <a:pt x="768" y="589"/>
                </a:cubicBezTo>
                <a:cubicBezTo>
                  <a:pt x="559" y="698"/>
                  <a:pt x="559" y="698"/>
                  <a:pt x="559" y="698"/>
                </a:cubicBezTo>
                <a:cubicBezTo>
                  <a:pt x="557" y="692"/>
                  <a:pt x="552" y="688"/>
                  <a:pt x="546" y="687"/>
                </a:cubicBezTo>
                <a:cubicBezTo>
                  <a:pt x="541" y="686"/>
                  <a:pt x="536" y="688"/>
                  <a:pt x="533" y="691"/>
                </a:cubicBezTo>
                <a:cubicBezTo>
                  <a:pt x="321" y="473"/>
                  <a:pt x="321" y="473"/>
                  <a:pt x="321" y="473"/>
                </a:cubicBezTo>
                <a:lnTo>
                  <a:pt x="655" y="565"/>
                </a:lnTo>
                <a:close/>
                <a:moveTo>
                  <a:pt x="769" y="590"/>
                </a:moveTo>
                <a:cubicBezTo>
                  <a:pt x="943" y="689"/>
                  <a:pt x="943" y="689"/>
                  <a:pt x="943" y="689"/>
                </a:cubicBezTo>
                <a:cubicBezTo>
                  <a:pt x="943" y="695"/>
                  <a:pt x="943" y="695"/>
                  <a:pt x="943" y="695"/>
                </a:cubicBezTo>
                <a:cubicBezTo>
                  <a:pt x="560" y="699"/>
                  <a:pt x="560" y="699"/>
                  <a:pt x="560" y="699"/>
                </a:cubicBezTo>
                <a:lnTo>
                  <a:pt x="769" y="590"/>
                </a:lnTo>
                <a:close/>
                <a:moveTo>
                  <a:pt x="770" y="589"/>
                </a:moveTo>
                <a:cubicBezTo>
                  <a:pt x="861" y="542"/>
                  <a:pt x="861" y="542"/>
                  <a:pt x="861" y="542"/>
                </a:cubicBezTo>
                <a:cubicBezTo>
                  <a:pt x="945" y="614"/>
                  <a:pt x="945" y="614"/>
                  <a:pt x="945" y="614"/>
                </a:cubicBezTo>
                <a:cubicBezTo>
                  <a:pt x="943" y="688"/>
                  <a:pt x="943" y="688"/>
                  <a:pt x="943" y="688"/>
                </a:cubicBezTo>
                <a:lnTo>
                  <a:pt x="770" y="589"/>
                </a:lnTo>
                <a:close/>
                <a:moveTo>
                  <a:pt x="862" y="541"/>
                </a:moveTo>
                <a:cubicBezTo>
                  <a:pt x="929" y="506"/>
                  <a:pt x="929" y="506"/>
                  <a:pt x="929" y="506"/>
                </a:cubicBezTo>
                <a:cubicBezTo>
                  <a:pt x="930" y="513"/>
                  <a:pt x="935" y="519"/>
                  <a:pt x="942" y="520"/>
                </a:cubicBezTo>
                <a:cubicBezTo>
                  <a:pt x="944" y="520"/>
                  <a:pt x="946" y="520"/>
                  <a:pt x="948" y="520"/>
                </a:cubicBezTo>
                <a:cubicBezTo>
                  <a:pt x="945" y="613"/>
                  <a:pt x="945" y="613"/>
                  <a:pt x="945" y="613"/>
                </a:cubicBezTo>
                <a:lnTo>
                  <a:pt x="862" y="541"/>
                </a:lnTo>
                <a:close/>
                <a:moveTo>
                  <a:pt x="949" y="519"/>
                </a:moveTo>
                <a:cubicBezTo>
                  <a:pt x="953" y="518"/>
                  <a:pt x="956" y="515"/>
                  <a:pt x="958" y="512"/>
                </a:cubicBezTo>
                <a:cubicBezTo>
                  <a:pt x="1031" y="555"/>
                  <a:pt x="1031" y="555"/>
                  <a:pt x="1031" y="555"/>
                </a:cubicBezTo>
                <a:cubicBezTo>
                  <a:pt x="1030" y="557"/>
                  <a:pt x="1029" y="559"/>
                  <a:pt x="1029" y="561"/>
                </a:cubicBezTo>
                <a:cubicBezTo>
                  <a:pt x="1028" y="567"/>
                  <a:pt x="1031" y="572"/>
                  <a:pt x="1036" y="575"/>
                </a:cubicBezTo>
                <a:cubicBezTo>
                  <a:pt x="991" y="652"/>
                  <a:pt x="991" y="652"/>
                  <a:pt x="991" y="652"/>
                </a:cubicBezTo>
                <a:cubicBezTo>
                  <a:pt x="946" y="613"/>
                  <a:pt x="946" y="613"/>
                  <a:pt x="946" y="613"/>
                </a:cubicBezTo>
                <a:lnTo>
                  <a:pt x="949" y="519"/>
                </a:lnTo>
                <a:close/>
                <a:moveTo>
                  <a:pt x="1598" y="412"/>
                </a:moveTo>
                <a:cubicBezTo>
                  <a:pt x="1601" y="416"/>
                  <a:pt x="1604" y="418"/>
                  <a:pt x="1609" y="419"/>
                </a:cubicBezTo>
                <a:cubicBezTo>
                  <a:pt x="1610" y="419"/>
                  <a:pt x="1612" y="419"/>
                  <a:pt x="1614" y="418"/>
                </a:cubicBezTo>
                <a:cubicBezTo>
                  <a:pt x="1595" y="570"/>
                  <a:pt x="1595" y="570"/>
                  <a:pt x="1595" y="570"/>
                </a:cubicBezTo>
                <a:cubicBezTo>
                  <a:pt x="1595" y="569"/>
                  <a:pt x="1594" y="569"/>
                  <a:pt x="1594" y="569"/>
                </a:cubicBezTo>
                <a:cubicBezTo>
                  <a:pt x="1590" y="569"/>
                  <a:pt x="1586" y="570"/>
                  <a:pt x="1583" y="573"/>
                </a:cubicBezTo>
                <a:cubicBezTo>
                  <a:pt x="1492" y="481"/>
                  <a:pt x="1492" y="481"/>
                  <a:pt x="1492" y="481"/>
                </a:cubicBezTo>
                <a:cubicBezTo>
                  <a:pt x="1494" y="478"/>
                  <a:pt x="1495" y="475"/>
                  <a:pt x="1496" y="472"/>
                </a:cubicBezTo>
                <a:cubicBezTo>
                  <a:pt x="1496" y="469"/>
                  <a:pt x="1495" y="466"/>
                  <a:pt x="1494" y="464"/>
                </a:cubicBezTo>
                <a:lnTo>
                  <a:pt x="1598" y="412"/>
                </a:lnTo>
                <a:close/>
                <a:moveTo>
                  <a:pt x="1466" y="468"/>
                </a:moveTo>
                <a:cubicBezTo>
                  <a:pt x="1466" y="468"/>
                  <a:pt x="1465" y="468"/>
                  <a:pt x="1465" y="468"/>
                </a:cubicBezTo>
                <a:cubicBezTo>
                  <a:pt x="1465" y="472"/>
                  <a:pt x="1466" y="476"/>
                  <a:pt x="1468" y="479"/>
                </a:cubicBezTo>
                <a:cubicBezTo>
                  <a:pt x="1369" y="557"/>
                  <a:pt x="1369" y="557"/>
                  <a:pt x="1369" y="557"/>
                </a:cubicBezTo>
                <a:cubicBezTo>
                  <a:pt x="1367" y="553"/>
                  <a:pt x="1363" y="550"/>
                  <a:pt x="1358" y="550"/>
                </a:cubicBezTo>
                <a:cubicBezTo>
                  <a:pt x="1352" y="549"/>
                  <a:pt x="1346" y="552"/>
                  <a:pt x="1343" y="557"/>
                </a:cubicBezTo>
                <a:cubicBezTo>
                  <a:pt x="1132" y="443"/>
                  <a:pt x="1132" y="443"/>
                  <a:pt x="1132" y="443"/>
                </a:cubicBezTo>
                <a:cubicBezTo>
                  <a:pt x="1133" y="442"/>
                  <a:pt x="1134" y="440"/>
                  <a:pt x="1134" y="438"/>
                </a:cubicBezTo>
                <a:cubicBezTo>
                  <a:pt x="1135" y="430"/>
                  <a:pt x="1129" y="422"/>
                  <a:pt x="1121" y="421"/>
                </a:cubicBezTo>
                <a:cubicBezTo>
                  <a:pt x="1112" y="420"/>
                  <a:pt x="1105" y="426"/>
                  <a:pt x="1104" y="435"/>
                </a:cubicBezTo>
                <a:cubicBezTo>
                  <a:pt x="1103" y="441"/>
                  <a:pt x="1106" y="446"/>
                  <a:pt x="1111" y="449"/>
                </a:cubicBezTo>
                <a:cubicBezTo>
                  <a:pt x="1051" y="549"/>
                  <a:pt x="1051" y="549"/>
                  <a:pt x="1051" y="549"/>
                </a:cubicBezTo>
                <a:cubicBezTo>
                  <a:pt x="1050" y="548"/>
                  <a:pt x="1048" y="548"/>
                  <a:pt x="1046" y="547"/>
                </a:cubicBezTo>
                <a:cubicBezTo>
                  <a:pt x="1040" y="547"/>
                  <a:pt x="1034" y="550"/>
                  <a:pt x="1031" y="554"/>
                </a:cubicBezTo>
                <a:cubicBezTo>
                  <a:pt x="958" y="511"/>
                  <a:pt x="958" y="511"/>
                  <a:pt x="958" y="511"/>
                </a:cubicBezTo>
                <a:cubicBezTo>
                  <a:pt x="959" y="510"/>
                  <a:pt x="959" y="508"/>
                  <a:pt x="959" y="507"/>
                </a:cubicBezTo>
                <a:cubicBezTo>
                  <a:pt x="960" y="499"/>
                  <a:pt x="955" y="491"/>
                  <a:pt x="947" y="490"/>
                </a:cubicBezTo>
                <a:cubicBezTo>
                  <a:pt x="977" y="364"/>
                  <a:pt x="977" y="364"/>
                  <a:pt x="977" y="364"/>
                </a:cubicBezTo>
                <a:lnTo>
                  <a:pt x="1466" y="468"/>
                </a:lnTo>
                <a:close/>
                <a:moveTo>
                  <a:pt x="946" y="490"/>
                </a:moveTo>
                <a:cubicBezTo>
                  <a:pt x="940" y="489"/>
                  <a:pt x="934" y="492"/>
                  <a:pt x="931" y="497"/>
                </a:cubicBezTo>
                <a:cubicBezTo>
                  <a:pt x="739" y="426"/>
                  <a:pt x="739" y="426"/>
                  <a:pt x="739" y="426"/>
                </a:cubicBezTo>
                <a:cubicBezTo>
                  <a:pt x="740" y="420"/>
                  <a:pt x="737" y="414"/>
                  <a:pt x="731" y="412"/>
                </a:cubicBezTo>
                <a:cubicBezTo>
                  <a:pt x="725" y="410"/>
                  <a:pt x="718" y="412"/>
                  <a:pt x="715" y="417"/>
                </a:cubicBezTo>
                <a:cubicBezTo>
                  <a:pt x="34" y="167"/>
                  <a:pt x="34" y="167"/>
                  <a:pt x="34" y="167"/>
                </a:cubicBezTo>
                <a:cubicBezTo>
                  <a:pt x="31" y="162"/>
                  <a:pt x="31" y="162"/>
                  <a:pt x="31" y="162"/>
                </a:cubicBezTo>
                <a:cubicBezTo>
                  <a:pt x="976" y="363"/>
                  <a:pt x="976" y="363"/>
                  <a:pt x="976" y="363"/>
                </a:cubicBezTo>
                <a:cubicBezTo>
                  <a:pt x="946" y="490"/>
                  <a:pt x="946" y="490"/>
                  <a:pt x="946" y="490"/>
                </a:cubicBezTo>
                <a:close/>
                <a:moveTo>
                  <a:pt x="27" y="169"/>
                </a:moveTo>
                <a:cubicBezTo>
                  <a:pt x="28" y="168"/>
                  <a:pt x="28" y="167"/>
                  <a:pt x="29" y="166"/>
                </a:cubicBezTo>
                <a:cubicBezTo>
                  <a:pt x="34" y="169"/>
                  <a:pt x="34" y="169"/>
                  <a:pt x="34" y="169"/>
                </a:cubicBezTo>
                <a:cubicBezTo>
                  <a:pt x="46" y="188"/>
                  <a:pt x="46" y="188"/>
                  <a:pt x="46" y="188"/>
                </a:cubicBezTo>
                <a:lnTo>
                  <a:pt x="27" y="169"/>
                </a:lnTo>
                <a:close/>
                <a:moveTo>
                  <a:pt x="51" y="196"/>
                </a:moveTo>
                <a:cubicBezTo>
                  <a:pt x="317" y="470"/>
                  <a:pt x="317" y="470"/>
                  <a:pt x="317" y="470"/>
                </a:cubicBezTo>
                <a:cubicBezTo>
                  <a:pt x="247" y="451"/>
                  <a:pt x="247" y="451"/>
                  <a:pt x="247" y="451"/>
                </a:cubicBezTo>
                <a:cubicBezTo>
                  <a:pt x="245" y="448"/>
                  <a:pt x="243" y="445"/>
                  <a:pt x="239" y="444"/>
                </a:cubicBezTo>
                <a:cubicBezTo>
                  <a:pt x="232" y="441"/>
                  <a:pt x="225" y="445"/>
                  <a:pt x="222" y="452"/>
                </a:cubicBezTo>
                <a:cubicBezTo>
                  <a:pt x="220" y="459"/>
                  <a:pt x="223" y="466"/>
                  <a:pt x="230" y="469"/>
                </a:cubicBezTo>
                <a:cubicBezTo>
                  <a:pt x="237" y="471"/>
                  <a:pt x="245" y="468"/>
                  <a:pt x="247" y="461"/>
                </a:cubicBezTo>
                <a:cubicBezTo>
                  <a:pt x="248" y="458"/>
                  <a:pt x="248" y="455"/>
                  <a:pt x="247" y="452"/>
                </a:cubicBezTo>
                <a:cubicBezTo>
                  <a:pt x="319" y="472"/>
                  <a:pt x="319" y="472"/>
                  <a:pt x="319" y="472"/>
                </a:cubicBezTo>
                <a:cubicBezTo>
                  <a:pt x="532" y="692"/>
                  <a:pt x="532" y="692"/>
                  <a:pt x="532" y="692"/>
                </a:cubicBezTo>
                <a:cubicBezTo>
                  <a:pt x="530" y="694"/>
                  <a:pt x="529" y="697"/>
                  <a:pt x="529" y="700"/>
                </a:cubicBezTo>
                <a:cubicBezTo>
                  <a:pt x="528" y="709"/>
                  <a:pt x="534" y="716"/>
                  <a:pt x="542" y="717"/>
                </a:cubicBezTo>
                <a:cubicBezTo>
                  <a:pt x="542" y="717"/>
                  <a:pt x="542" y="717"/>
                  <a:pt x="542" y="717"/>
                </a:cubicBezTo>
                <a:cubicBezTo>
                  <a:pt x="599" y="1075"/>
                  <a:pt x="599" y="1075"/>
                  <a:pt x="599" y="1075"/>
                </a:cubicBezTo>
                <a:cubicBezTo>
                  <a:pt x="596" y="1075"/>
                  <a:pt x="594" y="1076"/>
                  <a:pt x="591" y="1077"/>
                </a:cubicBezTo>
                <a:lnTo>
                  <a:pt x="51" y="196"/>
                </a:lnTo>
                <a:close/>
                <a:moveTo>
                  <a:pt x="937" y="889"/>
                </a:moveTo>
                <a:cubicBezTo>
                  <a:pt x="928" y="889"/>
                  <a:pt x="921" y="895"/>
                  <a:pt x="920" y="903"/>
                </a:cubicBezTo>
                <a:cubicBezTo>
                  <a:pt x="919" y="907"/>
                  <a:pt x="921" y="912"/>
                  <a:pt x="924" y="915"/>
                </a:cubicBezTo>
                <a:cubicBezTo>
                  <a:pt x="611" y="1079"/>
                  <a:pt x="611" y="1079"/>
                  <a:pt x="611" y="1079"/>
                </a:cubicBezTo>
                <a:cubicBezTo>
                  <a:pt x="609" y="1077"/>
                  <a:pt x="605" y="1075"/>
                  <a:pt x="602" y="1075"/>
                </a:cubicBezTo>
                <a:cubicBezTo>
                  <a:pt x="601" y="1075"/>
                  <a:pt x="601" y="1075"/>
                  <a:pt x="600" y="1075"/>
                </a:cubicBezTo>
                <a:cubicBezTo>
                  <a:pt x="543" y="717"/>
                  <a:pt x="543" y="717"/>
                  <a:pt x="543" y="717"/>
                </a:cubicBezTo>
                <a:cubicBezTo>
                  <a:pt x="551" y="718"/>
                  <a:pt x="558" y="712"/>
                  <a:pt x="559" y="704"/>
                </a:cubicBezTo>
                <a:cubicBezTo>
                  <a:pt x="559" y="702"/>
                  <a:pt x="559" y="701"/>
                  <a:pt x="559" y="700"/>
                </a:cubicBezTo>
                <a:cubicBezTo>
                  <a:pt x="943" y="696"/>
                  <a:pt x="943" y="696"/>
                  <a:pt x="943" y="696"/>
                </a:cubicBezTo>
                <a:lnTo>
                  <a:pt x="937" y="889"/>
                </a:lnTo>
                <a:close/>
                <a:moveTo>
                  <a:pt x="944" y="694"/>
                </a:moveTo>
                <a:cubicBezTo>
                  <a:pt x="944" y="690"/>
                  <a:pt x="944" y="690"/>
                  <a:pt x="944" y="690"/>
                </a:cubicBezTo>
                <a:cubicBezTo>
                  <a:pt x="951" y="694"/>
                  <a:pt x="951" y="694"/>
                  <a:pt x="951" y="694"/>
                </a:cubicBezTo>
                <a:cubicBezTo>
                  <a:pt x="952" y="694"/>
                  <a:pt x="952" y="694"/>
                  <a:pt x="952" y="694"/>
                </a:cubicBezTo>
                <a:cubicBezTo>
                  <a:pt x="952" y="694"/>
                  <a:pt x="952" y="694"/>
                  <a:pt x="952" y="694"/>
                </a:cubicBezTo>
                <a:lnTo>
                  <a:pt x="944" y="694"/>
                </a:lnTo>
                <a:close/>
                <a:moveTo>
                  <a:pt x="973" y="682"/>
                </a:moveTo>
                <a:cubicBezTo>
                  <a:pt x="971" y="681"/>
                  <a:pt x="970" y="681"/>
                  <a:pt x="969" y="681"/>
                </a:cubicBezTo>
                <a:cubicBezTo>
                  <a:pt x="960" y="680"/>
                  <a:pt x="953" y="685"/>
                  <a:pt x="952" y="693"/>
                </a:cubicBezTo>
                <a:cubicBezTo>
                  <a:pt x="944" y="689"/>
                  <a:pt x="944" y="689"/>
                  <a:pt x="944" y="689"/>
                </a:cubicBezTo>
                <a:cubicBezTo>
                  <a:pt x="946" y="615"/>
                  <a:pt x="946" y="615"/>
                  <a:pt x="946" y="615"/>
                </a:cubicBezTo>
                <a:cubicBezTo>
                  <a:pt x="990" y="653"/>
                  <a:pt x="990" y="653"/>
                  <a:pt x="990" y="653"/>
                </a:cubicBezTo>
                <a:lnTo>
                  <a:pt x="973" y="682"/>
                </a:lnTo>
                <a:close/>
                <a:moveTo>
                  <a:pt x="991" y="652"/>
                </a:moveTo>
                <a:cubicBezTo>
                  <a:pt x="1037" y="576"/>
                  <a:pt x="1037" y="576"/>
                  <a:pt x="1037" y="576"/>
                </a:cubicBezTo>
                <a:cubicBezTo>
                  <a:pt x="1038" y="577"/>
                  <a:pt x="1040" y="577"/>
                  <a:pt x="1042" y="578"/>
                </a:cubicBezTo>
                <a:cubicBezTo>
                  <a:pt x="1048" y="578"/>
                  <a:pt x="1054" y="575"/>
                  <a:pt x="1057" y="571"/>
                </a:cubicBezTo>
                <a:cubicBezTo>
                  <a:pt x="1089" y="590"/>
                  <a:pt x="1089" y="590"/>
                  <a:pt x="1089" y="590"/>
                </a:cubicBezTo>
                <a:cubicBezTo>
                  <a:pt x="1088" y="593"/>
                  <a:pt x="1088" y="596"/>
                  <a:pt x="1089" y="599"/>
                </a:cubicBezTo>
                <a:cubicBezTo>
                  <a:pt x="1091" y="605"/>
                  <a:pt x="1095" y="609"/>
                  <a:pt x="1101" y="610"/>
                </a:cubicBezTo>
                <a:cubicBezTo>
                  <a:pt x="1132" y="773"/>
                  <a:pt x="1132" y="773"/>
                  <a:pt x="1132" y="773"/>
                </a:cubicBezTo>
                <a:lnTo>
                  <a:pt x="991" y="652"/>
                </a:lnTo>
                <a:close/>
                <a:moveTo>
                  <a:pt x="1134" y="777"/>
                </a:moveTo>
                <a:cubicBezTo>
                  <a:pt x="1225" y="854"/>
                  <a:pt x="1225" y="854"/>
                  <a:pt x="1225" y="854"/>
                </a:cubicBezTo>
                <a:cubicBezTo>
                  <a:pt x="1170" y="897"/>
                  <a:pt x="1170" y="897"/>
                  <a:pt x="1170" y="897"/>
                </a:cubicBezTo>
                <a:cubicBezTo>
                  <a:pt x="1168" y="893"/>
                  <a:pt x="1164" y="890"/>
                  <a:pt x="1159" y="890"/>
                </a:cubicBezTo>
                <a:cubicBezTo>
                  <a:pt x="1158" y="890"/>
                  <a:pt x="1157" y="890"/>
                  <a:pt x="1156" y="890"/>
                </a:cubicBezTo>
                <a:lnTo>
                  <a:pt x="1134" y="777"/>
                </a:lnTo>
                <a:close/>
                <a:moveTo>
                  <a:pt x="1171" y="910"/>
                </a:moveTo>
                <a:cubicBezTo>
                  <a:pt x="1172" y="909"/>
                  <a:pt x="1172" y="908"/>
                  <a:pt x="1172" y="907"/>
                </a:cubicBezTo>
                <a:cubicBezTo>
                  <a:pt x="1173" y="903"/>
                  <a:pt x="1172" y="900"/>
                  <a:pt x="1170" y="898"/>
                </a:cubicBezTo>
                <a:cubicBezTo>
                  <a:pt x="1226" y="855"/>
                  <a:pt x="1226" y="855"/>
                  <a:pt x="1226" y="855"/>
                </a:cubicBezTo>
                <a:cubicBezTo>
                  <a:pt x="1232" y="861"/>
                  <a:pt x="1232" y="861"/>
                  <a:pt x="1232" y="861"/>
                </a:cubicBezTo>
                <a:cubicBezTo>
                  <a:pt x="1231" y="862"/>
                  <a:pt x="1231" y="863"/>
                  <a:pt x="1230" y="864"/>
                </a:cubicBezTo>
                <a:cubicBezTo>
                  <a:pt x="1228" y="871"/>
                  <a:pt x="1231" y="879"/>
                  <a:pt x="1238" y="882"/>
                </a:cubicBezTo>
                <a:cubicBezTo>
                  <a:pt x="1245" y="884"/>
                  <a:pt x="1253" y="881"/>
                  <a:pt x="1255" y="874"/>
                </a:cubicBezTo>
                <a:cubicBezTo>
                  <a:pt x="1256" y="872"/>
                  <a:pt x="1256" y="871"/>
                  <a:pt x="1256" y="869"/>
                </a:cubicBezTo>
                <a:cubicBezTo>
                  <a:pt x="1496" y="731"/>
                  <a:pt x="1496" y="731"/>
                  <a:pt x="1496" y="731"/>
                </a:cubicBezTo>
                <a:cubicBezTo>
                  <a:pt x="1496" y="736"/>
                  <a:pt x="1500" y="741"/>
                  <a:pt x="1505" y="742"/>
                </a:cubicBezTo>
                <a:cubicBezTo>
                  <a:pt x="1512" y="745"/>
                  <a:pt x="1519" y="741"/>
                  <a:pt x="1522" y="734"/>
                </a:cubicBezTo>
                <a:cubicBezTo>
                  <a:pt x="1524" y="728"/>
                  <a:pt x="1521" y="720"/>
                  <a:pt x="1514" y="717"/>
                </a:cubicBezTo>
                <a:cubicBezTo>
                  <a:pt x="1507" y="715"/>
                  <a:pt x="1499" y="718"/>
                  <a:pt x="1497" y="725"/>
                </a:cubicBezTo>
                <a:cubicBezTo>
                  <a:pt x="1496" y="727"/>
                  <a:pt x="1496" y="728"/>
                  <a:pt x="1496" y="729"/>
                </a:cubicBezTo>
                <a:cubicBezTo>
                  <a:pt x="1256" y="868"/>
                  <a:pt x="1256" y="868"/>
                  <a:pt x="1256" y="868"/>
                </a:cubicBezTo>
                <a:cubicBezTo>
                  <a:pt x="1256" y="863"/>
                  <a:pt x="1252" y="858"/>
                  <a:pt x="1247" y="856"/>
                </a:cubicBezTo>
                <a:cubicBezTo>
                  <a:pt x="1242" y="855"/>
                  <a:pt x="1237" y="856"/>
                  <a:pt x="1233" y="860"/>
                </a:cubicBezTo>
                <a:cubicBezTo>
                  <a:pt x="1227" y="854"/>
                  <a:pt x="1227" y="854"/>
                  <a:pt x="1227" y="854"/>
                </a:cubicBezTo>
                <a:cubicBezTo>
                  <a:pt x="1328" y="776"/>
                  <a:pt x="1328" y="776"/>
                  <a:pt x="1328" y="776"/>
                </a:cubicBezTo>
                <a:cubicBezTo>
                  <a:pt x="1327" y="775"/>
                  <a:pt x="1327" y="775"/>
                  <a:pt x="1327" y="775"/>
                </a:cubicBezTo>
                <a:cubicBezTo>
                  <a:pt x="1226" y="854"/>
                  <a:pt x="1226" y="854"/>
                  <a:pt x="1226" y="854"/>
                </a:cubicBezTo>
                <a:cubicBezTo>
                  <a:pt x="1134" y="774"/>
                  <a:pt x="1134" y="774"/>
                  <a:pt x="1134" y="774"/>
                </a:cubicBezTo>
                <a:cubicBezTo>
                  <a:pt x="1102" y="610"/>
                  <a:pt x="1102" y="610"/>
                  <a:pt x="1102" y="610"/>
                </a:cubicBezTo>
                <a:cubicBezTo>
                  <a:pt x="1104" y="610"/>
                  <a:pt x="1106" y="610"/>
                  <a:pt x="1108" y="610"/>
                </a:cubicBezTo>
                <a:cubicBezTo>
                  <a:pt x="1111" y="609"/>
                  <a:pt x="1113" y="607"/>
                  <a:pt x="1115" y="605"/>
                </a:cubicBezTo>
                <a:cubicBezTo>
                  <a:pt x="1212" y="663"/>
                  <a:pt x="1212" y="663"/>
                  <a:pt x="1212" y="663"/>
                </a:cubicBezTo>
                <a:cubicBezTo>
                  <a:pt x="1211" y="664"/>
                  <a:pt x="1211" y="666"/>
                  <a:pt x="1211" y="668"/>
                </a:cubicBezTo>
                <a:cubicBezTo>
                  <a:pt x="1210" y="677"/>
                  <a:pt x="1215" y="684"/>
                  <a:pt x="1224" y="685"/>
                </a:cubicBezTo>
                <a:cubicBezTo>
                  <a:pt x="1232" y="686"/>
                  <a:pt x="1240" y="680"/>
                  <a:pt x="1241" y="672"/>
                </a:cubicBezTo>
                <a:cubicBezTo>
                  <a:pt x="1241" y="668"/>
                  <a:pt x="1240" y="664"/>
                  <a:pt x="1238" y="661"/>
                </a:cubicBezTo>
                <a:cubicBezTo>
                  <a:pt x="1346" y="576"/>
                  <a:pt x="1346" y="576"/>
                  <a:pt x="1346" y="576"/>
                </a:cubicBezTo>
                <a:cubicBezTo>
                  <a:pt x="1349" y="578"/>
                  <a:pt x="1351" y="579"/>
                  <a:pt x="1355" y="580"/>
                </a:cubicBezTo>
                <a:cubicBezTo>
                  <a:pt x="1361" y="581"/>
                  <a:pt x="1366" y="578"/>
                  <a:pt x="1369" y="573"/>
                </a:cubicBezTo>
                <a:cubicBezTo>
                  <a:pt x="1458" y="621"/>
                  <a:pt x="1458" y="621"/>
                  <a:pt x="1458" y="621"/>
                </a:cubicBezTo>
                <a:cubicBezTo>
                  <a:pt x="1457" y="622"/>
                  <a:pt x="1457" y="624"/>
                  <a:pt x="1456" y="626"/>
                </a:cubicBezTo>
                <a:cubicBezTo>
                  <a:pt x="1455" y="634"/>
                  <a:pt x="1461" y="641"/>
                  <a:pt x="1470" y="642"/>
                </a:cubicBezTo>
                <a:cubicBezTo>
                  <a:pt x="1478" y="643"/>
                  <a:pt x="1486" y="638"/>
                  <a:pt x="1487" y="629"/>
                </a:cubicBezTo>
                <a:cubicBezTo>
                  <a:pt x="1487" y="627"/>
                  <a:pt x="1487" y="625"/>
                  <a:pt x="1486" y="623"/>
                </a:cubicBezTo>
                <a:cubicBezTo>
                  <a:pt x="1578" y="590"/>
                  <a:pt x="1578" y="590"/>
                  <a:pt x="1578" y="590"/>
                </a:cubicBezTo>
                <a:cubicBezTo>
                  <a:pt x="1580" y="595"/>
                  <a:pt x="1585" y="599"/>
                  <a:pt x="1590" y="599"/>
                </a:cubicBezTo>
                <a:cubicBezTo>
                  <a:pt x="1595" y="600"/>
                  <a:pt x="1600" y="598"/>
                  <a:pt x="1603" y="595"/>
                </a:cubicBezTo>
                <a:cubicBezTo>
                  <a:pt x="1688" y="680"/>
                  <a:pt x="1688" y="680"/>
                  <a:pt x="1688" y="680"/>
                </a:cubicBezTo>
                <a:cubicBezTo>
                  <a:pt x="1437" y="929"/>
                  <a:pt x="1437" y="929"/>
                  <a:pt x="1437" y="929"/>
                </a:cubicBezTo>
                <a:cubicBezTo>
                  <a:pt x="1432" y="925"/>
                  <a:pt x="1424" y="924"/>
                  <a:pt x="1417" y="926"/>
                </a:cubicBezTo>
                <a:cubicBezTo>
                  <a:pt x="1407" y="930"/>
                  <a:pt x="1402" y="941"/>
                  <a:pt x="1406" y="951"/>
                </a:cubicBezTo>
                <a:lnTo>
                  <a:pt x="1171" y="910"/>
                </a:lnTo>
                <a:close/>
                <a:moveTo>
                  <a:pt x="1439" y="931"/>
                </a:moveTo>
                <a:cubicBezTo>
                  <a:pt x="1689" y="682"/>
                  <a:pt x="1689" y="682"/>
                  <a:pt x="1689" y="682"/>
                </a:cubicBezTo>
                <a:cubicBezTo>
                  <a:pt x="1794" y="788"/>
                  <a:pt x="1794" y="788"/>
                  <a:pt x="1794" y="788"/>
                </a:cubicBezTo>
                <a:cubicBezTo>
                  <a:pt x="1444" y="938"/>
                  <a:pt x="1444" y="938"/>
                  <a:pt x="1444" y="938"/>
                </a:cubicBezTo>
                <a:cubicBezTo>
                  <a:pt x="1443" y="935"/>
                  <a:pt x="1441" y="933"/>
                  <a:pt x="1439" y="931"/>
                </a:cubicBezTo>
                <a:close/>
                <a:moveTo>
                  <a:pt x="1465" y="946"/>
                </a:moveTo>
                <a:cubicBezTo>
                  <a:pt x="1446" y="943"/>
                  <a:pt x="1446" y="943"/>
                  <a:pt x="1446" y="943"/>
                </a:cubicBezTo>
                <a:cubicBezTo>
                  <a:pt x="1446" y="942"/>
                  <a:pt x="1445" y="941"/>
                  <a:pt x="1445" y="940"/>
                </a:cubicBezTo>
                <a:cubicBezTo>
                  <a:pt x="1796" y="789"/>
                  <a:pt x="1796" y="789"/>
                  <a:pt x="1796" y="789"/>
                </a:cubicBezTo>
                <a:cubicBezTo>
                  <a:pt x="1878" y="872"/>
                  <a:pt x="1878" y="872"/>
                  <a:pt x="1878" y="872"/>
                </a:cubicBezTo>
                <a:cubicBezTo>
                  <a:pt x="1877" y="874"/>
                  <a:pt x="1877" y="876"/>
                  <a:pt x="1877" y="878"/>
                </a:cubicBezTo>
                <a:cubicBezTo>
                  <a:pt x="1876" y="887"/>
                  <a:pt x="1881" y="894"/>
                  <a:pt x="1890" y="895"/>
                </a:cubicBezTo>
                <a:cubicBezTo>
                  <a:pt x="1890" y="895"/>
                  <a:pt x="1890" y="895"/>
                  <a:pt x="1890" y="895"/>
                </a:cubicBezTo>
                <a:lnTo>
                  <a:pt x="1465" y="946"/>
                </a:lnTo>
                <a:close/>
                <a:moveTo>
                  <a:pt x="2212" y="1063"/>
                </a:moveTo>
                <a:cubicBezTo>
                  <a:pt x="1473" y="947"/>
                  <a:pt x="1473" y="947"/>
                  <a:pt x="1473" y="947"/>
                </a:cubicBezTo>
                <a:cubicBezTo>
                  <a:pt x="1921" y="894"/>
                  <a:pt x="1921" y="894"/>
                  <a:pt x="1921" y="894"/>
                </a:cubicBezTo>
                <a:cubicBezTo>
                  <a:pt x="2196" y="988"/>
                  <a:pt x="2196" y="988"/>
                  <a:pt x="2196" y="988"/>
                </a:cubicBezTo>
                <a:cubicBezTo>
                  <a:pt x="2196" y="988"/>
                  <a:pt x="2196" y="989"/>
                  <a:pt x="2196" y="989"/>
                </a:cubicBezTo>
                <a:cubicBezTo>
                  <a:pt x="2195" y="997"/>
                  <a:pt x="2201" y="1005"/>
                  <a:pt x="2209" y="1006"/>
                </a:cubicBezTo>
                <a:cubicBezTo>
                  <a:pt x="2210" y="1006"/>
                  <a:pt x="2211" y="1006"/>
                  <a:pt x="2212" y="1006"/>
                </a:cubicBezTo>
                <a:lnTo>
                  <a:pt x="2212" y="1063"/>
                </a:lnTo>
                <a:close/>
              </a:path>
            </a:pathLst>
          </a:custGeom>
          <a:solidFill>
            <a:schemeClr val="bg1">
              <a:alpha val="40000"/>
            </a:schemeClr>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21" name="Freeform 12"/>
          <p:cNvSpPr>
            <a:spLocks/>
          </p:cNvSpPr>
          <p:nvPr/>
        </p:nvSpPr>
        <p:spPr bwMode="auto">
          <a:xfrm>
            <a:off x="5663905" y="694658"/>
            <a:ext cx="801688" cy="1322388"/>
          </a:xfrm>
          <a:custGeom>
            <a:avLst/>
            <a:gdLst>
              <a:gd name="T0" fmla="*/ 554 w 554"/>
              <a:gd name="T1" fmla="*/ 915 h 915"/>
              <a:gd name="T2" fmla="*/ 0 w 554"/>
              <a:gd name="T3" fmla="*/ 0 h 915"/>
            </a:gdLst>
            <a:ahLst/>
            <a:cxnLst>
              <a:cxn ang="0">
                <a:pos x="T0" y="T1"/>
              </a:cxn>
              <a:cxn ang="0">
                <a:pos x="T2" y="T3"/>
              </a:cxn>
            </a:cxnLst>
            <a:rect l="0" t="0" r="r" b="b"/>
            <a:pathLst>
              <a:path w="554" h="915">
                <a:moveTo>
                  <a:pt x="554" y="915"/>
                </a:moveTo>
                <a:cubicBezTo>
                  <a:pt x="523" y="530"/>
                  <a:pt x="309" y="197"/>
                  <a:pt x="0" y="0"/>
                </a:cubicBezTo>
              </a:path>
            </a:pathLst>
          </a:custGeom>
          <a:noFill/>
          <a:ln w="22225" cap="flat">
            <a:solidFill>
              <a:schemeClr val="bg1"/>
            </a:solidFill>
            <a:prstDash val="sys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3"/>
          <p:cNvSpPr>
            <a:spLocks/>
          </p:cNvSpPr>
          <p:nvPr/>
        </p:nvSpPr>
        <p:spPr bwMode="auto">
          <a:xfrm>
            <a:off x="4229101" y="460063"/>
            <a:ext cx="1411288" cy="269875"/>
          </a:xfrm>
          <a:custGeom>
            <a:avLst/>
            <a:gdLst>
              <a:gd name="T0" fmla="*/ 976 w 976"/>
              <a:gd name="T1" fmla="*/ 187 h 187"/>
              <a:gd name="T2" fmla="*/ 332 w 976"/>
              <a:gd name="T3" fmla="*/ 0 h 187"/>
              <a:gd name="T4" fmla="*/ 0 w 976"/>
              <a:gd name="T5" fmla="*/ 46 h 187"/>
            </a:gdLst>
            <a:ahLst/>
            <a:cxnLst>
              <a:cxn ang="0">
                <a:pos x="T0" y="T1"/>
              </a:cxn>
              <a:cxn ang="0">
                <a:pos x="T2" y="T3"/>
              </a:cxn>
              <a:cxn ang="0">
                <a:pos x="T4" y="T5"/>
              </a:cxn>
            </a:cxnLst>
            <a:rect l="0" t="0" r="r" b="b"/>
            <a:pathLst>
              <a:path w="976" h="187">
                <a:moveTo>
                  <a:pt x="976" y="187"/>
                </a:moveTo>
                <a:cubicBezTo>
                  <a:pt x="790" y="69"/>
                  <a:pt x="569" y="0"/>
                  <a:pt x="332" y="0"/>
                </a:cubicBezTo>
                <a:cubicBezTo>
                  <a:pt x="217" y="0"/>
                  <a:pt x="106" y="16"/>
                  <a:pt x="0" y="46"/>
                </a:cubicBezTo>
              </a:path>
            </a:pathLst>
          </a:custGeom>
          <a:noFill/>
          <a:ln w="22225" cap="flat">
            <a:solidFill>
              <a:schemeClr val="bg1"/>
            </a:solidFill>
            <a:prstDash val="sys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4"/>
          <p:cNvSpPr>
            <a:spLocks/>
          </p:cNvSpPr>
          <p:nvPr/>
        </p:nvSpPr>
        <p:spPr bwMode="auto">
          <a:xfrm>
            <a:off x="5878513" y="2052325"/>
            <a:ext cx="569913" cy="1431925"/>
          </a:xfrm>
          <a:custGeom>
            <a:avLst/>
            <a:gdLst>
              <a:gd name="T0" fmla="*/ 0 w 394"/>
              <a:gd name="T1" fmla="*/ 991 h 991"/>
              <a:gd name="T2" fmla="*/ 394 w 394"/>
              <a:gd name="T3" fmla="*/ 101 h 991"/>
              <a:gd name="T4" fmla="*/ 389 w 394"/>
              <a:gd name="T5" fmla="*/ 0 h 991"/>
            </a:gdLst>
            <a:ahLst/>
            <a:cxnLst>
              <a:cxn ang="0">
                <a:pos x="T0" y="T1"/>
              </a:cxn>
              <a:cxn ang="0">
                <a:pos x="T2" y="T3"/>
              </a:cxn>
              <a:cxn ang="0">
                <a:pos x="T4" y="T5"/>
              </a:cxn>
            </a:cxnLst>
            <a:rect l="0" t="0" r="r" b="b"/>
            <a:pathLst>
              <a:path w="394" h="991">
                <a:moveTo>
                  <a:pt x="0" y="991"/>
                </a:moveTo>
                <a:cubicBezTo>
                  <a:pt x="242" y="771"/>
                  <a:pt x="394" y="454"/>
                  <a:pt x="394" y="101"/>
                </a:cubicBezTo>
                <a:cubicBezTo>
                  <a:pt x="394" y="67"/>
                  <a:pt x="392" y="34"/>
                  <a:pt x="389" y="0"/>
                </a:cubicBezTo>
              </a:path>
            </a:pathLst>
          </a:custGeom>
          <a:noFill/>
          <a:ln w="22225" cap="flat">
            <a:solidFill>
              <a:schemeClr val="bg1"/>
            </a:solidFill>
            <a:prstDash val="sys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5"/>
          <p:cNvSpPr>
            <a:spLocks/>
          </p:cNvSpPr>
          <p:nvPr/>
        </p:nvSpPr>
        <p:spPr bwMode="auto">
          <a:xfrm>
            <a:off x="4008438" y="3484250"/>
            <a:ext cx="1870075" cy="452438"/>
          </a:xfrm>
          <a:custGeom>
            <a:avLst/>
            <a:gdLst>
              <a:gd name="T0" fmla="*/ 0 w 1294"/>
              <a:gd name="T1" fmla="*/ 211 h 313"/>
              <a:gd name="T2" fmla="*/ 485 w 1294"/>
              <a:gd name="T3" fmla="*/ 313 h 313"/>
              <a:gd name="T4" fmla="*/ 1294 w 1294"/>
              <a:gd name="T5" fmla="*/ 0 h 313"/>
            </a:gdLst>
            <a:ahLst/>
            <a:cxnLst>
              <a:cxn ang="0">
                <a:pos x="T0" y="T1"/>
              </a:cxn>
              <a:cxn ang="0">
                <a:pos x="T2" y="T3"/>
              </a:cxn>
              <a:cxn ang="0">
                <a:pos x="T4" y="T5"/>
              </a:cxn>
            </a:cxnLst>
            <a:rect l="0" t="0" r="r" b="b"/>
            <a:pathLst>
              <a:path w="1294" h="313">
                <a:moveTo>
                  <a:pt x="0" y="211"/>
                </a:moveTo>
                <a:cubicBezTo>
                  <a:pt x="148" y="277"/>
                  <a:pt x="312" y="313"/>
                  <a:pt x="485" y="313"/>
                </a:cubicBezTo>
                <a:cubicBezTo>
                  <a:pt x="797" y="313"/>
                  <a:pt x="1081" y="194"/>
                  <a:pt x="1294" y="0"/>
                </a:cubicBezTo>
              </a:path>
            </a:pathLst>
          </a:custGeom>
          <a:noFill/>
          <a:ln w="22225" cap="flat">
            <a:solidFill>
              <a:schemeClr val="bg1"/>
            </a:solidFill>
            <a:prstDash val="sys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p:nvPr/>
        </p:nvSpPr>
        <p:spPr bwMode="auto">
          <a:xfrm>
            <a:off x="899593" y="1411845"/>
            <a:ext cx="3744416" cy="1626861"/>
          </a:xfrm>
          <a:prstGeom prst="rect">
            <a:avLst/>
          </a:prstGeom>
          <a:solidFill>
            <a:schemeClr val="bg1"/>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8" name="Rectangle 7"/>
          <p:cNvSpPr>
            <a:spLocks/>
          </p:cNvSpPr>
          <p:nvPr/>
        </p:nvSpPr>
        <p:spPr bwMode="auto">
          <a:xfrm>
            <a:off x="1021545" y="1664713"/>
            <a:ext cx="2657475" cy="1122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2D4861"/>
                </a:solidFill>
                <a:latin typeface="EuropeC"/>
                <a:cs typeface="EuropeC"/>
              </a:rPr>
              <a:t>In order to keep up with the times a hotel spends a lot of time and money on web-channels</a:t>
            </a:r>
            <a:r>
              <a:rPr lang="ru-RU" dirty="0">
                <a:solidFill>
                  <a:srgbClr val="2D4861"/>
                </a:solidFill>
                <a:latin typeface="EuropeC"/>
                <a:cs typeface="EuropeC"/>
              </a:rPr>
              <a:t>,</a:t>
            </a:r>
            <a:r>
              <a:rPr lang="en-US" dirty="0" smtClean="0">
                <a:solidFill>
                  <a:srgbClr val="2D4861"/>
                </a:solidFill>
                <a:latin typeface="EuropeC"/>
                <a:cs typeface="EuropeC"/>
              </a:rPr>
              <a:t> critical for its promotion</a:t>
            </a:r>
            <a:r>
              <a:rPr lang="ru-RU" dirty="0" smtClean="0">
                <a:solidFill>
                  <a:srgbClr val="2D4861"/>
                </a:solidFill>
                <a:latin typeface="EuropeC"/>
                <a:cs typeface="EuropeC"/>
              </a:rPr>
              <a:t>:</a:t>
            </a:r>
          </a:p>
          <a:p>
            <a:pPr algn="l">
              <a:lnSpc>
                <a:spcPct val="125000"/>
              </a:lnSpc>
            </a:pPr>
            <a:endParaRPr lang="en-US" dirty="0">
              <a:solidFill>
                <a:srgbClr val="2D4861"/>
              </a:solidFill>
              <a:latin typeface="EuropeC"/>
              <a:ea typeface="ＭＳ Ｐゴシック" charset="0"/>
              <a:cs typeface="EuropeC"/>
              <a:sym typeface="Lato Light" charset="0"/>
            </a:endParaRPr>
          </a:p>
        </p:txBody>
      </p:sp>
      <p:sp>
        <p:nvSpPr>
          <p:cNvPr id="97" name="Rectangle 7"/>
          <p:cNvSpPr>
            <a:spLocks/>
          </p:cNvSpPr>
          <p:nvPr/>
        </p:nvSpPr>
        <p:spPr bwMode="auto">
          <a:xfrm>
            <a:off x="529150" y="189518"/>
            <a:ext cx="2949463" cy="685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dirty="0" smtClean="0">
                <a:solidFill>
                  <a:schemeClr val="bg1"/>
                </a:solidFill>
                <a:latin typeface="EuropeC" charset="0"/>
              </a:rPr>
              <a:t>Commercial sites for photo and video file uploads, such as </a:t>
            </a:r>
            <a:r>
              <a:rPr lang="en-US" sz="1200" dirty="0" smtClean="0">
                <a:solidFill>
                  <a:srgbClr val="2D4861"/>
                </a:solidFill>
                <a:latin typeface="EuropeC"/>
                <a:cs typeface="EuropeC"/>
              </a:rPr>
              <a:t>Leonardo.com </a:t>
            </a:r>
            <a:r>
              <a:rPr lang="en-US" sz="1200" dirty="0" smtClean="0">
                <a:solidFill>
                  <a:schemeClr val="bg1"/>
                </a:solidFill>
                <a:latin typeface="EuropeC" charset="0"/>
              </a:rPr>
              <a:t>or posting </a:t>
            </a:r>
            <a:r>
              <a:rPr lang="en-US" sz="1200" dirty="0" smtClean="0">
                <a:solidFill>
                  <a:schemeClr val="bg1"/>
                </a:solidFill>
                <a:latin typeface="EuropeC"/>
                <a:cs typeface="EuropeC"/>
              </a:rPr>
              <a:t>on </a:t>
            </a:r>
            <a:r>
              <a:rPr lang="en-US" sz="1200" dirty="0" err="1" smtClean="0">
                <a:solidFill>
                  <a:srgbClr val="2D4861"/>
                </a:solidFill>
                <a:latin typeface="EuropeC"/>
                <a:cs typeface="EuropeC"/>
              </a:rPr>
              <a:t>Instagram</a:t>
            </a:r>
            <a:r>
              <a:rPr lang="en-US" sz="1200" dirty="0" smtClean="0">
                <a:solidFill>
                  <a:srgbClr val="2D4861"/>
                </a:solidFill>
                <a:latin typeface="EuropeC"/>
                <a:cs typeface="EuropeC"/>
              </a:rPr>
              <a:t>, </a:t>
            </a:r>
            <a:r>
              <a:rPr lang="en-US" sz="1200" dirty="0" err="1" smtClean="0">
                <a:solidFill>
                  <a:srgbClr val="2D4861"/>
                </a:solidFill>
                <a:latin typeface="EuropeC"/>
                <a:cs typeface="EuropeC"/>
              </a:rPr>
              <a:t>Youtube</a:t>
            </a:r>
            <a:r>
              <a:rPr lang="en-US" sz="1200" dirty="0" smtClean="0">
                <a:solidFill>
                  <a:srgbClr val="2D4861"/>
                </a:solidFill>
                <a:latin typeface="EuropeC"/>
                <a:cs typeface="EuropeC"/>
              </a:rPr>
              <a:t>, </a:t>
            </a:r>
            <a:r>
              <a:rPr lang="en-US" sz="1200" dirty="0" smtClean="0">
                <a:solidFill>
                  <a:schemeClr val="bg1"/>
                </a:solidFill>
                <a:latin typeface="EuropeC" charset="0"/>
              </a:rPr>
              <a:t>etc.</a:t>
            </a:r>
            <a:endParaRPr lang="en-US" sz="1200" dirty="0">
              <a:solidFill>
                <a:schemeClr val="bg1"/>
              </a:solidFill>
              <a:latin typeface="EuropeC" charset="0"/>
            </a:endParaRPr>
          </a:p>
        </p:txBody>
      </p:sp>
      <p:grpSp>
        <p:nvGrpSpPr>
          <p:cNvPr id="2" name="Group 1"/>
          <p:cNvGrpSpPr/>
          <p:nvPr/>
        </p:nvGrpSpPr>
        <p:grpSpPr>
          <a:xfrm>
            <a:off x="3981727" y="1292754"/>
            <a:ext cx="1673077" cy="1834694"/>
            <a:chOff x="3946451" y="1586754"/>
            <a:chExt cx="1673077" cy="1834694"/>
          </a:xfrm>
          <a:solidFill>
            <a:schemeClr val="tx1"/>
          </a:solidFill>
        </p:grpSpPr>
        <p:sp>
          <p:nvSpPr>
            <p:cNvPr id="12" name="Oval 11"/>
            <p:cNvSpPr/>
            <p:nvPr/>
          </p:nvSpPr>
          <p:spPr bwMode="auto">
            <a:xfrm>
              <a:off x="4089585" y="1815054"/>
              <a:ext cx="1430856" cy="1430856"/>
            </a:xfrm>
            <a:prstGeom prst="ellipse">
              <a:avLst/>
            </a:prstGeom>
            <a:solidFill>
              <a:schemeClr val="bg1"/>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99" name="Freeform 16"/>
            <p:cNvSpPr>
              <a:spLocks noEditPoints="1"/>
            </p:cNvSpPr>
            <p:nvPr/>
          </p:nvSpPr>
          <p:spPr bwMode="auto">
            <a:xfrm>
              <a:off x="4830211" y="2506285"/>
              <a:ext cx="454263" cy="230706"/>
            </a:xfrm>
            <a:custGeom>
              <a:avLst/>
              <a:gdLst>
                <a:gd name="T0" fmla="*/ 529 w 4269"/>
                <a:gd name="T1" fmla="*/ 0 h 2172"/>
                <a:gd name="T2" fmla="*/ 87 w 4269"/>
                <a:gd name="T3" fmla="*/ 242 h 2172"/>
                <a:gd name="T4" fmla="*/ 248 w 4269"/>
                <a:gd name="T5" fmla="*/ 182 h 2172"/>
                <a:gd name="T6" fmla="*/ 745 w 4269"/>
                <a:gd name="T7" fmla="*/ 196 h 2172"/>
                <a:gd name="T8" fmla="*/ 447 w 4269"/>
                <a:gd name="T9" fmla="*/ 641 h 2172"/>
                <a:gd name="T10" fmla="*/ 0 w 4269"/>
                <a:gd name="T11" fmla="*/ 997 h 2172"/>
                <a:gd name="T12" fmla="*/ 216 w 4269"/>
                <a:gd name="T13" fmla="*/ 1310 h 2172"/>
                <a:gd name="T14" fmla="*/ 612 w 4269"/>
                <a:gd name="T15" fmla="*/ 1271 h 2172"/>
                <a:gd name="T16" fmla="*/ 845 w 4269"/>
                <a:gd name="T17" fmla="*/ 1272 h 2172"/>
                <a:gd name="T18" fmla="*/ 942 w 4269"/>
                <a:gd name="T19" fmla="*/ 470 h 2172"/>
                <a:gd name="T20" fmla="*/ 822 w 4269"/>
                <a:gd name="T21" fmla="*/ 1023 h 2172"/>
                <a:gd name="T22" fmla="*/ 513 w 4269"/>
                <a:gd name="T23" fmla="*/ 1224 h 2172"/>
                <a:gd name="T24" fmla="*/ 197 w 4269"/>
                <a:gd name="T25" fmla="*/ 1181 h 2172"/>
                <a:gd name="T26" fmla="*/ 160 w 4269"/>
                <a:gd name="T27" fmla="*/ 869 h 2172"/>
                <a:gd name="T28" fmla="*/ 822 w 4269"/>
                <a:gd name="T29" fmla="*/ 688 h 2172"/>
                <a:gd name="T30" fmla="*/ 1747 w 4269"/>
                <a:gd name="T31" fmla="*/ 646 h 2172"/>
                <a:gd name="T32" fmla="*/ 1370 w 4269"/>
                <a:gd name="T33" fmla="*/ 509 h 2172"/>
                <a:gd name="T34" fmla="*/ 1280 w 4269"/>
                <a:gd name="T35" fmla="*/ 247 h 2172"/>
                <a:gd name="T36" fmla="*/ 1569 w 4269"/>
                <a:gd name="T37" fmla="*/ 95 h 2172"/>
                <a:gd name="T38" fmla="*/ 1850 w 4269"/>
                <a:gd name="T39" fmla="*/ 184 h 2172"/>
                <a:gd name="T40" fmla="*/ 1943 w 4269"/>
                <a:gd name="T41" fmla="*/ 139 h 2172"/>
                <a:gd name="T42" fmla="*/ 1389 w 4269"/>
                <a:gd name="T43" fmla="*/ 29 h 2172"/>
                <a:gd name="T44" fmla="*/ 1141 w 4269"/>
                <a:gd name="T45" fmla="*/ 349 h 2172"/>
                <a:gd name="T46" fmla="*/ 1368 w 4269"/>
                <a:gd name="T47" fmla="*/ 636 h 2172"/>
                <a:gd name="T48" fmla="*/ 1746 w 4269"/>
                <a:gd name="T49" fmla="*/ 773 h 2172"/>
                <a:gd name="T50" fmla="*/ 1837 w 4269"/>
                <a:gd name="T51" fmla="*/ 1063 h 2172"/>
                <a:gd name="T52" fmla="*/ 1527 w 4269"/>
                <a:gd name="T53" fmla="*/ 1239 h 2172"/>
                <a:gd name="T54" fmla="*/ 1220 w 4269"/>
                <a:gd name="T55" fmla="*/ 1129 h 2172"/>
                <a:gd name="T56" fmla="*/ 1142 w 4269"/>
                <a:gd name="T57" fmla="*/ 1129 h 2172"/>
                <a:gd name="T58" fmla="*/ 1522 w 4269"/>
                <a:gd name="T59" fmla="*/ 1329 h 2172"/>
                <a:gd name="T60" fmla="*/ 1943 w 4269"/>
                <a:gd name="T61" fmla="*/ 1089 h 2172"/>
                <a:gd name="T62" fmla="*/ 1861 w 4269"/>
                <a:gd name="T63" fmla="*/ 708 h 2172"/>
                <a:gd name="T64" fmla="*/ 2596 w 4269"/>
                <a:gd name="T65" fmla="*/ 600 h 2172"/>
                <a:gd name="T66" fmla="*/ 2269 w 4269"/>
                <a:gd name="T67" fmla="*/ 441 h 2172"/>
                <a:gd name="T68" fmla="*/ 2324 w 4269"/>
                <a:gd name="T69" fmla="*/ 169 h 2172"/>
                <a:gd name="T70" fmla="*/ 2681 w 4269"/>
                <a:gd name="T71" fmla="*/ 112 h 2172"/>
                <a:gd name="T72" fmla="*/ 2868 w 4269"/>
                <a:gd name="T73" fmla="*/ 200 h 2172"/>
                <a:gd name="T74" fmla="*/ 2756 w 4269"/>
                <a:gd name="T75" fmla="*/ 35 h 2172"/>
                <a:gd name="T76" fmla="*/ 2236 w 4269"/>
                <a:gd name="T77" fmla="*/ 106 h 2172"/>
                <a:gd name="T78" fmla="*/ 2153 w 4269"/>
                <a:gd name="T79" fmla="*/ 483 h 2172"/>
                <a:gd name="T80" fmla="*/ 2481 w 4269"/>
                <a:gd name="T81" fmla="*/ 681 h 2172"/>
                <a:gd name="T82" fmla="*/ 2808 w 4269"/>
                <a:gd name="T83" fmla="*/ 846 h 2172"/>
                <a:gd name="T84" fmla="*/ 2755 w 4269"/>
                <a:gd name="T85" fmla="*/ 1155 h 2172"/>
                <a:gd name="T86" fmla="*/ 2363 w 4269"/>
                <a:gd name="T87" fmla="*/ 1218 h 2172"/>
                <a:gd name="T88" fmla="*/ 2159 w 4269"/>
                <a:gd name="T89" fmla="*/ 1108 h 2172"/>
                <a:gd name="T90" fmla="*/ 2093 w 4269"/>
                <a:gd name="T91" fmla="*/ 1173 h 2172"/>
                <a:gd name="T92" fmla="*/ 2695 w 4269"/>
                <a:gd name="T93" fmla="*/ 1298 h 2172"/>
                <a:gd name="T94" fmla="*/ 2955 w 4269"/>
                <a:gd name="T95" fmla="*/ 932 h 2172"/>
                <a:gd name="T96" fmla="*/ 4174 w 4269"/>
                <a:gd name="T97" fmla="*/ 22 h 2172"/>
                <a:gd name="T98" fmla="*/ 3702 w 4269"/>
                <a:gd name="T99" fmla="*/ 1054 h 2172"/>
                <a:gd name="T100" fmla="*/ 3663 w 4269"/>
                <a:gd name="T101" fmla="*/ 1093 h 2172"/>
                <a:gd name="T102" fmla="*/ 3200 w 4269"/>
                <a:gd name="T103" fmla="*/ 31 h 2172"/>
                <a:gd name="T104" fmla="*/ 3612 w 4269"/>
                <a:gd name="T105" fmla="*/ 1261 h 2172"/>
                <a:gd name="T106" fmla="*/ 3322 w 4269"/>
                <a:gd name="T107" fmla="*/ 2160 h 2172"/>
                <a:gd name="T108" fmla="*/ 4174 w 4269"/>
                <a:gd name="T109" fmla="*/ 22 h 2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269" h="2172">
                  <a:moveTo>
                    <a:pt x="839" y="127"/>
                  </a:moveTo>
                  <a:cubicBezTo>
                    <a:pt x="805" y="86"/>
                    <a:pt x="762" y="55"/>
                    <a:pt x="711" y="33"/>
                  </a:cubicBezTo>
                  <a:cubicBezTo>
                    <a:pt x="659" y="11"/>
                    <a:pt x="598" y="0"/>
                    <a:pt x="529" y="0"/>
                  </a:cubicBezTo>
                  <a:cubicBezTo>
                    <a:pt x="435" y="0"/>
                    <a:pt x="351" y="17"/>
                    <a:pt x="277" y="51"/>
                  </a:cubicBezTo>
                  <a:cubicBezTo>
                    <a:pt x="203" y="86"/>
                    <a:pt x="132" y="137"/>
                    <a:pt x="65" y="204"/>
                  </a:cubicBezTo>
                  <a:cubicBezTo>
                    <a:pt x="87" y="242"/>
                    <a:pt x="87" y="242"/>
                    <a:pt x="87" y="242"/>
                  </a:cubicBezTo>
                  <a:cubicBezTo>
                    <a:pt x="96" y="257"/>
                    <a:pt x="109" y="265"/>
                    <a:pt x="126" y="265"/>
                  </a:cubicBezTo>
                  <a:cubicBezTo>
                    <a:pt x="139" y="265"/>
                    <a:pt x="155" y="256"/>
                    <a:pt x="174" y="239"/>
                  </a:cubicBezTo>
                  <a:cubicBezTo>
                    <a:pt x="193" y="222"/>
                    <a:pt x="217" y="203"/>
                    <a:pt x="248" y="182"/>
                  </a:cubicBezTo>
                  <a:cubicBezTo>
                    <a:pt x="278" y="161"/>
                    <a:pt x="315" y="142"/>
                    <a:pt x="358" y="125"/>
                  </a:cubicBezTo>
                  <a:cubicBezTo>
                    <a:pt x="402" y="108"/>
                    <a:pt x="454" y="99"/>
                    <a:pt x="517" y="99"/>
                  </a:cubicBezTo>
                  <a:cubicBezTo>
                    <a:pt x="617" y="99"/>
                    <a:pt x="694" y="131"/>
                    <a:pt x="745" y="196"/>
                  </a:cubicBezTo>
                  <a:cubicBezTo>
                    <a:pt x="796" y="260"/>
                    <a:pt x="822" y="351"/>
                    <a:pt x="822" y="470"/>
                  </a:cubicBezTo>
                  <a:cubicBezTo>
                    <a:pt x="822" y="605"/>
                    <a:pt x="822" y="605"/>
                    <a:pt x="822" y="605"/>
                  </a:cubicBezTo>
                  <a:cubicBezTo>
                    <a:pt x="676" y="608"/>
                    <a:pt x="551" y="620"/>
                    <a:pt x="447" y="641"/>
                  </a:cubicBezTo>
                  <a:cubicBezTo>
                    <a:pt x="343" y="662"/>
                    <a:pt x="259" y="689"/>
                    <a:pt x="193" y="724"/>
                  </a:cubicBezTo>
                  <a:cubicBezTo>
                    <a:pt x="127" y="758"/>
                    <a:pt x="78" y="799"/>
                    <a:pt x="47" y="846"/>
                  </a:cubicBezTo>
                  <a:cubicBezTo>
                    <a:pt x="16" y="892"/>
                    <a:pt x="0" y="943"/>
                    <a:pt x="0" y="997"/>
                  </a:cubicBezTo>
                  <a:cubicBezTo>
                    <a:pt x="0" y="1056"/>
                    <a:pt x="10" y="1106"/>
                    <a:pt x="30" y="1148"/>
                  </a:cubicBezTo>
                  <a:cubicBezTo>
                    <a:pt x="49" y="1189"/>
                    <a:pt x="75" y="1224"/>
                    <a:pt x="107" y="1250"/>
                  </a:cubicBezTo>
                  <a:cubicBezTo>
                    <a:pt x="138" y="1277"/>
                    <a:pt x="175" y="1297"/>
                    <a:pt x="216" y="1310"/>
                  </a:cubicBezTo>
                  <a:cubicBezTo>
                    <a:pt x="258" y="1323"/>
                    <a:pt x="301" y="1329"/>
                    <a:pt x="345" y="1329"/>
                  </a:cubicBezTo>
                  <a:cubicBezTo>
                    <a:pt x="397" y="1329"/>
                    <a:pt x="445" y="1324"/>
                    <a:pt x="489" y="1314"/>
                  </a:cubicBezTo>
                  <a:cubicBezTo>
                    <a:pt x="533" y="1304"/>
                    <a:pt x="574" y="1290"/>
                    <a:pt x="612" y="1271"/>
                  </a:cubicBezTo>
                  <a:cubicBezTo>
                    <a:pt x="650" y="1252"/>
                    <a:pt x="687" y="1229"/>
                    <a:pt x="722" y="1201"/>
                  </a:cubicBezTo>
                  <a:cubicBezTo>
                    <a:pt x="756" y="1174"/>
                    <a:pt x="792" y="1143"/>
                    <a:pt x="827" y="1108"/>
                  </a:cubicBezTo>
                  <a:cubicBezTo>
                    <a:pt x="845" y="1272"/>
                    <a:pt x="845" y="1272"/>
                    <a:pt x="845" y="1272"/>
                  </a:cubicBezTo>
                  <a:cubicBezTo>
                    <a:pt x="851" y="1297"/>
                    <a:pt x="867" y="1309"/>
                    <a:pt x="893" y="1309"/>
                  </a:cubicBezTo>
                  <a:cubicBezTo>
                    <a:pt x="942" y="1309"/>
                    <a:pt x="942" y="1309"/>
                    <a:pt x="942" y="1309"/>
                  </a:cubicBezTo>
                  <a:cubicBezTo>
                    <a:pt x="942" y="470"/>
                    <a:pt x="942" y="470"/>
                    <a:pt x="942" y="470"/>
                  </a:cubicBezTo>
                  <a:cubicBezTo>
                    <a:pt x="942" y="399"/>
                    <a:pt x="933" y="334"/>
                    <a:pt x="916" y="276"/>
                  </a:cubicBezTo>
                  <a:cubicBezTo>
                    <a:pt x="899" y="218"/>
                    <a:pt x="873" y="168"/>
                    <a:pt x="839" y="127"/>
                  </a:cubicBezTo>
                  <a:close/>
                  <a:moveTo>
                    <a:pt x="822" y="1023"/>
                  </a:moveTo>
                  <a:cubicBezTo>
                    <a:pt x="792" y="1054"/>
                    <a:pt x="761" y="1083"/>
                    <a:pt x="730" y="1109"/>
                  </a:cubicBezTo>
                  <a:cubicBezTo>
                    <a:pt x="699" y="1136"/>
                    <a:pt x="665" y="1159"/>
                    <a:pt x="630" y="1179"/>
                  </a:cubicBezTo>
                  <a:cubicBezTo>
                    <a:pt x="594" y="1198"/>
                    <a:pt x="555" y="1213"/>
                    <a:pt x="513" y="1224"/>
                  </a:cubicBezTo>
                  <a:cubicBezTo>
                    <a:pt x="471" y="1235"/>
                    <a:pt x="426" y="1240"/>
                    <a:pt x="376" y="1240"/>
                  </a:cubicBezTo>
                  <a:cubicBezTo>
                    <a:pt x="342" y="1240"/>
                    <a:pt x="310" y="1235"/>
                    <a:pt x="279" y="1226"/>
                  </a:cubicBezTo>
                  <a:cubicBezTo>
                    <a:pt x="248" y="1216"/>
                    <a:pt x="220" y="1201"/>
                    <a:pt x="197" y="1181"/>
                  </a:cubicBezTo>
                  <a:cubicBezTo>
                    <a:pt x="174" y="1161"/>
                    <a:pt x="155" y="1135"/>
                    <a:pt x="141" y="1104"/>
                  </a:cubicBezTo>
                  <a:cubicBezTo>
                    <a:pt x="127" y="1072"/>
                    <a:pt x="119" y="1035"/>
                    <a:pt x="119" y="992"/>
                  </a:cubicBezTo>
                  <a:cubicBezTo>
                    <a:pt x="119" y="946"/>
                    <a:pt x="133" y="905"/>
                    <a:pt x="160" y="869"/>
                  </a:cubicBezTo>
                  <a:cubicBezTo>
                    <a:pt x="187" y="834"/>
                    <a:pt x="230" y="803"/>
                    <a:pt x="287" y="777"/>
                  </a:cubicBezTo>
                  <a:cubicBezTo>
                    <a:pt x="344" y="751"/>
                    <a:pt x="417" y="731"/>
                    <a:pt x="506" y="716"/>
                  </a:cubicBezTo>
                  <a:cubicBezTo>
                    <a:pt x="594" y="700"/>
                    <a:pt x="699" y="691"/>
                    <a:pt x="822" y="688"/>
                  </a:cubicBezTo>
                  <a:lnTo>
                    <a:pt x="822" y="1023"/>
                  </a:lnTo>
                  <a:close/>
                  <a:moveTo>
                    <a:pt x="1861" y="708"/>
                  </a:moveTo>
                  <a:cubicBezTo>
                    <a:pt x="1827" y="683"/>
                    <a:pt x="1789" y="663"/>
                    <a:pt x="1747" y="646"/>
                  </a:cubicBezTo>
                  <a:cubicBezTo>
                    <a:pt x="1704" y="629"/>
                    <a:pt x="1660" y="614"/>
                    <a:pt x="1615" y="600"/>
                  </a:cubicBezTo>
                  <a:cubicBezTo>
                    <a:pt x="1571" y="586"/>
                    <a:pt x="1527" y="572"/>
                    <a:pt x="1484" y="558"/>
                  </a:cubicBezTo>
                  <a:cubicBezTo>
                    <a:pt x="1441" y="545"/>
                    <a:pt x="1403" y="528"/>
                    <a:pt x="1370" y="509"/>
                  </a:cubicBezTo>
                  <a:cubicBezTo>
                    <a:pt x="1336" y="491"/>
                    <a:pt x="1309" y="468"/>
                    <a:pt x="1288" y="441"/>
                  </a:cubicBezTo>
                  <a:cubicBezTo>
                    <a:pt x="1267" y="414"/>
                    <a:pt x="1257" y="381"/>
                    <a:pt x="1257" y="340"/>
                  </a:cubicBezTo>
                  <a:cubicBezTo>
                    <a:pt x="1257" y="308"/>
                    <a:pt x="1265" y="277"/>
                    <a:pt x="1280" y="247"/>
                  </a:cubicBezTo>
                  <a:cubicBezTo>
                    <a:pt x="1295" y="217"/>
                    <a:pt x="1316" y="191"/>
                    <a:pt x="1343" y="169"/>
                  </a:cubicBezTo>
                  <a:cubicBezTo>
                    <a:pt x="1370" y="147"/>
                    <a:pt x="1403" y="129"/>
                    <a:pt x="1441" y="115"/>
                  </a:cubicBezTo>
                  <a:cubicBezTo>
                    <a:pt x="1480" y="102"/>
                    <a:pt x="1522" y="95"/>
                    <a:pt x="1569" y="95"/>
                  </a:cubicBezTo>
                  <a:cubicBezTo>
                    <a:pt x="1621" y="95"/>
                    <a:pt x="1664" y="101"/>
                    <a:pt x="1700" y="112"/>
                  </a:cubicBezTo>
                  <a:cubicBezTo>
                    <a:pt x="1736" y="122"/>
                    <a:pt x="1766" y="134"/>
                    <a:pt x="1791" y="148"/>
                  </a:cubicBezTo>
                  <a:cubicBezTo>
                    <a:pt x="1815" y="161"/>
                    <a:pt x="1835" y="173"/>
                    <a:pt x="1850" y="184"/>
                  </a:cubicBezTo>
                  <a:cubicBezTo>
                    <a:pt x="1865" y="195"/>
                    <a:pt x="1877" y="200"/>
                    <a:pt x="1887" y="200"/>
                  </a:cubicBezTo>
                  <a:cubicBezTo>
                    <a:pt x="1900" y="200"/>
                    <a:pt x="1909" y="194"/>
                    <a:pt x="1915" y="182"/>
                  </a:cubicBezTo>
                  <a:cubicBezTo>
                    <a:pt x="1943" y="139"/>
                    <a:pt x="1943" y="139"/>
                    <a:pt x="1943" y="139"/>
                  </a:cubicBezTo>
                  <a:cubicBezTo>
                    <a:pt x="1892" y="93"/>
                    <a:pt x="1836" y="58"/>
                    <a:pt x="1775" y="35"/>
                  </a:cubicBezTo>
                  <a:cubicBezTo>
                    <a:pt x="1714" y="12"/>
                    <a:pt x="1645" y="1"/>
                    <a:pt x="1566" y="1"/>
                  </a:cubicBezTo>
                  <a:cubicBezTo>
                    <a:pt x="1501" y="1"/>
                    <a:pt x="1442" y="10"/>
                    <a:pt x="1389" y="29"/>
                  </a:cubicBezTo>
                  <a:cubicBezTo>
                    <a:pt x="1336" y="48"/>
                    <a:pt x="1292" y="74"/>
                    <a:pt x="1255" y="106"/>
                  </a:cubicBezTo>
                  <a:cubicBezTo>
                    <a:pt x="1219" y="138"/>
                    <a:pt x="1190" y="175"/>
                    <a:pt x="1170" y="217"/>
                  </a:cubicBezTo>
                  <a:cubicBezTo>
                    <a:pt x="1151" y="259"/>
                    <a:pt x="1141" y="303"/>
                    <a:pt x="1141" y="349"/>
                  </a:cubicBezTo>
                  <a:cubicBezTo>
                    <a:pt x="1141" y="402"/>
                    <a:pt x="1151" y="447"/>
                    <a:pt x="1172" y="483"/>
                  </a:cubicBezTo>
                  <a:cubicBezTo>
                    <a:pt x="1192" y="519"/>
                    <a:pt x="1220" y="549"/>
                    <a:pt x="1253" y="574"/>
                  </a:cubicBezTo>
                  <a:cubicBezTo>
                    <a:pt x="1287" y="599"/>
                    <a:pt x="1325" y="620"/>
                    <a:pt x="1368" y="636"/>
                  </a:cubicBezTo>
                  <a:cubicBezTo>
                    <a:pt x="1410" y="652"/>
                    <a:pt x="1454" y="668"/>
                    <a:pt x="1500" y="681"/>
                  </a:cubicBezTo>
                  <a:cubicBezTo>
                    <a:pt x="1545" y="695"/>
                    <a:pt x="1589" y="709"/>
                    <a:pt x="1632" y="723"/>
                  </a:cubicBezTo>
                  <a:cubicBezTo>
                    <a:pt x="1674" y="736"/>
                    <a:pt x="1712" y="753"/>
                    <a:pt x="1746" y="773"/>
                  </a:cubicBezTo>
                  <a:cubicBezTo>
                    <a:pt x="1780" y="793"/>
                    <a:pt x="1807" y="817"/>
                    <a:pt x="1827" y="846"/>
                  </a:cubicBezTo>
                  <a:cubicBezTo>
                    <a:pt x="1848" y="874"/>
                    <a:pt x="1859" y="910"/>
                    <a:pt x="1859" y="953"/>
                  </a:cubicBezTo>
                  <a:cubicBezTo>
                    <a:pt x="1859" y="992"/>
                    <a:pt x="1851" y="1029"/>
                    <a:pt x="1837" y="1063"/>
                  </a:cubicBezTo>
                  <a:cubicBezTo>
                    <a:pt x="1823" y="1098"/>
                    <a:pt x="1802" y="1129"/>
                    <a:pt x="1774" y="1155"/>
                  </a:cubicBezTo>
                  <a:cubicBezTo>
                    <a:pt x="1747" y="1181"/>
                    <a:pt x="1712" y="1201"/>
                    <a:pt x="1671" y="1216"/>
                  </a:cubicBezTo>
                  <a:cubicBezTo>
                    <a:pt x="1630" y="1231"/>
                    <a:pt x="1582" y="1239"/>
                    <a:pt x="1527" y="1239"/>
                  </a:cubicBezTo>
                  <a:cubicBezTo>
                    <a:pt x="1470" y="1239"/>
                    <a:pt x="1421" y="1232"/>
                    <a:pt x="1382" y="1218"/>
                  </a:cubicBezTo>
                  <a:cubicBezTo>
                    <a:pt x="1343" y="1204"/>
                    <a:pt x="1310" y="1189"/>
                    <a:pt x="1284" y="1173"/>
                  </a:cubicBezTo>
                  <a:cubicBezTo>
                    <a:pt x="1257" y="1157"/>
                    <a:pt x="1236" y="1143"/>
                    <a:pt x="1220" y="1129"/>
                  </a:cubicBezTo>
                  <a:cubicBezTo>
                    <a:pt x="1203" y="1115"/>
                    <a:pt x="1189" y="1108"/>
                    <a:pt x="1178" y="1108"/>
                  </a:cubicBezTo>
                  <a:cubicBezTo>
                    <a:pt x="1169" y="1108"/>
                    <a:pt x="1161" y="1110"/>
                    <a:pt x="1156" y="1113"/>
                  </a:cubicBezTo>
                  <a:cubicBezTo>
                    <a:pt x="1151" y="1117"/>
                    <a:pt x="1146" y="1122"/>
                    <a:pt x="1142" y="1129"/>
                  </a:cubicBezTo>
                  <a:cubicBezTo>
                    <a:pt x="1112" y="1173"/>
                    <a:pt x="1112" y="1173"/>
                    <a:pt x="1112" y="1173"/>
                  </a:cubicBezTo>
                  <a:cubicBezTo>
                    <a:pt x="1164" y="1219"/>
                    <a:pt x="1223" y="1257"/>
                    <a:pt x="1288" y="1286"/>
                  </a:cubicBezTo>
                  <a:cubicBezTo>
                    <a:pt x="1354" y="1315"/>
                    <a:pt x="1432" y="1329"/>
                    <a:pt x="1522" y="1329"/>
                  </a:cubicBezTo>
                  <a:cubicBezTo>
                    <a:pt x="1594" y="1329"/>
                    <a:pt x="1658" y="1319"/>
                    <a:pt x="1714" y="1298"/>
                  </a:cubicBezTo>
                  <a:cubicBezTo>
                    <a:pt x="1770" y="1278"/>
                    <a:pt x="1817" y="1250"/>
                    <a:pt x="1855" y="1214"/>
                  </a:cubicBezTo>
                  <a:cubicBezTo>
                    <a:pt x="1894" y="1179"/>
                    <a:pt x="1923" y="1137"/>
                    <a:pt x="1943" y="1089"/>
                  </a:cubicBezTo>
                  <a:cubicBezTo>
                    <a:pt x="1963" y="1040"/>
                    <a:pt x="1974" y="988"/>
                    <a:pt x="1974" y="932"/>
                  </a:cubicBezTo>
                  <a:cubicBezTo>
                    <a:pt x="1974" y="880"/>
                    <a:pt x="1963" y="836"/>
                    <a:pt x="1943" y="800"/>
                  </a:cubicBezTo>
                  <a:cubicBezTo>
                    <a:pt x="1922" y="764"/>
                    <a:pt x="1895" y="733"/>
                    <a:pt x="1861" y="708"/>
                  </a:cubicBezTo>
                  <a:close/>
                  <a:moveTo>
                    <a:pt x="2842" y="708"/>
                  </a:moveTo>
                  <a:cubicBezTo>
                    <a:pt x="2808" y="683"/>
                    <a:pt x="2770" y="663"/>
                    <a:pt x="2728" y="646"/>
                  </a:cubicBezTo>
                  <a:cubicBezTo>
                    <a:pt x="2685" y="629"/>
                    <a:pt x="2641" y="614"/>
                    <a:pt x="2596" y="600"/>
                  </a:cubicBezTo>
                  <a:cubicBezTo>
                    <a:pt x="2551" y="586"/>
                    <a:pt x="2508" y="572"/>
                    <a:pt x="2465" y="558"/>
                  </a:cubicBezTo>
                  <a:cubicBezTo>
                    <a:pt x="2422" y="545"/>
                    <a:pt x="2384" y="528"/>
                    <a:pt x="2351" y="509"/>
                  </a:cubicBezTo>
                  <a:cubicBezTo>
                    <a:pt x="2317" y="491"/>
                    <a:pt x="2290" y="468"/>
                    <a:pt x="2269" y="441"/>
                  </a:cubicBezTo>
                  <a:cubicBezTo>
                    <a:pt x="2248" y="414"/>
                    <a:pt x="2238" y="381"/>
                    <a:pt x="2238" y="340"/>
                  </a:cubicBezTo>
                  <a:cubicBezTo>
                    <a:pt x="2238" y="308"/>
                    <a:pt x="2246" y="277"/>
                    <a:pt x="2261" y="247"/>
                  </a:cubicBezTo>
                  <a:cubicBezTo>
                    <a:pt x="2276" y="217"/>
                    <a:pt x="2297" y="191"/>
                    <a:pt x="2324" y="169"/>
                  </a:cubicBezTo>
                  <a:cubicBezTo>
                    <a:pt x="2351" y="147"/>
                    <a:pt x="2384" y="129"/>
                    <a:pt x="2422" y="115"/>
                  </a:cubicBezTo>
                  <a:cubicBezTo>
                    <a:pt x="2461" y="102"/>
                    <a:pt x="2503" y="95"/>
                    <a:pt x="2550" y="95"/>
                  </a:cubicBezTo>
                  <a:cubicBezTo>
                    <a:pt x="2601" y="95"/>
                    <a:pt x="2645" y="101"/>
                    <a:pt x="2681" y="112"/>
                  </a:cubicBezTo>
                  <a:cubicBezTo>
                    <a:pt x="2717" y="122"/>
                    <a:pt x="2747" y="134"/>
                    <a:pt x="2772" y="148"/>
                  </a:cubicBezTo>
                  <a:cubicBezTo>
                    <a:pt x="2796" y="161"/>
                    <a:pt x="2816" y="173"/>
                    <a:pt x="2831" y="184"/>
                  </a:cubicBezTo>
                  <a:cubicBezTo>
                    <a:pt x="2846" y="195"/>
                    <a:pt x="2858" y="200"/>
                    <a:pt x="2868" y="200"/>
                  </a:cubicBezTo>
                  <a:cubicBezTo>
                    <a:pt x="2881" y="200"/>
                    <a:pt x="2890" y="194"/>
                    <a:pt x="2896" y="182"/>
                  </a:cubicBezTo>
                  <a:cubicBezTo>
                    <a:pt x="2924" y="139"/>
                    <a:pt x="2924" y="139"/>
                    <a:pt x="2924" y="139"/>
                  </a:cubicBezTo>
                  <a:cubicBezTo>
                    <a:pt x="2873" y="93"/>
                    <a:pt x="2817" y="58"/>
                    <a:pt x="2756" y="35"/>
                  </a:cubicBezTo>
                  <a:cubicBezTo>
                    <a:pt x="2695" y="12"/>
                    <a:pt x="2626" y="1"/>
                    <a:pt x="2547" y="1"/>
                  </a:cubicBezTo>
                  <a:cubicBezTo>
                    <a:pt x="2482" y="1"/>
                    <a:pt x="2423" y="10"/>
                    <a:pt x="2370" y="29"/>
                  </a:cubicBezTo>
                  <a:cubicBezTo>
                    <a:pt x="2317" y="48"/>
                    <a:pt x="2273" y="74"/>
                    <a:pt x="2236" y="106"/>
                  </a:cubicBezTo>
                  <a:cubicBezTo>
                    <a:pt x="2199" y="138"/>
                    <a:pt x="2171" y="175"/>
                    <a:pt x="2151" y="217"/>
                  </a:cubicBezTo>
                  <a:cubicBezTo>
                    <a:pt x="2132" y="259"/>
                    <a:pt x="2122" y="303"/>
                    <a:pt x="2122" y="349"/>
                  </a:cubicBezTo>
                  <a:cubicBezTo>
                    <a:pt x="2122" y="402"/>
                    <a:pt x="2132" y="447"/>
                    <a:pt x="2153" y="483"/>
                  </a:cubicBezTo>
                  <a:cubicBezTo>
                    <a:pt x="2173" y="519"/>
                    <a:pt x="2201" y="549"/>
                    <a:pt x="2234" y="574"/>
                  </a:cubicBezTo>
                  <a:cubicBezTo>
                    <a:pt x="2268" y="599"/>
                    <a:pt x="2306" y="620"/>
                    <a:pt x="2349" y="636"/>
                  </a:cubicBezTo>
                  <a:cubicBezTo>
                    <a:pt x="2391" y="652"/>
                    <a:pt x="2435" y="668"/>
                    <a:pt x="2481" y="681"/>
                  </a:cubicBezTo>
                  <a:cubicBezTo>
                    <a:pt x="2526" y="695"/>
                    <a:pt x="2570" y="709"/>
                    <a:pt x="2612" y="723"/>
                  </a:cubicBezTo>
                  <a:cubicBezTo>
                    <a:pt x="2655" y="736"/>
                    <a:pt x="2693" y="753"/>
                    <a:pt x="2727" y="773"/>
                  </a:cubicBezTo>
                  <a:cubicBezTo>
                    <a:pt x="2761" y="793"/>
                    <a:pt x="2788" y="817"/>
                    <a:pt x="2808" y="846"/>
                  </a:cubicBezTo>
                  <a:cubicBezTo>
                    <a:pt x="2829" y="874"/>
                    <a:pt x="2839" y="910"/>
                    <a:pt x="2839" y="953"/>
                  </a:cubicBezTo>
                  <a:cubicBezTo>
                    <a:pt x="2839" y="992"/>
                    <a:pt x="2832" y="1029"/>
                    <a:pt x="2818" y="1063"/>
                  </a:cubicBezTo>
                  <a:cubicBezTo>
                    <a:pt x="2804" y="1098"/>
                    <a:pt x="2783" y="1129"/>
                    <a:pt x="2755" y="1155"/>
                  </a:cubicBezTo>
                  <a:cubicBezTo>
                    <a:pt x="2728" y="1181"/>
                    <a:pt x="2693" y="1201"/>
                    <a:pt x="2652" y="1216"/>
                  </a:cubicBezTo>
                  <a:cubicBezTo>
                    <a:pt x="2611" y="1231"/>
                    <a:pt x="2563" y="1239"/>
                    <a:pt x="2508" y="1239"/>
                  </a:cubicBezTo>
                  <a:cubicBezTo>
                    <a:pt x="2451" y="1239"/>
                    <a:pt x="2402" y="1232"/>
                    <a:pt x="2363" y="1218"/>
                  </a:cubicBezTo>
                  <a:cubicBezTo>
                    <a:pt x="2324" y="1204"/>
                    <a:pt x="2291" y="1189"/>
                    <a:pt x="2265" y="1173"/>
                  </a:cubicBezTo>
                  <a:cubicBezTo>
                    <a:pt x="2238" y="1157"/>
                    <a:pt x="2217" y="1143"/>
                    <a:pt x="2201" y="1129"/>
                  </a:cubicBezTo>
                  <a:cubicBezTo>
                    <a:pt x="2184" y="1115"/>
                    <a:pt x="2170" y="1108"/>
                    <a:pt x="2159" y="1108"/>
                  </a:cubicBezTo>
                  <a:cubicBezTo>
                    <a:pt x="2150" y="1108"/>
                    <a:pt x="2142" y="1110"/>
                    <a:pt x="2137" y="1113"/>
                  </a:cubicBezTo>
                  <a:cubicBezTo>
                    <a:pt x="2132" y="1117"/>
                    <a:pt x="2127" y="1122"/>
                    <a:pt x="2123" y="1129"/>
                  </a:cubicBezTo>
                  <a:cubicBezTo>
                    <a:pt x="2093" y="1173"/>
                    <a:pt x="2093" y="1173"/>
                    <a:pt x="2093" y="1173"/>
                  </a:cubicBezTo>
                  <a:cubicBezTo>
                    <a:pt x="2145" y="1219"/>
                    <a:pt x="2204" y="1257"/>
                    <a:pt x="2269" y="1286"/>
                  </a:cubicBezTo>
                  <a:cubicBezTo>
                    <a:pt x="2335" y="1315"/>
                    <a:pt x="2413" y="1329"/>
                    <a:pt x="2503" y="1329"/>
                  </a:cubicBezTo>
                  <a:cubicBezTo>
                    <a:pt x="2575" y="1329"/>
                    <a:pt x="2639" y="1319"/>
                    <a:pt x="2695" y="1298"/>
                  </a:cubicBezTo>
                  <a:cubicBezTo>
                    <a:pt x="2751" y="1278"/>
                    <a:pt x="2798" y="1250"/>
                    <a:pt x="2836" y="1214"/>
                  </a:cubicBezTo>
                  <a:cubicBezTo>
                    <a:pt x="2875" y="1179"/>
                    <a:pt x="2904" y="1137"/>
                    <a:pt x="2924" y="1089"/>
                  </a:cubicBezTo>
                  <a:cubicBezTo>
                    <a:pt x="2944" y="1040"/>
                    <a:pt x="2955" y="988"/>
                    <a:pt x="2955" y="932"/>
                  </a:cubicBezTo>
                  <a:cubicBezTo>
                    <a:pt x="2955" y="880"/>
                    <a:pt x="2944" y="836"/>
                    <a:pt x="2924" y="800"/>
                  </a:cubicBezTo>
                  <a:cubicBezTo>
                    <a:pt x="2903" y="764"/>
                    <a:pt x="2876" y="733"/>
                    <a:pt x="2842" y="708"/>
                  </a:cubicBezTo>
                  <a:close/>
                  <a:moveTo>
                    <a:pt x="4174" y="22"/>
                  </a:moveTo>
                  <a:cubicBezTo>
                    <a:pt x="4165" y="22"/>
                    <a:pt x="4156" y="24"/>
                    <a:pt x="4148" y="30"/>
                  </a:cubicBezTo>
                  <a:cubicBezTo>
                    <a:pt x="4141" y="36"/>
                    <a:pt x="4134" y="43"/>
                    <a:pt x="4130" y="53"/>
                  </a:cubicBezTo>
                  <a:cubicBezTo>
                    <a:pt x="3702" y="1054"/>
                    <a:pt x="3702" y="1054"/>
                    <a:pt x="3702" y="1054"/>
                  </a:cubicBezTo>
                  <a:cubicBezTo>
                    <a:pt x="3697" y="1067"/>
                    <a:pt x="3692" y="1080"/>
                    <a:pt x="3687" y="1093"/>
                  </a:cubicBezTo>
                  <a:cubicBezTo>
                    <a:pt x="3682" y="1107"/>
                    <a:pt x="3678" y="1120"/>
                    <a:pt x="3674" y="1134"/>
                  </a:cubicBezTo>
                  <a:cubicBezTo>
                    <a:pt x="3670" y="1120"/>
                    <a:pt x="3667" y="1107"/>
                    <a:pt x="3663" y="1093"/>
                  </a:cubicBezTo>
                  <a:cubicBezTo>
                    <a:pt x="3659" y="1080"/>
                    <a:pt x="3654" y="1067"/>
                    <a:pt x="3649" y="1054"/>
                  </a:cubicBezTo>
                  <a:cubicBezTo>
                    <a:pt x="3216" y="53"/>
                    <a:pt x="3216" y="53"/>
                    <a:pt x="3216" y="53"/>
                  </a:cubicBezTo>
                  <a:cubicBezTo>
                    <a:pt x="3212" y="45"/>
                    <a:pt x="3207" y="38"/>
                    <a:pt x="3200" y="31"/>
                  </a:cubicBezTo>
                  <a:cubicBezTo>
                    <a:pt x="3192" y="25"/>
                    <a:pt x="3182" y="22"/>
                    <a:pt x="3169" y="22"/>
                  </a:cubicBezTo>
                  <a:cubicBezTo>
                    <a:pt x="3067" y="22"/>
                    <a:pt x="3067" y="22"/>
                    <a:pt x="3067" y="22"/>
                  </a:cubicBezTo>
                  <a:cubicBezTo>
                    <a:pt x="3612" y="1261"/>
                    <a:pt x="3612" y="1261"/>
                    <a:pt x="3612" y="1261"/>
                  </a:cubicBezTo>
                  <a:cubicBezTo>
                    <a:pt x="3198" y="2172"/>
                    <a:pt x="3198" y="2172"/>
                    <a:pt x="3198" y="2172"/>
                  </a:cubicBezTo>
                  <a:cubicBezTo>
                    <a:pt x="3286" y="2172"/>
                    <a:pt x="3286" y="2172"/>
                    <a:pt x="3286" y="2172"/>
                  </a:cubicBezTo>
                  <a:cubicBezTo>
                    <a:pt x="3302" y="2172"/>
                    <a:pt x="3314" y="2168"/>
                    <a:pt x="3322" y="2160"/>
                  </a:cubicBezTo>
                  <a:cubicBezTo>
                    <a:pt x="3330" y="2153"/>
                    <a:pt x="3337" y="2143"/>
                    <a:pt x="3342" y="2131"/>
                  </a:cubicBezTo>
                  <a:cubicBezTo>
                    <a:pt x="4269" y="22"/>
                    <a:pt x="4269" y="22"/>
                    <a:pt x="4269" y="22"/>
                  </a:cubicBezTo>
                  <a:lnTo>
                    <a:pt x="417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460"/>
            </a:p>
          </p:txBody>
        </p:sp>
        <p:grpSp>
          <p:nvGrpSpPr>
            <p:cNvPr id="10" name="Group 9"/>
            <p:cNvGrpSpPr/>
            <p:nvPr/>
          </p:nvGrpSpPr>
          <p:grpSpPr>
            <a:xfrm>
              <a:off x="3946451" y="1586754"/>
              <a:ext cx="1673077" cy="1834694"/>
              <a:chOff x="2378075" y="182563"/>
              <a:chExt cx="4387851" cy="4811712"/>
            </a:xfrm>
            <a:grpFill/>
          </p:grpSpPr>
          <p:sp>
            <p:nvSpPr>
              <p:cNvPr id="7" name="Freeform 6"/>
              <p:cNvSpPr>
                <a:spLocks/>
              </p:cNvSpPr>
              <p:nvPr/>
            </p:nvSpPr>
            <p:spPr bwMode="auto">
              <a:xfrm>
                <a:off x="2378075" y="182563"/>
                <a:ext cx="2339975" cy="4616450"/>
              </a:xfrm>
              <a:custGeom>
                <a:avLst/>
                <a:gdLst>
                  <a:gd name="T0" fmla="*/ 528 w 624"/>
                  <a:gd name="T1" fmla="*/ 1145 h 1231"/>
                  <a:gd name="T2" fmla="*/ 600 w 624"/>
                  <a:gd name="T3" fmla="*/ 1064 h 1231"/>
                  <a:gd name="T4" fmla="*/ 585 w 624"/>
                  <a:gd name="T5" fmla="*/ 1064 h 1231"/>
                  <a:gd name="T6" fmla="*/ 166 w 624"/>
                  <a:gd name="T7" fmla="*/ 646 h 1231"/>
                  <a:gd name="T8" fmla="*/ 421 w 624"/>
                  <a:gd name="T9" fmla="*/ 261 h 1231"/>
                  <a:gd name="T10" fmla="*/ 421 w 624"/>
                  <a:gd name="T11" fmla="*/ 328 h 1231"/>
                  <a:gd name="T12" fmla="*/ 503 w 624"/>
                  <a:gd name="T13" fmla="*/ 235 h 1231"/>
                  <a:gd name="T14" fmla="*/ 584 w 624"/>
                  <a:gd name="T15" fmla="*/ 144 h 1231"/>
                  <a:gd name="T16" fmla="*/ 497 w 624"/>
                  <a:gd name="T17" fmla="*/ 67 h 1231"/>
                  <a:gd name="T18" fmla="*/ 421 w 624"/>
                  <a:gd name="T19" fmla="*/ 0 h 1231"/>
                  <a:gd name="T20" fmla="*/ 421 w 624"/>
                  <a:gd name="T21" fmla="*/ 84 h 1231"/>
                  <a:gd name="T22" fmla="*/ 0 w 624"/>
                  <a:gd name="T23" fmla="*/ 646 h 1231"/>
                  <a:gd name="T24" fmla="*/ 585 w 624"/>
                  <a:gd name="T25" fmla="*/ 1231 h 1231"/>
                  <a:gd name="T26" fmla="*/ 624 w 624"/>
                  <a:gd name="T27" fmla="*/ 1230 h 1231"/>
                  <a:gd name="T28" fmla="*/ 528 w 624"/>
                  <a:gd name="T29" fmla="*/ 1145 h 1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4" h="1231">
                    <a:moveTo>
                      <a:pt x="528" y="1145"/>
                    </a:moveTo>
                    <a:cubicBezTo>
                      <a:pt x="600" y="1064"/>
                      <a:pt x="600" y="1064"/>
                      <a:pt x="600" y="1064"/>
                    </a:cubicBezTo>
                    <a:cubicBezTo>
                      <a:pt x="595" y="1064"/>
                      <a:pt x="590" y="1064"/>
                      <a:pt x="585" y="1064"/>
                    </a:cubicBezTo>
                    <a:cubicBezTo>
                      <a:pt x="354" y="1064"/>
                      <a:pt x="166" y="877"/>
                      <a:pt x="166" y="646"/>
                    </a:cubicBezTo>
                    <a:cubicBezTo>
                      <a:pt x="166" y="473"/>
                      <a:pt x="271" y="324"/>
                      <a:pt x="421" y="261"/>
                    </a:cubicBezTo>
                    <a:cubicBezTo>
                      <a:pt x="421" y="328"/>
                      <a:pt x="421" y="328"/>
                      <a:pt x="421" y="328"/>
                    </a:cubicBezTo>
                    <a:cubicBezTo>
                      <a:pt x="503" y="235"/>
                      <a:pt x="503" y="235"/>
                      <a:pt x="503" y="235"/>
                    </a:cubicBezTo>
                    <a:cubicBezTo>
                      <a:pt x="584" y="144"/>
                      <a:pt x="584" y="144"/>
                      <a:pt x="584" y="144"/>
                    </a:cubicBezTo>
                    <a:cubicBezTo>
                      <a:pt x="497" y="67"/>
                      <a:pt x="497" y="67"/>
                      <a:pt x="497" y="67"/>
                    </a:cubicBezTo>
                    <a:cubicBezTo>
                      <a:pt x="421" y="0"/>
                      <a:pt x="421" y="0"/>
                      <a:pt x="421" y="0"/>
                    </a:cubicBezTo>
                    <a:cubicBezTo>
                      <a:pt x="421" y="84"/>
                      <a:pt x="421" y="84"/>
                      <a:pt x="421" y="84"/>
                    </a:cubicBezTo>
                    <a:cubicBezTo>
                      <a:pt x="177" y="155"/>
                      <a:pt x="0" y="380"/>
                      <a:pt x="0" y="646"/>
                    </a:cubicBezTo>
                    <a:cubicBezTo>
                      <a:pt x="0" y="969"/>
                      <a:pt x="262" y="1231"/>
                      <a:pt x="585" y="1231"/>
                    </a:cubicBezTo>
                    <a:cubicBezTo>
                      <a:pt x="598" y="1231"/>
                      <a:pt x="611" y="1230"/>
                      <a:pt x="624" y="1230"/>
                    </a:cubicBezTo>
                    <a:lnTo>
                      <a:pt x="528" y="1145"/>
                    </a:lnTo>
                    <a:close/>
                  </a:path>
                </a:pathLst>
              </a:custGeom>
              <a:solidFill>
                <a:srgbClr val="2D48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7"/>
              <p:cNvSpPr>
                <a:spLocks/>
              </p:cNvSpPr>
              <p:nvPr/>
            </p:nvSpPr>
            <p:spPr bwMode="auto">
              <a:xfrm>
                <a:off x="4462463" y="407988"/>
                <a:ext cx="2303463" cy="4586287"/>
              </a:xfrm>
              <a:custGeom>
                <a:avLst/>
                <a:gdLst>
                  <a:gd name="T0" fmla="*/ 29 w 614"/>
                  <a:gd name="T1" fmla="*/ 0 h 1223"/>
                  <a:gd name="T2" fmla="*/ 0 w 614"/>
                  <a:gd name="T3" fmla="*/ 1 h 1223"/>
                  <a:gd name="T4" fmla="*/ 87 w 614"/>
                  <a:gd name="T5" fmla="*/ 78 h 1223"/>
                  <a:gd name="T6" fmla="*/ 8 w 614"/>
                  <a:gd name="T7" fmla="*/ 168 h 1223"/>
                  <a:gd name="T8" fmla="*/ 29 w 614"/>
                  <a:gd name="T9" fmla="*/ 167 h 1223"/>
                  <a:gd name="T10" fmla="*/ 448 w 614"/>
                  <a:gd name="T11" fmla="*/ 586 h 1223"/>
                  <a:gd name="T12" fmla="*/ 194 w 614"/>
                  <a:gd name="T13" fmla="*/ 970 h 1223"/>
                  <a:gd name="T14" fmla="*/ 194 w 614"/>
                  <a:gd name="T15" fmla="*/ 896 h 1223"/>
                  <a:gd name="T16" fmla="*/ 103 w 614"/>
                  <a:gd name="T17" fmla="*/ 998 h 1223"/>
                  <a:gd name="T18" fmla="*/ 31 w 614"/>
                  <a:gd name="T19" fmla="*/ 1079 h 1223"/>
                  <a:gd name="T20" fmla="*/ 126 w 614"/>
                  <a:gd name="T21" fmla="*/ 1163 h 1223"/>
                  <a:gd name="T22" fmla="*/ 194 w 614"/>
                  <a:gd name="T23" fmla="*/ 1223 h 1223"/>
                  <a:gd name="T24" fmla="*/ 194 w 614"/>
                  <a:gd name="T25" fmla="*/ 1147 h 1223"/>
                  <a:gd name="T26" fmla="*/ 614 w 614"/>
                  <a:gd name="T27" fmla="*/ 586 h 1223"/>
                  <a:gd name="T28" fmla="*/ 29 w 614"/>
                  <a:gd name="T29" fmla="*/ 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4" h="1223">
                    <a:moveTo>
                      <a:pt x="29" y="0"/>
                    </a:moveTo>
                    <a:cubicBezTo>
                      <a:pt x="19" y="0"/>
                      <a:pt x="9" y="1"/>
                      <a:pt x="0" y="1"/>
                    </a:cubicBezTo>
                    <a:cubicBezTo>
                      <a:pt x="87" y="78"/>
                      <a:pt x="87" y="78"/>
                      <a:pt x="87" y="78"/>
                    </a:cubicBezTo>
                    <a:cubicBezTo>
                      <a:pt x="8" y="168"/>
                      <a:pt x="8" y="168"/>
                      <a:pt x="8" y="168"/>
                    </a:cubicBezTo>
                    <a:cubicBezTo>
                      <a:pt x="15" y="167"/>
                      <a:pt x="22" y="167"/>
                      <a:pt x="29" y="167"/>
                    </a:cubicBezTo>
                    <a:cubicBezTo>
                      <a:pt x="260" y="167"/>
                      <a:pt x="448" y="354"/>
                      <a:pt x="448" y="586"/>
                    </a:cubicBezTo>
                    <a:cubicBezTo>
                      <a:pt x="448" y="758"/>
                      <a:pt x="343" y="906"/>
                      <a:pt x="194" y="970"/>
                    </a:cubicBezTo>
                    <a:cubicBezTo>
                      <a:pt x="194" y="896"/>
                      <a:pt x="194" y="896"/>
                      <a:pt x="194" y="896"/>
                    </a:cubicBezTo>
                    <a:cubicBezTo>
                      <a:pt x="103" y="998"/>
                      <a:pt x="103" y="998"/>
                      <a:pt x="103" y="998"/>
                    </a:cubicBezTo>
                    <a:cubicBezTo>
                      <a:pt x="31" y="1079"/>
                      <a:pt x="31" y="1079"/>
                      <a:pt x="31" y="1079"/>
                    </a:cubicBezTo>
                    <a:cubicBezTo>
                      <a:pt x="126" y="1163"/>
                      <a:pt x="126" y="1163"/>
                      <a:pt x="126" y="1163"/>
                    </a:cubicBezTo>
                    <a:cubicBezTo>
                      <a:pt x="194" y="1223"/>
                      <a:pt x="194" y="1223"/>
                      <a:pt x="194" y="1223"/>
                    </a:cubicBezTo>
                    <a:cubicBezTo>
                      <a:pt x="194" y="1147"/>
                      <a:pt x="194" y="1147"/>
                      <a:pt x="194" y="1147"/>
                    </a:cubicBezTo>
                    <a:cubicBezTo>
                      <a:pt x="437" y="1076"/>
                      <a:pt x="614" y="851"/>
                      <a:pt x="614" y="586"/>
                    </a:cubicBezTo>
                    <a:cubicBezTo>
                      <a:pt x="614" y="262"/>
                      <a:pt x="352" y="0"/>
                      <a:pt x="29" y="0"/>
                    </a:cubicBezTo>
                    <a:close/>
                  </a:path>
                </a:pathLst>
              </a:custGeom>
              <a:solidFill>
                <a:srgbClr val="2D48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11" name="Rectangle 7"/>
          <p:cNvSpPr>
            <a:spLocks/>
          </p:cNvSpPr>
          <p:nvPr/>
        </p:nvSpPr>
        <p:spPr bwMode="auto">
          <a:xfrm>
            <a:off x="611464" y="3480088"/>
            <a:ext cx="2949462" cy="685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dirty="0" smtClean="0">
                <a:solidFill>
                  <a:schemeClr val="bg1"/>
                </a:solidFill>
                <a:latin typeface="EuropeC" charset="0"/>
              </a:rPr>
              <a:t>And you also need to keep your personal accounts on</a:t>
            </a:r>
            <a:r>
              <a:rPr lang="en-US" sz="1200" dirty="0" smtClean="0">
                <a:latin typeface="EuropeC" charset="0"/>
              </a:rPr>
              <a:t> </a:t>
            </a:r>
            <a:r>
              <a:rPr lang="en-US" sz="1200" dirty="0" err="1" smtClean="0">
                <a:solidFill>
                  <a:srgbClr val="2D4861"/>
                </a:solidFill>
                <a:latin typeface="EuropeC"/>
                <a:cs typeface="EuropeC"/>
              </a:rPr>
              <a:t>Facebook</a:t>
            </a:r>
            <a:r>
              <a:rPr lang="en-US" sz="1200" dirty="0" smtClean="0">
                <a:solidFill>
                  <a:srgbClr val="2D4861"/>
                </a:solidFill>
                <a:latin typeface="EuropeC"/>
                <a:cs typeface="EuropeC"/>
              </a:rPr>
              <a:t>, Twitter, LinkedIn </a:t>
            </a:r>
            <a:r>
              <a:rPr lang="en-US" sz="1200" dirty="0" smtClean="0">
                <a:solidFill>
                  <a:schemeClr val="bg1"/>
                </a:solidFill>
                <a:latin typeface="EuropeC" charset="0"/>
              </a:rPr>
              <a:t>and other social media…</a:t>
            </a:r>
            <a:endParaRPr lang="en-US" sz="1200" dirty="0">
              <a:solidFill>
                <a:schemeClr val="bg1"/>
              </a:solidFill>
              <a:latin typeface="EuropeC" charset="0"/>
            </a:endParaRPr>
          </a:p>
        </p:txBody>
      </p:sp>
      <p:sp>
        <p:nvSpPr>
          <p:cNvPr id="212" name="Rectangle 7"/>
          <p:cNvSpPr>
            <a:spLocks/>
          </p:cNvSpPr>
          <p:nvPr/>
        </p:nvSpPr>
        <p:spPr bwMode="auto">
          <a:xfrm>
            <a:off x="6428443" y="3322218"/>
            <a:ext cx="2402477" cy="685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dirty="0" smtClean="0">
                <a:solidFill>
                  <a:srgbClr val="2D4861"/>
                </a:solidFill>
                <a:latin typeface="EuropeC"/>
                <a:cs typeface="EuropeC"/>
              </a:rPr>
              <a:t>News web-sites, </a:t>
            </a:r>
            <a:r>
              <a:rPr lang="en-US" sz="1200" dirty="0" smtClean="0">
                <a:solidFill>
                  <a:schemeClr val="bg1"/>
                </a:solidFill>
                <a:latin typeface="EuropeC" charset="0"/>
              </a:rPr>
              <a:t>as a rule, happen to be commercial too...</a:t>
            </a:r>
            <a:endParaRPr lang="en-US" sz="1200" dirty="0">
              <a:solidFill>
                <a:schemeClr val="bg1"/>
              </a:solidFill>
              <a:latin typeface="EuropeC" charset="0"/>
            </a:endParaRPr>
          </a:p>
        </p:txBody>
      </p:sp>
      <p:sp>
        <p:nvSpPr>
          <p:cNvPr id="213" name="Rectangle 7"/>
          <p:cNvSpPr>
            <a:spLocks/>
          </p:cNvSpPr>
          <p:nvPr/>
        </p:nvSpPr>
        <p:spPr bwMode="auto">
          <a:xfrm>
            <a:off x="6428443" y="191888"/>
            <a:ext cx="2602378" cy="548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dirty="0" smtClean="0">
                <a:solidFill>
                  <a:schemeClr val="bg1"/>
                </a:solidFill>
                <a:latin typeface="EuropeC" charset="0"/>
              </a:rPr>
              <a:t>Sites offering advice from travelers, such as </a:t>
            </a:r>
            <a:r>
              <a:rPr lang="en-US" sz="1200" dirty="0" smtClean="0">
                <a:solidFill>
                  <a:srgbClr val="2D4861"/>
                </a:solidFill>
                <a:latin typeface="EuropeC"/>
                <a:cs typeface="EuropeC"/>
              </a:rPr>
              <a:t>Tripadvisor.com </a:t>
            </a:r>
            <a:endParaRPr lang="en-US" sz="1200" dirty="0">
              <a:solidFill>
                <a:srgbClr val="2D4861"/>
              </a:solidFill>
              <a:latin typeface="EuropeC"/>
              <a:cs typeface="EuropeC"/>
            </a:endParaRPr>
          </a:p>
        </p:txBody>
      </p:sp>
      <p:sp>
        <p:nvSpPr>
          <p:cNvPr id="214" name="Rectangle 7"/>
          <p:cNvSpPr>
            <a:spLocks/>
          </p:cNvSpPr>
          <p:nvPr/>
        </p:nvSpPr>
        <p:spPr bwMode="auto">
          <a:xfrm>
            <a:off x="7091961" y="1671028"/>
            <a:ext cx="1962378" cy="685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dirty="0" smtClean="0">
                <a:solidFill>
                  <a:schemeClr val="bg1"/>
                </a:solidFill>
                <a:latin typeface="EuropeC" charset="0"/>
              </a:rPr>
              <a:t>Huge number of booking systems – </a:t>
            </a:r>
            <a:r>
              <a:rPr lang="en-US" sz="1200" dirty="0" smtClean="0">
                <a:solidFill>
                  <a:srgbClr val="2D4861"/>
                </a:solidFill>
                <a:latin typeface="EuropeC"/>
                <a:cs typeface="EuropeC"/>
              </a:rPr>
              <a:t>Booking.com, Expedia.com, Hotels.com, </a:t>
            </a:r>
            <a:r>
              <a:rPr lang="en-US" sz="1200" dirty="0" smtClean="0">
                <a:solidFill>
                  <a:schemeClr val="bg1"/>
                </a:solidFill>
                <a:latin typeface="EuropeC" charset="0"/>
              </a:rPr>
              <a:t>etc.</a:t>
            </a:r>
            <a:endParaRPr lang="en-US" sz="1200" dirty="0">
              <a:solidFill>
                <a:schemeClr val="bg1"/>
              </a:solidFill>
              <a:latin typeface="EuropeC" charset="0"/>
            </a:endParaRPr>
          </a:p>
        </p:txBody>
      </p:sp>
      <p:grpSp>
        <p:nvGrpSpPr>
          <p:cNvPr id="17" name="Group 16"/>
          <p:cNvGrpSpPr/>
          <p:nvPr/>
        </p:nvGrpSpPr>
        <p:grpSpPr>
          <a:xfrm>
            <a:off x="3628646" y="3299590"/>
            <a:ext cx="944252" cy="944251"/>
            <a:chOff x="3628646" y="3593590"/>
            <a:chExt cx="944252" cy="944251"/>
          </a:xfrm>
        </p:grpSpPr>
        <p:sp>
          <p:nvSpPr>
            <p:cNvPr id="69" name="Oval 68"/>
            <p:cNvSpPr/>
            <p:nvPr/>
          </p:nvSpPr>
          <p:spPr bwMode="auto">
            <a:xfrm rot="10800000">
              <a:off x="3628646" y="3593590"/>
              <a:ext cx="944252" cy="944251"/>
            </a:xfrm>
            <a:prstGeom prst="ellipse">
              <a:avLst/>
            </a:prstGeom>
            <a:solidFill>
              <a:srgbClr val="2D4861"/>
            </a:solidFill>
            <a:ln w="22225" cap="rnd" cmpd="sng" algn="ctr">
              <a:solidFill>
                <a:schemeClr val="bg1"/>
              </a:solidFill>
              <a:prstDash val="sysDot"/>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06" name="Oval 205"/>
            <p:cNvSpPr/>
            <p:nvPr/>
          </p:nvSpPr>
          <p:spPr bwMode="auto">
            <a:xfrm rot="10800000">
              <a:off x="3736531" y="3706012"/>
              <a:ext cx="709431" cy="709430"/>
            </a:xfrm>
            <a:prstGeom prst="ellipse">
              <a:avLst/>
            </a:prstGeom>
            <a:solidFill>
              <a:schemeClr val="bg1"/>
            </a:solidFill>
            <a:ln w="38100" cap="rnd" cmpd="sng" algn="ctr">
              <a:noFill/>
              <a:prstDash val="sysDot"/>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grpSp>
        <p:nvGrpSpPr>
          <p:cNvPr id="16" name="Group 15"/>
          <p:cNvGrpSpPr/>
          <p:nvPr/>
        </p:nvGrpSpPr>
        <p:grpSpPr>
          <a:xfrm>
            <a:off x="5309998" y="3078289"/>
            <a:ext cx="944252" cy="944251"/>
            <a:chOff x="5309998" y="3372289"/>
            <a:chExt cx="944252" cy="944251"/>
          </a:xfrm>
        </p:grpSpPr>
        <p:sp>
          <p:nvSpPr>
            <p:cNvPr id="70" name="Oval 69"/>
            <p:cNvSpPr/>
            <p:nvPr/>
          </p:nvSpPr>
          <p:spPr bwMode="auto">
            <a:xfrm rot="10800000">
              <a:off x="5309998" y="3372289"/>
              <a:ext cx="944252" cy="944251"/>
            </a:xfrm>
            <a:prstGeom prst="ellipse">
              <a:avLst/>
            </a:prstGeom>
            <a:solidFill>
              <a:srgbClr val="2D4861"/>
            </a:solidFill>
            <a:ln w="22225" cap="rnd" cmpd="sng" algn="ctr">
              <a:solidFill>
                <a:schemeClr val="bg1"/>
              </a:solidFill>
              <a:prstDash val="sysDot"/>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05" name="Oval 204"/>
            <p:cNvSpPr/>
            <p:nvPr/>
          </p:nvSpPr>
          <p:spPr bwMode="auto">
            <a:xfrm rot="10800000">
              <a:off x="5417883" y="3484711"/>
              <a:ext cx="709431" cy="709430"/>
            </a:xfrm>
            <a:prstGeom prst="ellipse">
              <a:avLst/>
            </a:prstGeom>
            <a:solidFill>
              <a:schemeClr val="bg1"/>
            </a:solidFill>
            <a:ln w="38100" cap="rnd" cmpd="sng" algn="ctr">
              <a:noFill/>
              <a:prstDash val="sysDot"/>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grpSp>
        <p:nvGrpSpPr>
          <p:cNvPr id="14" name="Group 13"/>
          <p:cNvGrpSpPr/>
          <p:nvPr/>
        </p:nvGrpSpPr>
        <p:grpSpPr>
          <a:xfrm>
            <a:off x="5309998" y="266565"/>
            <a:ext cx="944252" cy="944251"/>
            <a:chOff x="5309998" y="560565"/>
            <a:chExt cx="944252" cy="944251"/>
          </a:xfrm>
        </p:grpSpPr>
        <p:sp>
          <p:nvSpPr>
            <p:cNvPr id="207" name="Oval 206"/>
            <p:cNvSpPr/>
            <p:nvPr/>
          </p:nvSpPr>
          <p:spPr bwMode="auto">
            <a:xfrm rot="10800000">
              <a:off x="5309998" y="560565"/>
              <a:ext cx="944252" cy="944251"/>
            </a:xfrm>
            <a:prstGeom prst="ellipse">
              <a:avLst/>
            </a:prstGeom>
            <a:solidFill>
              <a:srgbClr val="2D4861"/>
            </a:solidFill>
            <a:ln w="22225" cap="rnd" cmpd="sng" algn="ctr">
              <a:solidFill>
                <a:schemeClr val="bg1"/>
              </a:solidFill>
              <a:prstDash val="sysDot"/>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08" name="Oval 207"/>
            <p:cNvSpPr/>
            <p:nvPr/>
          </p:nvSpPr>
          <p:spPr bwMode="auto">
            <a:xfrm rot="10800000">
              <a:off x="5417883" y="672987"/>
              <a:ext cx="709431" cy="709430"/>
            </a:xfrm>
            <a:prstGeom prst="ellipse">
              <a:avLst/>
            </a:prstGeom>
            <a:solidFill>
              <a:schemeClr val="bg1"/>
            </a:solidFill>
            <a:ln w="38100" cap="rnd" cmpd="sng" algn="ctr">
              <a:noFill/>
              <a:prstDash val="sysDot"/>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grpSp>
        <p:nvGrpSpPr>
          <p:cNvPr id="15" name="Group 14"/>
          <p:cNvGrpSpPr/>
          <p:nvPr/>
        </p:nvGrpSpPr>
        <p:grpSpPr>
          <a:xfrm>
            <a:off x="5928097" y="1606167"/>
            <a:ext cx="944252" cy="944251"/>
            <a:chOff x="5928097" y="1900167"/>
            <a:chExt cx="944252" cy="944251"/>
          </a:xfrm>
        </p:grpSpPr>
        <p:sp>
          <p:nvSpPr>
            <p:cNvPr id="72" name="Oval 71"/>
            <p:cNvSpPr/>
            <p:nvPr/>
          </p:nvSpPr>
          <p:spPr bwMode="auto">
            <a:xfrm rot="10800000">
              <a:off x="5928097" y="1900167"/>
              <a:ext cx="944252" cy="944251"/>
            </a:xfrm>
            <a:prstGeom prst="ellipse">
              <a:avLst/>
            </a:prstGeom>
            <a:solidFill>
              <a:srgbClr val="2D4861"/>
            </a:solidFill>
            <a:ln w="22225" cap="rnd" cmpd="sng" algn="ctr">
              <a:solidFill>
                <a:schemeClr val="bg1"/>
              </a:solidFill>
              <a:prstDash val="sysDot"/>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04" name="Oval 203"/>
            <p:cNvSpPr/>
            <p:nvPr/>
          </p:nvSpPr>
          <p:spPr bwMode="auto">
            <a:xfrm rot="10800000">
              <a:off x="6035982" y="2012589"/>
              <a:ext cx="709431" cy="709430"/>
            </a:xfrm>
            <a:prstGeom prst="ellipse">
              <a:avLst/>
            </a:prstGeom>
            <a:solidFill>
              <a:schemeClr val="bg1"/>
            </a:solidFill>
            <a:ln w="38100" cap="rnd" cmpd="sng" algn="ctr">
              <a:noFill/>
              <a:prstDash val="sysDot"/>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grpSp>
        <p:nvGrpSpPr>
          <p:cNvPr id="13" name="Group 12"/>
          <p:cNvGrpSpPr/>
          <p:nvPr/>
        </p:nvGrpSpPr>
        <p:grpSpPr>
          <a:xfrm>
            <a:off x="3628646" y="134159"/>
            <a:ext cx="944252" cy="944251"/>
            <a:chOff x="3628646" y="428159"/>
            <a:chExt cx="944252" cy="944251"/>
          </a:xfrm>
        </p:grpSpPr>
        <p:sp>
          <p:nvSpPr>
            <p:cNvPr id="209" name="Oval 208"/>
            <p:cNvSpPr/>
            <p:nvPr/>
          </p:nvSpPr>
          <p:spPr bwMode="auto">
            <a:xfrm rot="10800000">
              <a:off x="3628646" y="428159"/>
              <a:ext cx="944252" cy="944251"/>
            </a:xfrm>
            <a:prstGeom prst="ellipse">
              <a:avLst/>
            </a:prstGeom>
            <a:solidFill>
              <a:srgbClr val="2D4861"/>
            </a:solidFill>
            <a:ln w="22225" cap="rnd" cmpd="sng" algn="ctr">
              <a:solidFill>
                <a:schemeClr val="bg1"/>
              </a:solidFill>
              <a:prstDash val="sysDot"/>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10" name="Oval 209"/>
            <p:cNvSpPr/>
            <p:nvPr/>
          </p:nvSpPr>
          <p:spPr bwMode="auto">
            <a:xfrm rot="10800000">
              <a:off x="3736531" y="540581"/>
              <a:ext cx="709431" cy="709430"/>
            </a:xfrm>
            <a:prstGeom prst="ellipse">
              <a:avLst/>
            </a:prstGeom>
            <a:solidFill>
              <a:schemeClr val="bg1"/>
            </a:solidFill>
            <a:ln w="38100" cap="rnd" cmpd="sng" algn="ctr">
              <a:noFill/>
              <a:prstDash val="sysDot"/>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sp>
        <p:nvSpPr>
          <p:cNvPr id="90" name="Freeform 13"/>
          <p:cNvSpPr>
            <a:spLocks noChangeAspect="1" noEditPoints="1"/>
          </p:cNvSpPr>
          <p:nvPr/>
        </p:nvSpPr>
        <p:spPr bwMode="auto">
          <a:xfrm>
            <a:off x="4475948" y="1843496"/>
            <a:ext cx="720000" cy="719999"/>
          </a:xfrm>
          <a:custGeom>
            <a:avLst/>
            <a:gdLst>
              <a:gd name="T0" fmla="*/ 341 w 2328"/>
              <a:gd name="T1" fmla="*/ 341 h 2328"/>
              <a:gd name="T2" fmla="*/ 341 w 2328"/>
              <a:gd name="T3" fmla="*/ 1987 h 2328"/>
              <a:gd name="T4" fmla="*/ 1987 w 2328"/>
              <a:gd name="T5" fmla="*/ 1987 h 2328"/>
              <a:gd name="T6" fmla="*/ 1987 w 2328"/>
              <a:gd name="T7" fmla="*/ 341 h 2328"/>
              <a:gd name="T8" fmla="*/ 2040 w 2328"/>
              <a:gd name="T9" fmla="*/ 637 h 2328"/>
              <a:gd name="T10" fmla="*/ 1640 w 2328"/>
              <a:gd name="T11" fmla="*/ 423 h 2328"/>
              <a:gd name="T12" fmla="*/ 1341 w 2328"/>
              <a:gd name="T13" fmla="*/ 157 h 2328"/>
              <a:gd name="T14" fmla="*/ 2040 w 2328"/>
              <a:gd name="T15" fmla="*/ 637 h 2328"/>
              <a:gd name="T16" fmla="*/ 1700 w 2328"/>
              <a:gd name="T17" fmla="*/ 1672 h 2328"/>
              <a:gd name="T18" fmla="*/ 2185 w 2328"/>
              <a:gd name="T19" fmla="*/ 1199 h 2328"/>
              <a:gd name="T20" fmla="*/ 1204 w 2328"/>
              <a:gd name="T21" fmla="*/ 2185 h 2328"/>
              <a:gd name="T22" fmla="*/ 1200 w 2328"/>
              <a:gd name="T23" fmla="*/ 1935 h 2328"/>
              <a:gd name="T24" fmla="*/ 1552 w 2328"/>
              <a:gd name="T25" fmla="*/ 1787 h 2328"/>
              <a:gd name="T26" fmla="*/ 775 w 2328"/>
              <a:gd name="T27" fmla="*/ 1787 h 2328"/>
              <a:gd name="T28" fmla="*/ 1128 w 2328"/>
              <a:gd name="T29" fmla="*/ 1935 h 2328"/>
              <a:gd name="T30" fmla="*/ 1124 w 2328"/>
              <a:gd name="T31" fmla="*/ 2185 h 2328"/>
              <a:gd name="T32" fmla="*/ 229 w 2328"/>
              <a:gd name="T33" fmla="*/ 751 h 2328"/>
              <a:gd name="T34" fmla="*/ 532 w 2328"/>
              <a:gd name="T35" fmla="*/ 991 h 2328"/>
              <a:gd name="T36" fmla="*/ 143 w 2328"/>
              <a:gd name="T37" fmla="*/ 1129 h 2328"/>
              <a:gd name="T38" fmla="*/ 1124 w 2328"/>
              <a:gd name="T39" fmla="*/ 143 h 2328"/>
              <a:gd name="T40" fmla="*/ 1128 w 2328"/>
              <a:gd name="T41" fmla="*/ 518 h 2328"/>
              <a:gd name="T42" fmla="*/ 1124 w 2328"/>
              <a:gd name="T43" fmla="*/ 143 h 2328"/>
              <a:gd name="T44" fmla="*/ 1478 w 2328"/>
              <a:gd name="T45" fmla="*/ 533 h 2328"/>
              <a:gd name="T46" fmla="*/ 1200 w 2328"/>
              <a:gd name="T47" fmla="*/ 143 h 2328"/>
              <a:gd name="T48" fmla="*/ 1513 w 2328"/>
              <a:gd name="T49" fmla="*/ 478 h 2328"/>
              <a:gd name="T50" fmla="*/ 1467 w 2328"/>
              <a:gd name="T51" fmla="*/ 624 h 2328"/>
              <a:gd name="T52" fmla="*/ 1661 w 2328"/>
              <a:gd name="T53" fmla="*/ 772 h 2328"/>
              <a:gd name="T54" fmla="*/ 1200 w 2328"/>
              <a:gd name="T55" fmla="*/ 1129 h 2328"/>
              <a:gd name="T56" fmla="*/ 1720 w 2328"/>
              <a:gd name="T57" fmla="*/ 598 h 2328"/>
              <a:gd name="T58" fmla="*/ 1560 w 2328"/>
              <a:gd name="T59" fmla="*/ 598 h 2328"/>
              <a:gd name="T60" fmla="*/ 1720 w 2328"/>
              <a:gd name="T61" fmla="*/ 598 h 2328"/>
              <a:gd name="T62" fmla="*/ 1128 w 2328"/>
              <a:gd name="T63" fmla="*/ 1129 h 2328"/>
              <a:gd name="T64" fmla="*/ 611 w 2328"/>
              <a:gd name="T65" fmla="*/ 997 h 2328"/>
              <a:gd name="T66" fmla="*/ 1128 w 2328"/>
              <a:gd name="T67" fmla="*/ 610 h 2328"/>
              <a:gd name="T68" fmla="*/ 560 w 2328"/>
              <a:gd name="T69" fmla="*/ 1244 h 2328"/>
              <a:gd name="T70" fmla="*/ 560 w 2328"/>
              <a:gd name="T71" fmla="*/ 1084 h 2328"/>
              <a:gd name="T72" fmla="*/ 143 w 2328"/>
              <a:gd name="T73" fmla="*/ 1199 h 2328"/>
              <a:gd name="T74" fmla="*/ 532 w 2328"/>
              <a:gd name="T75" fmla="*/ 1337 h 2328"/>
              <a:gd name="T76" fmla="*/ 229 w 2328"/>
              <a:gd name="T77" fmla="*/ 1577 h 2328"/>
              <a:gd name="T78" fmla="*/ 611 w 2328"/>
              <a:gd name="T79" fmla="*/ 1331 h 2328"/>
              <a:gd name="T80" fmla="*/ 1128 w 2328"/>
              <a:gd name="T81" fmla="*/ 1199 h 2328"/>
              <a:gd name="T82" fmla="*/ 996 w 2328"/>
              <a:gd name="T83" fmla="*/ 1713 h 2328"/>
              <a:gd name="T84" fmla="*/ 611 w 2328"/>
              <a:gd name="T85" fmla="*/ 1331 h 2328"/>
              <a:gd name="T86" fmla="*/ 1164 w 2328"/>
              <a:gd name="T87" fmla="*/ 1844 h 2328"/>
              <a:gd name="T88" fmla="*/ 1164 w 2328"/>
              <a:gd name="T89" fmla="*/ 1684 h 2328"/>
              <a:gd name="T90" fmla="*/ 1331 w 2328"/>
              <a:gd name="T91" fmla="*/ 1713 h 2328"/>
              <a:gd name="T92" fmla="*/ 1200 w 2328"/>
              <a:gd name="T93" fmla="*/ 1199 h 2328"/>
              <a:gd name="T94" fmla="*/ 1606 w 2328"/>
              <a:gd name="T95" fmla="*/ 1687 h 2328"/>
              <a:gd name="T96" fmla="*/ 1807 w 2328"/>
              <a:gd name="T97" fmla="*/ 1129 h 2328"/>
              <a:gd name="T98" fmla="*/ 1798 w 2328"/>
              <a:gd name="T99" fmla="*/ 674 h 2328"/>
              <a:gd name="T100" fmla="*/ 2185 w 2328"/>
              <a:gd name="T101" fmla="*/ 1129 h 2328"/>
              <a:gd name="T102" fmla="*/ 441 w 2328"/>
              <a:gd name="T103" fmla="*/ 441 h 2328"/>
              <a:gd name="T104" fmla="*/ 688 w 2328"/>
              <a:gd name="T105" fmla="*/ 534 h 2328"/>
              <a:gd name="T106" fmla="*/ 288 w 2328"/>
              <a:gd name="T107" fmla="*/ 637 h 2328"/>
              <a:gd name="T108" fmla="*/ 288 w 2328"/>
              <a:gd name="T109" fmla="*/ 1690 h 2328"/>
              <a:gd name="T110" fmla="*/ 688 w 2328"/>
              <a:gd name="T111" fmla="*/ 1794 h 2328"/>
              <a:gd name="T112" fmla="*/ 441 w 2328"/>
              <a:gd name="T113" fmla="*/ 1886 h 2328"/>
              <a:gd name="T114" fmla="*/ 1886 w 2328"/>
              <a:gd name="T115" fmla="*/ 1886 h 2328"/>
              <a:gd name="T116" fmla="*/ 1640 w 2328"/>
              <a:gd name="T117" fmla="*/ 1794 h 2328"/>
              <a:gd name="T118" fmla="*/ 2040 w 2328"/>
              <a:gd name="T119" fmla="*/ 1690 h 2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28" h="2328">
                <a:moveTo>
                  <a:pt x="1164" y="0"/>
                </a:moveTo>
                <a:cubicBezTo>
                  <a:pt x="853" y="0"/>
                  <a:pt x="561" y="121"/>
                  <a:pt x="341" y="341"/>
                </a:cubicBezTo>
                <a:cubicBezTo>
                  <a:pt x="121" y="560"/>
                  <a:pt x="0" y="853"/>
                  <a:pt x="0" y="1164"/>
                </a:cubicBezTo>
                <a:cubicBezTo>
                  <a:pt x="0" y="1475"/>
                  <a:pt x="121" y="1767"/>
                  <a:pt x="341" y="1987"/>
                </a:cubicBezTo>
                <a:cubicBezTo>
                  <a:pt x="561" y="2207"/>
                  <a:pt x="853" y="2328"/>
                  <a:pt x="1164" y="2328"/>
                </a:cubicBezTo>
                <a:cubicBezTo>
                  <a:pt x="1475" y="2328"/>
                  <a:pt x="1767" y="2207"/>
                  <a:pt x="1987" y="1987"/>
                </a:cubicBezTo>
                <a:cubicBezTo>
                  <a:pt x="2207" y="1767"/>
                  <a:pt x="2328" y="1475"/>
                  <a:pt x="2328" y="1164"/>
                </a:cubicBezTo>
                <a:cubicBezTo>
                  <a:pt x="2328" y="853"/>
                  <a:pt x="2207" y="560"/>
                  <a:pt x="1987" y="341"/>
                </a:cubicBezTo>
                <a:cubicBezTo>
                  <a:pt x="1767" y="121"/>
                  <a:pt x="1475" y="0"/>
                  <a:pt x="1164" y="0"/>
                </a:cubicBezTo>
                <a:close/>
                <a:moveTo>
                  <a:pt x="2040" y="637"/>
                </a:moveTo>
                <a:cubicBezTo>
                  <a:pt x="1966" y="617"/>
                  <a:pt x="1890" y="598"/>
                  <a:pt x="1815" y="583"/>
                </a:cubicBezTo>
                <a:cubicBezTo>
                  <a:pt x="1807" y="493"/>
                  <a:pt x="1732" y="423"/>
                  <a:pt x="1640" y="423"/>
                </a:cubicBezTo>
                <a:cubicBezTo>
                  <a:pt x="1619" y="423"/>
                  <a:pt x="1598" y="427"/>
                  <a:pt x="1579" y="434"/>
                </a:cubicBezTo>
                <a:cubicBezTo>
                  <a:pt x="1512" y="335"/>
                  <a:pt x="1433" y="243"/>
                  <a:pt x="1341" y="157"/>
                </a:cubicBezTo>
                <a:cubicBezTo>
                  <a:pt x="1547" y="193"/>
                  <a:pt x="1736" y="291"/>
                  <a:pt x="1886" y="441"/>
                </a:cubicBezTo>
                <a:cubicBezTo>
                  <a:pt x="1946" y="501"/>
                  <a:pt x="1998" y="567"/>
                  <a:pt x="2040" y="637"/>
                </a:cubicBezTo>
                <a:close/>
                <a:moveTo>
                  <a:pt x="2099" y="1577"/>
                </a:moveTo>
                <a:cubicBezTo>
                  <a:pt x="1968" y="1617"/>
                  <a:pt x="1835" y="1649"/>
                  <a:pt x="1700" y="1672"/>
                </a:cubicBezTo>
                <a:cubicBezTo>
                  <a:pt x="1767" y="1520"/>
                  <a:pt x="1802" y="1362"/>
                  <a:pt x="1807" y="1199"/>
                </a:cubicBezTo>
                <a:cubicBezTo>
                  <a:pt x="2185" y="1199"/>
                  <a:pt x="2185" y="1199"/>
                  <a:pt x="2185" y="1199"/>
                </a:cubicBezTo>
                <a:cubicBezTo>
                  <a:pt x="2181" y="1331"/>
                  <a:pt x="2151" y="1459"/>
                  <a:pt x="2099" y="1577"/>
                </a:cubicBezTo>
                <a:close/>
                <a:moveTo>
                  <a:pt x="1204" y="2185"/>
                </a:moveTo>
                <a:cubicBezTo>
                  <a:pt x="1202" y="2185"/>
                  <a:pt x="1201" y="2185"/>
                  <a:pt x="1200" y="2185"/>
                </a:cubicBezTo>
                <a:cubicBezTo>
                  <a:pt x="1200" y="1935"/>
                  <a:pt x="1200" y="1935"/>
                  <a:pt x="1200" y="1935"/>
                </a:cubicBezTo>
                <a:cubicBezTo>
                  <a:pt x="1265" y="1921"/>
                  <a:pt x="1318" y="1870"/>
                  <a:pt x="1334" y="1805"/>
                </a:cubicBezTo>
                <a:cubicBezTo>
                  <a:pt x="1407" y="1802"/>
                  <a:pt x="1480" y="1795"/>
                  <a:pt x="1552" y="1787"/>
                </a:cubicBezTo>
                <a:cubicBezTo>
                  <a:pt x="1465" y="1934"/>
                  <a:pt x="1348" y="2067"/>
                  <a:pt x="1204" y="2185"/>
                </a:cubicBezTo>
                <a:close/>
                <a:moveTo>
                  <a:pt x="775" y="1787"/>
                </a:moveTo>
                <a:cubicBezTo>
                  <a:pt x="848" y="1795"/>
                  <a:pt x="921" y="1802"/>
                  <a:pt x="994" y="1805"/>
                </a:cubicBezTo>
                <a:cubicBezTo>
                  <a:pt x="1010" y="1870"/>
                  <a:pt x="1062" y="1921"/>
                  <a:pt x="1128" y="1935"/>
                </a:cubicBezTo>
                <a:cubicBezTo>
                  <a:pt x="1128" y="2185"/>
                  <a:pt x="1128" y="2185"/>
                  <a:pt x="1128" y="2185"/>
                </a:cubicBezTo>
                <a:cubicBezTo>
                  <a:pt x="1127" y="2185"/>
                  <a:pt x="1125" y="2185"/>
                  <a:pt x="1124" y="2185"/>
                </a:cubicBezTo>
                <a:cubicBezTo>
                  <a:pt x="980" y="2067"/>
                  <a:pt x="863" y="1934"/>
                  <a:pt x="775" y="1787"/>
                </a:cubicBezTo>
                <a:close/>
                <a:moveTo>
                  <a:pt x="229" y="751"/>
                </a:moveTo>
                <a:cubicBezTo>
                  <a:pt x="360" y="710"/>
                  <a:pt x="493" y="678"/>
                  <a:pt x="627" y="655"/>
                </a:cubicBezTo>
                <a:cubicBezTo>
                  <a:pt x="580" y="764"/>
                  <a:pt x="548" y="876"/>
                  <a:pt x="532" y="991"/>
                </a:cubicBezTo>
                <a:cubicBezTo>
                  <a:pt x="460" y="1002"/>
                  <a:pt x="403" y="1058"/>
                  <a:pt x="388" y="1129"/>
                </a:cubicBezTo>
                <a:cubicBezTo>
                  <a:pt x="143" y="1129"/>
                  <a:pt x="143" y="1129"/>
                  <a:pt x="143" y="1129"/>
                </a:cubicBezTo>
                <a:cubicBezTo>
                  <a:pt x="147" y="996"/>
                  <a:pt x="177" y="869"/>
                  <a:pt x="229" y="751"/>
                </a:cubicBezTo>
                <a:close/>
                <a:moveTo>
                  <a:pt x="1124" y="143"/>
                </a:moveTo>
                <a:cubicBezTo>
                  <a:pt x="1125" y="143"/>
                  <a:pt x="1127" y="143"/>
                  <a:pt x="1128" y="143"/>
                </a:cubicBezTo>
                <a:cubicBezTo>
                  <a:pt x="1128" y="518"/>
                  <a:pt x="1128" y="518"/>
                  <a:pt x="1128" y="518"/>
                </a:cubicBezTo>
                <a:cubicBezTo>
                  <a:pt x="1010" y="519"/>
                  <a:pt x="892" y="527"/>
                  <a:pt x="775" y="541"/>
                </a:cubicBezTo>
                <a:cubicBezTo>
                  <a:pt x="863" y="394"/>
                  <a:pt x="980" y="260"/>
                  <a:pt x="1124" y="143"/>
                </a:cubicBezTo>
                <a:close/>
                <a:moveTo>
                  <a:pt x="1513" y="478"/>
                </a:moveTo>
                <a:cubicBezTo>
                  <a:pt x="1498" y="494"/>
                  <a:pt x="1486" y="512"/>
                  <a:pt x="1478" y="533"/>
                </a:cubicBezTo>
                <a:cubicBezTo>
                  <a:pt x="1386" y="524"/>
                  <a:pt x="1293" y="519"/>
                  <a:pt x="1200" y="518"/>
                </a:cubicBezTo>
                <a:cubicBezTo>
                  <a:pt x="1200" y="143"/>
                  <a:pt x="1200" y="143"/>
                  <a:pt x="1200" y="143"/>
                </a:cubicBezTo>
                <a:cubicBezTo>
                  <a:pt x="1201" y="143"/>
                  <a:pt x="1202" y="143"/>
                  <a:pt x="1204" y="143"/>
                </a:cubicBezTo>
                <a:cubicBezTo>
                  <a:pt x="1327" y="243"/>
                  <a:pt x="1431" y="356"/>
                  <a:pt x="1513" y="478"/>
                </a:cubicBezTo>
                <a:close/>
                <a:moveTo>
                  <a:pt x="1200" y="610"/>
                </a:moveTo>
                <a:cubicBezTo>
                  <a:pt x="1289" y="611"/>
                  <a:pt x="1379" y="616"/>
                  <a:pt x="1467" y="624"/>
                </a:cubicBezTo>
                <a:cubicBezTo>
                  <a:pt x="1480" y="708"/>
                  <a:pt x="1553" y="773"/>
                  <a:pt x="1640" y="773"/>
                </a:cubicBezTo>
                <a:cubicBezTo>
                  <a:pt x="1647" y="773"/>
                  <a:pt x="1654" y="772"/>
                  <a:pt x="1661" y="772"/>
                </a:cubicBezTo>
                <a:cubicBezTo>
                  <a:pt x="1702" y="887"/>
                  <a:pt x="1724" y="1007"/>
                  <a:pt x="1728" y="1129"/>
                </a:cubicBezTo>
                <a:cubicBezTo>
                  <a:pt x="1200" y="1129"/>
                  <a:pt x="1200" y="1129"/>
                  <a:pt x="1200" y="1129"/>
                </a:cubicBezTo>
                <a:lnTo>
                  <a:pt x="1200" y="610"/>
                </a:lnTo>
                <a:close/>
                <a:moveTo>
                  <a:pt x="1720" y="598"/>
                </a:moveTo>
                <a:cubicBezTo>
                  <a:pt x="1720" y="642"/>
                  <a:pt x="1684" y="678"/>
                  <a:pt x="1640" y="678"/>
                </a:cubicBezTo>
                <a:cubicBezTo>
                  <a:pt x="1596" y="678"/>
                  <a:pt x="1560" y="642"/>
                  <a:pt x="1560" y="598"/>
                </a:cubicBezTo>
                <a:cubicBezTo>
                  <a:pt x="1560" y="554"/>
                  <a:pt x="1596" y="518"/>
                  <a:pt x="1640" y="518"/>
                </a:cubicBezTo>
                <a:cubicBezTo>
                  <a:pt x="1684" y="518"/>
                  <a:pt x="1720" y="554"/>
                  <a:pt x="1720" y="598"/>
                </a:cubicBezTo>
                <a:close/>
                <a:moveTo>
                  <a:pt x="1128" y="610"/>
                </a:moveTo>
                <a:cubicBezTo>
                  <a:pt x="1128" y="1129"/>
                  <a:pt x="1128" y="1129"/>
                  <a:pt x="1128" y="1129"/>
                </a:cubicBezTo>
                <a:cubicBezTo>
                  <a:pt x="731" y="1129"/>
                  <a:pt x="731" y="1129"/>
                  <a:pt x="731" y="1129"/>
                </a:cubicBezTo>
                <a:cubicBezTo>
                  <a:pt x="719" y="1066"/>
                  <a:pt x="672" y="1015"/>
                  <a:pt x="611" y="997"/>
                </a:cubicBezTo>
                <a:cubicBezTo>
                  <a:pt x="629" y="874"/>
                  <a:pt x="666" y="755"/>
                  <a:pt x="722" y="641"/>
                </a:cubicBezTo>
                <a:cubicBezTo>
                  <a:pt x="856" y="622"/>
                  <a:pt x="992" y="612"/>
                  <a:pt x="1128" y="610"/>
                </a:cubicBezTo>
                <a:close/>
                <a:moveTo>
                  <a:pt x="640" y="1164"/>
                </a:moveTo>
                <a:cubicBezTo>
                  <a:pt x="640" y="1208"/>
                  <a:pt x="604" y="1244"/>
                  <a:pt x="560" y="1244"/>
                </a:cubicBezTo>
                <a:cubicBezTo>
                  <a:pt x="516" y="1244"/>
                  <a:pt x="480" y="1208"/>
                  <a:pt x="480" y="1164"/>
                </a:cubicBezTo>
                <a:cubicBezTo>
                  <a:pt x="480" y="1120"/>
                  <a:pt x="516" y="1084"/>
                  <a:pt x="560" y="1084"/>
                </a:cubicBezTo>
                <a:cubicBezTo>
                  <a:pt x="604" y="1084"/>
                  <a:pt x="640" y="1120"/>
                  <a:pt x="640" y="1164"/>
                </a:cubicBezTo>
                <a:close/>
                <a:moveTo>
                  <a:pt x="143" y="1199"/>
                </a:moveTo>
                <a:cubicBezTo>
                  <a:pt x="388" y="1199"/>
                  <a:pt x="388" y="1199"/>
                  <a:pt x="388" y="1199"/>
                </a:cubicBezTo>
                <a:cubicBezTo>
                  <a:pt x="403" y="1270"/>
                  <a:pt x="460" y="1325"/>
                  <a:pt x="532" y="1337"/>
                </a:cubicBezTo>
                <a:cubicBezTo>
                  <a:pt x="548" y="1451"/>
                  <a:pt x="580" y="1563"/>
                  <a:pt x="627" y="1672"/>
                </a:cubicBezTo>
                <a:cubicBezTo>
                  <a:pt x="493" y="1649"/>
                  <a:pt x="360" y="1617"/>
                  <a:pt x="229" y="1577"/>
                </a:cubicBezTo>
                <a:cubicBezTo>
                  <a:pt x="177" y="1459"/>
                  <a:pt x="147" y="1331"/>
                  <a:pt x="143" y="1199"/>
                </a:cubicBezTo>
                <a:close/>
                <a:moveTo>
                  <a:pt x="611" y="1331"/>
                </a:moveTo>
                <a:cubicBezTo>
                  <a:pt x="672" y="1312"/>
                  <a:pt x="719" y="1262"/>
                  <a:pt x="731" y="1199"/>
                </a:cubicBezTo>
                <a:cubicBezTo>
                  <a:pt x="1128" y="1199"/>
                  <a:pt x="1128" y="1199"/>
                  <a:pt x="1128" y="1199"/>
                </a:cubicBezTo>
                <a:cubicBezTo>
                  <a:pt x="1128" y="1592"/>
                  <a:pt x="1128" y="1592"/>
                  <a:pt x="1128" y="1592"/>
                </a:cubicBezTo>
                <a:cubicBezTo>
                  <a:pt x="1065" y="1605"/>
                  <a:pt x="1015" y="1652"/>
                  <a:pt x="996" y="1713"/>
                </a:cubicBezTo>
                <a:cubicBezTo>
                  <a:pt x="904" y="1708"/>
                  <a:pt x="813" y="1700"/>
                  <a:pt x="722" y="1687"/>
                </a:cubicBezTo>
                <a:cubicBezTo>
                  <a:pt x="666" y="1572"/>
                  <a:pt x="629" y="1453"/>
                  <a:pt x="611" y="1331"/>
                </a:cubicBezTo>
                <a:close/>
                <a:moveTo>
                  <a:pt x="1244" y="1764"/>
                </a:moveTo>
                <a:cubicBezTo>
                  <a:pt x="1244" y="1808"/>
                  <a:pt x="1208" y="1844"/>
                  <a:pt x="1164" y="1844"/>
                </a:cubicBezTo>
                <a:cubicBezTo>
                  <a:pt x="1120" y="1844"/>
                  <a:pt x="1084" y="1808"/>
                  <a:pt x="1084" y="1764"/>
                </a:cubicBezTo>
                <a:cubicBezTo>
                  <a:pt x="1084" y="1720"/>
                  <a:pt x="1120" y="1684"/>
                  <a:pt x="1164" y="1684"/>
                </a:cubicBezTo>
                <a:cubicBezTo>
                  <a:pt x="1208" y="1684"/>
                  <a:pt x="1244" y="1720"/>
                  <a:pt x="1244" y="1764"/>
                </a:cubicBezTo>
                <a:close/>
                <a:moveTo>
                  <a:pt x="1331" y="1713"/>
                </a:moveTo>
                <a:cubicBezTo>
                  <a:pt x="1313" y="1652"/>
                  <a:pt x="1262" y="1605"/>
                  <a:pt x="1200" y="1592"/>
                </a:cubicBezTo>
                <a:cubicBezTo>
                  <a:pt x="1200" y="1199"/>
                  <a:pt x="1200" y="1199"/>
                  <a:pt x="1200" y="1199"/>
                </a:cubicBezTo>
                <a:cubicBezTo>
                  <a:pt x="1728" y="1199"/>
                  <a:pt x="1728" y="1199"/>
                  <a:pt x="1728" y="1199"/>
                </a:cubicBezTo>
                <a:cubicBezTo>
                  <a:pt x="1723" y="1367"/>
                  <a:pt x="1682" y="1531"/>
                  <a:pt x="1606" y="1687"/>
                </a:cubicBezTo>
                <a:cubicBezTo>
                  <a:pt x="1515" y="1700"/>
                  <a:pt x="1424" y="1708"/>
                  <a:pt x="1331" y="1713"/>
                </a:cubicBezTo>
                <a:close/>
                <a:moveTo>
                  <a:pt x="1807" y="1129"/>
                </a:moveTo>
                <a:cubicBezTo>
                  <a:pt x="1803" y="997"/>
                  <a:pt x="1779" y="869"/>
                  <a:pt x="1736" y="745"/>
                </a:cubicBezTo>
                <a:cubicBezTo>
                  <a:pt x="1762" y="727"/>
                  <a:pt x="1784" y="703"/>
                  <a:pt x="1798" y="674"/>
                </a:cubicBezTo>
                <a:cubicBezTo>
                  <a:pt x="1900" y="694"/>
                  <a:pt x="2000" y="720"/>
                  <a:pt x="2099" y="751"/>
                </a:cubicBezTo>
                <a:cubicBezTo>
                  <a:pt x="2151" y="869"/>
                  <a:pt x="2181" y="996"/>
                  <a:pt x="2185" y="1129"/>
                </a:cubicBezTo>
                <a:lnTo>
                  <a:pt x="1807" y="1129"/>
                </a:lnTo>
                <a:close/>
                <a:moveTo>
                  <a:pt x="441" y="441"/>
                </a:moveTo>
                <a:cubicBezTo>
                  <a:pt x="592" y="291"/>
                  <a:pt x="781" y="193"/>
                  <a:pt x="987" y="157"/>
                </a:cubicBezTo>
                <a:cubicBezTo>
                  <a:pt x="865" y="271"/>
                  <a:pt x="765" y="397"/>
                  <a:pt x="688" y="534"/>
                </a:cubicBezTo>
                <a:cubicBezTo>
                  <a:pt x="684" y="541"/>
                  <a:pt x="680" y="547"/>
                  <a:pt x="677" y="554"/>
                </a:cubicBezTo>
                <a:cubicBezTo>
                  <a:pt x="546" y="574"/>
                  <a:pt x="416" y="602"/>
                  <a:pt x="288" y="637"/>
                </a:cubicBezTo>
                <a:cubicBezTo>
                  <a:pt x="330" y="567"/>
                  <a:pt x="382" y="501"/>
                  <a:pt x="441" y="441"/>
                </a:cubicBezTo>
                <a:close/>
                <a:moveTo>
                  <a:pt x="288" y="1690"/>
                </a:moveTo>
                <a:cubicBezTo>
                  <a:pt x="416" y="1726"/>
                  <a:pt x="546" y="1754"/>
                  <a:pt x="677" y="1773"/>
                </a:cubicBezTo>
                <a:cubicBezTo>
                  <a:pt x="680" y="1780"/>
                  <a:pt x="684" y="1787"/>
                  <a:pt x="688" y="1794"/>
                </a:cubicBezTo>
                <a:cubicBezTo>
                  <a:pt x="765" y="1931"/>
                  <a:pt x="865" y="2057"/>
                  <a:pt x="987" y="2170"/>
                </a:cubicBezTo>
                <a:cubicBezTo>
                  <a:pt x="781" y="2134"/>
                  <a:pt x="592" y="2037"/>
                  <a:pt x="441" y="1886"/>
                </a:cubicBezTo>
                <a:cubicBezTo>
                  <a:pt x="382" y="1827"/>
                  <a:pt x="330" y="1761"/>
                  <a:pt x="288" y="1690"/>
                </a:cubicBezTo>
                <a:close/>
                <a:moveTo>
                  <a:pt x="1886" y="1886"/>
                </a:moveTo>
                <a:cubicBezTo>
                  <a:pt x="1736" y="2037"/>
                  <a:pt x="1547" y="2135"/>
                  <a:pt x="1341" y="2170"/>
                </a:cubicBezTo>
                <a:cubicBezTo>
                  <a:pt x="1463" y="2057"/>
                  <a:pt x="1563" y="1931"/>
                  <a:pt x="1640" y="1794"/>
                </a:cubicBezTo>
                <a:cubicBezTo>
                  <a:pt x="1644" y="1787"/>
                  <a:pt x="1647" y="1780"/>
                  <a:pt x="1651" y="1773"/>
                </a:cubicBezTo>
                <a:cubicBezTo>
                  <a:pt x="1782" y="1754"/>
                  <a:pt x="1912" y="1726"/>
                  <a:pt x="2040" y="1690"/>
                </a:cubicBezTo>
                <a:cubicBezTo>
                  <a:pt x="1998" y="1761"/>
                  <a:pt x="1946" y="1827"/>
                  <a:pt x="1886" y="188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sp>
        <p:nvSpPr>
          <p:cNvPr id="19" name="Прямоугольник 18"/>
          <p:cNvSpPr/>
          <p:nvPr/>
        </p:nvSpPr>
        <p:spPr>
          <a:xfrm>
            <a:off x="176383" y="4316944"/>
            <a:ext cx="8772125" cy="523220"/>
          </a:xfrm>
          <a:prstGeom prst="rect">
            <a:avLst/>
          </a:prstGeom>
        </p:spPr>
        <p:txBody>
          <a:bodyPr wrap="square">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smtClean="0">
                <a:solidFill>
                  <a:srgbClr val="2D4861"/>
                </a:solidFill>
                <a:latin typeface="EuropeC"/>
                <a:cs typeface="EuropeC"/>
              </a:rPr>
              <a:t>And dedicated staff have to be allocated for each of these systems in order both to keep the English version and represent the hotel in different countries.</a:t>
            </a:r>
            <a:endParaRPr lang="en-US" b="1" dirty="0">
              <a:solidFill>
                <a:srgbClr val="2D4861"/>
              </a:solidFill>
              <a:latin typeface="EuropeC"/>
              <a:cs typeface="EuropeC"/>
            </a:endParaRPr>
          </a:p>
        </p:txBody>
      </p:sp>
      <p:grpSp>
        <p:nvGrpSpPr>
          <p:cNvPr id="91" name="Group 337"/>
          <p:cNvGrpSpPr>
            <a:grpSpLocks noChangeAspect="1"/>
          </p:cNvGrpSpPr>
          <p:nvPr/>
        </p:nvGrpSpPr>
        <p:grpSpPr>
          <a:xfrm>
            <a:off x="3852269" y="383035"/>
            <a:ext cx="486228" cy="360000"/>
            <a:chOff x="8780463" y="3178175"/>
            <a:chExt cx="1693862" cy="1254125"/>
          </a:xfrm>
          <a:solidFill>
            <a:srgbClr val="2D4861"/>
          </a:solidFill>
        </p:grpSpPr>
        <p:sp>
          <p:nvSpPr>
            <p:cNvPr id="92" name="Freeform 20"/>
            <p:cNvSpPr>
              <a:spLocks noEditPoints="1"/>
            </p:cNvSpPr>
            <p:nvPr/>
          </p:nvSpPr>
          <p:spPr bwMode="auto">
            <a:xfrm>
              <a:off x="8901113" y="3841750"/>
              <a:ext cx="471487" cy="469900"/>
            </a:xfrm>
            <a:custGeom>
              <a:avLst/>
              <a:gdLst>
                <a:gd name="T0" fmla="*/ 392 w 784"/>
                <a:gd name="T1" fmla="*/ 0 h 783"/>
                <a:gd name="T2" fmla="*/ 0 w 784"/>
                <a:gd name="T3" fmla="*/ 391 h 783"/>
                <a:gd name="T4" fmla="*/ 392 w 784"/>
                <a:gd name="T5" fmla="*/ 783 h 783"/>
                <a:gd name="T6" fmla="*/ 784 w 784"/>
                <a:gd name="T7" fmla="*/ 391 h 783"/>
                <a:gd name="T8" fmla="*/ 392 w 784"/>
                <a:gd name="T9" fmla="*/ 0 h 783"/>
                <a:gd name="T10" fmla="*/ 392 w 784"/>
                <a:gd name="T11" fmla="*/ 712 h 783"/>
                <a:gd name="T12" fmla="*/ 72 w 784"/>
                <a:gd name="T13" fmla="*/ 391 h 783"/>
                <a:gd name="T14" fmla="*/ 392 w 784"/>
                <a:gd name="T15" fmla="*/ 71 h 783"/>
                <a:gd name="T16" fmla="*/ 713 w 784"/>
                <a:gd name="T17" fmla="*/ 391 h 783"/>
                <a:gd name="T18" fmla="*/ 392 w 784"/>
                <a:gd name="T19" fmla="*/ 712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4" h="783">
                  <a:moveTo>
                    <a:pt x="392" y="0"/>
                  </a:moveTo>
                  <a:cubicBezTo>
                    <a:pt x="176" y="0"/>
                    <a:pt x="0" y="175"/>
                    <a:pt x="0" y="391"/>
                  </a:cubicBezTo>
                  <a:cubicBezTo>
                    <a:pt x="0" y="608"/>
                    <a:pt x="176" y="783"/>
                    <a:pt x="392" y="783"/>
                  </a:cubicBezTo>
                  <a:cubicBezTo>
                    <a:pt x="608" y="783"/>
                    <a:pt x="784" y="608"/>
                    <a:pt x="784" y="391"/>
                  </a:cubicBezTo>
                  <a:cubicBezTo>
                    <a:pt x="784" y="175"/>
                    <a:pt x="608" y="0"/>
                    <a:pt x="392" y="0"/>
                  </a:cubicBezTo>
                  <a:close/>
                  <a:moveTo>
                    <a:pt x="392" y="712"/>
                  </a:moveTo>
                  <a:cubicBezTo>
                    <a:pt x="216" y="712"/>
                    <a:pt x="72" y="568"/>
                    <a:pt x="72" y="391"/>
                  </a:cubicBezTo>
                  <a:cubicBezTo>
                    <a:pt x="72" y="215"/>
                    <a:pt x="216" y="71"/>
                    <a:pt x="392" y="71"/>
                  </a:cubicBezTo>
                  <a:cubicBezTo>
                    <a:pt x="569" y="71"/>
                    <a:pt x="713" y="215"/>
                    <a:pt x="713" y="391"/>
                  </a:cubicBezTo>
                  <a:cubicBezTo>
                    <a:pt x="713" y="568"/>
                    <a:pt x="569" y="712"/>
                    <a:pt x="392" y="7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3" name="Freeform 21"/>
            <p:cNvSpPr>
              <a:spLocks/>
            </p:cNvSpPr>
            <p:nvPr/>
          </p:nvSpPr>
          <p:spPr bwMode="auto">
            <a:xfrm>
              <a:off x="9028113" y="3924300"/>
              <a:ext cx="219075" cy="300038"/>
            </a:xfrm>
            <a:custGeom>
              <a:avLst/>
              <a:gdLst>
                <a:gd name="T0" fmla="*/ 315 w 363"/>
                <a:gd name="T1" fmla="*/ 237 h 500"/>
                <a:gd name="T2" fmla="*/ 240 w 363"/>
                <a:gd name="T3" fmla="*/ 200 h 500"/>
                <a:gd name="T4" fmla="*/ 161 w 363"/>
                <a:gd name="T5" fmla="*/ 161 h 500"/>
                <a:gd name="T6" fmla="*/ 148 w 363"/>
                <a:gd name="T7" fmla="*/ 127 h 500"/>
                <a:gd name="T8" fmla="*/ 154 w 363"/>
                <a:gd name="T9" fmla="*/ 105 h 500"/>
                <a:gd name="T10" fmla="*/ 174 w 363"/>
                <a:gd name="T11" fmla="*/ 97 h 500"/>
                <a:gd name="T12" fmla="*/ 196 w 363"/>
                <a:gd name="T13" fmla="*/ 106 h 500"/>
                <a:gd name="T14" fmla="*/ 201 w 363"/>
                <a:gd name="T15" fmla="*/ 142 h 500"/>
                <a:gd name="T16" fmla="*/ 201 w 363"/>
                <a:gd name="T17" fmla="*/ 160 h 500"/>
                <a:gd name="T18" fmla="*/ 346 w 363"/>
                <a:gd name="T19" fmla="*/ 160 h 500"/>
                <a:gd name="T20" fmla="*/ 347 w 363"/>
                <a:gd name="T21" fmla="*/ 140 h 500"/>
                <a:gd name="T22" fmla="*/ 314 w 363"/>
                <a:gd name="T23" fmla="*/ 67 h 500"/>
                <a:gd name="T24" fmla="*/ 214 w 363"/>
                <a:gd name="T25" fmla="*/ 34 h 500"/>
                <a:gd name="T26" fmla="*/ 214 w 363"/>
                <a:gd name="T27" fmla="*/ 0 h 500"/>
                <a:gd name="T28" fmla="*/ 147 w 363"/>
                <a:gd name="T29" fmla="*/ 0 h 500"/>
                <a:gd name="T30" fmla="*/ 147 w 363"/>
                <a:gd name="T31" fmla="*/ 34 h 500"/>
                <a:gd name="T32" fmla="*/ 36 w 363"/>
                <a:gd name="T33" fmla="*/ 67 h 500"/>
                <a:gd name="T34" fmla="*/ 0 w 363"/>
                <a:gd name="T35" fmla="*/ 141 h 500"/>
                <a:gd name="T36" fmla="*/ 17 w 363"/>
                <a:gd name="T37" fmla="*/ 199 h 500"/>
                <a:gd name="T38" fmla="*/ 58 w 363"/>
                <a:gd name="T39" fmla="*/ 239 h 500"/>
                <a:gd name="T40" fmla="*/ 149 w 363"/>
                <a:gd name="T41" fmla="*/ 284 h 500"/>
                <a:gd name="T42" fmla="*/ 195 w 363"/>
                <a:gd name="T43" fmla="*/ 317 h 500"/>
                <a:gd name="T44" fmla="*/ 202 w 363"/>
                <a:gd name="T45" fmla="*/ 368 h 500"/>
                <a:gd name="T46" fmla="*/ 195 w 363"/>
                <a:gd name="T47" fmla="*/ 389 h 500"/>
                <a:gd name="T48" fmla="*/ 173 w 363"/>
                <a:gd name="T49" fmla="*/ 396 h 500"/>
                <a:gd name="T50" fmla="*/ 151 w 363"/>
                <a:gd name="T51" fmla="*/ 386 h 500"/>
                <a:gd name="T52" fmla="*/ 147 w 363"/>
                <a:gd name="T53" fmla="*/ 333 h 500"/>
                <a:gd name="T54" fmla="*/ 147 w 363"/>
                <a:gd name="T55" fmla="*/ 307 h 500"/>
                <a:gd name="T56" fmla="*/ 2 w 363"/>
                <a:gd name="T57" fmla="*/ 307 h 500"/>
                <a:gd name="T58" fmla="*/ 2 w 363"/>
                <a:gd name="T59" fmla="*/ 328 h 500"/>
                <a:gd name="T60" fmla="*/ 45 w 363"/>
                <a:gd name="T61" fmla="*/ 426 h 500"/>
                <a:gd name="T62" fmla="*/ 147 w 363"/>
                <a:gd name="T63" fmla="*/ 459 h 500"/>
                <a:gd name="T64" fmla="*/ 147 w 363"/>
                <a:gd name="T65" fmla="*/ 500 h 500"/>
                <a:gd name="T66" fmla="*/ 214 w 363"/>
                <a:gd name="T67" fmla="*/ 500 h 500"/>
                <a:gd name="T68" fmla="*/ 214 w 363"/>
                <a:gd name="T69" fmla="*/ 460 h 500"/>
                <a:gd name="T70" fmla="*/ 325 w 363"/>
                <a:gd name="T71" fmla="*/ 421 h 500"/>
                <a:gd name="T72" fmla="*/ 363 w 363"/>
                <a:gd name="T73" fmla="*/ 332 h 500"/>
                <a:gd name="T74" fmla="*/ 349 w 363"/>
                <a:gd name="T75" fmla="*/ 274 h 500"/>
                <a:gd name="T76" fmla="*/ 315 w 363"/>
                <a:gd name="T77" fmla="*/ 237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3" h="500">
                  <a:moveTo>
                    <a:pt x="315" y="237"/>
                  </a:moveTo>
                  <a:cubicBezTo>
                    <a:pt x="302" y="228"/>
                    <a:pt x="277" y="216"/>
                    <a:pt x="240" y="200"/>
                  </a:cubicBezTo>
                  <a:cubicBezTo>
                    <a:pt x="196" y="181"/>
                    <a:pt x="170" y="168"/>
                    <a:pt x="161" y="161"/>
                  </a:cubicBezTo>
                  <a:cubicBezTo>
                    <a:pt x="152" y="155"/>
                    <a:pt x="148" y="143"/>
                    <a:pt x="148" y="127"/>
                  </a:cubicBezTo>
                  <a:cubicBezTo>
                    <a:pt x="148" y="117"/>
                    <a:pt x="150" y="109"/>
                    <a:pt x="154" y="105"/>
                  </a:cubicBezTo>
                  <a:cubicBezTo>
                    <a:pt x="159" y="100"/>
                    <a:pt x="166" y="97"/>
                    <a:pt x="174" y="97"/>
                  </a:cubicBezTo>
                  <a:cubicBezTo>
                    <a:pt x="185" y="97"/>
                    <a:pt x="193" y="100"/>
                    <a:pt x="196" y="106"/>
                  </a:cubicBezTo>
                  <a:cubicBezTo>
                    <a:pt x="199" y="111"/>
                    <a:pt x="201" y="124"/>
                    <a:pt x="201" y="142"/>
                  </a:cubicBezTo>
                  <a:cubicBezTo>
                    <a:pt x="201" y="160"/>
                    <a:pt x="201" y="160"/>
                    <a:pt x="201" y="160"/>
                  </a:cubicBezTo>
                  <a:cubicBezTo>
                    <a:pt x="346" y="160"/>
                    <a:pt x="346" y="160"/>
                    <a:pt x="346" y="160"/>
                  </a:cubicBezTo>
                  <a:cubicBezTo>
                    <a:pt x="347" y="151"/>
                    <a:pt x="347" y="144"/>
                    <a:pt x="347" y="140"/>
                  </a:cubicBezTo>
                  <a:cubicBezTo>
                    <a:pt x="347" y="109"/>
                    <a:pt x="336" y="84"/>
                    <a:pt x="314" y="67"/>
                  </a:cubicBezTo>
                  <a:cubicBezTo>
                    <a:pt x="292" y="49"/>
                    <a:pt x="258" y="38"/>
                    <a:pt x="214" y="34"/>
                  </a:cubicBezTo>
                  <a:cubicBezTo>
                    <a:pt x="214" y="0"/>
                    <a:pt x="214" y="0"/>
                    <a:pt x="214" y="0"/>
                  </a:cubicBezTo>
                  <a:cubicBezTo>
                    <a:pt x="147" y="0"/>
                    <a:pt x="147" y="0"/>
                    <a:pt x="147" y="0"/>
                  </a:cubicBezTo>
                  <a:cubicBezTo>
                    <a:pt x="147" y="34"/>
                    <a:pt x="147" y="34"/>
                    <a:pt x="147" y="34"/>
                  </a:cubicBezTo>
                  <a:cubicBezTo>
                    <a:pt x="98" y="38"/>
                    <a:pt x="61" y="49"/>
                    <a:pt x="36" y="67"/>
                  </a:cubicBezTo>
                  <a:cubicBezTo>
                    <a:pt x="12" y="85"/>
                    <a:pt x="0" y="110"/>
                    <a:pt x="0" y="141"/>
                  </a:cubicBezTo>
                  <a:cubicBezTo>
                    <a:pt x="0" y="163"/>
                    <a:pt x="5" y="182"/>
                    <a:pt x="17" y="199"/>
                  </a:cubicBezTo>
                  <a:cubicBezTo>
                    <a:pt x="29" y="217"/>
                    <a:pt x="42" y="230"/>
                    <a:pt x="58" y="239"/>
                  </a:cubicBezTo>
                  <a:cubicBezTo>
                    <a:pt x="74" y="249"/>
                    <a:pt x="104" y="264"/>
                    <a:pt x="149" y="284"/>
                  </a:cubicBezTo>
                  <a:cubicBezTo>
                    <a:pt x="175" y="296"/>
                    <a:pt x="191" y="307"/>
                    <a:pt x="195" y="317"/>
                  </a:cubicBezTo>
                  <a:cubicBezTo>
                    <a:pt x="200" y="327"/>
                    <a:pt x="202" y="344"/>
                    <a:pt x="202" y="368"/>
                  </a:cubicBezTo>
                  <a:cubicBezTo>
                    <a:pt x="202" y="377"/>
                    <a:pt x="200" y="384"/>
                    <a:pt x="195" y="389"/>
                  </a:cubicBezTo>
                  <a:cubicBezTo>
                    <a:pt x="190" y="394"/>
                    <a:pt x="183" y="396"/>
                    <a:pt x="173" y="396"/>
                  </a:cubicBezTo>
                  <a:cubicBezTo>
                    <a:pt x="161" y="396"/>
                    <a:pt x="154" y="393"/>
                    <a:pt x="151" y="386"/>
                  </a:cubicBezTo>
                  <a:cubicBezTo>
                    <a:pt x="148" y="379"/>
                    <a:pt x="147" y="361"/>
                    <a:pt x="147" y="333"/>
                  </a:cubicBezTo>
                  <a:cubicBezTo>
                    <a:pt x="147" y="307"/>
                    <a:pt x="147" y="307"/>
                    <a:pt x="147" y="307"/>
                  </a:cubicBezTo>
                  <a:cubicBezTo>
                    <a:pt x="2" y="307"/>
                    <a:pt x="2" y="307"/>
                    <a:pt x="2" y="307"/>
                  </a:cubicBezTo>
                  <a:cubicBezTo>
                    <a:pt x="2" y="328"/>
                    <a:pt x="2" y="328"/>
                    <a:pt x="2" y="328"/>
                  </a:cubicBezTo>
                  <a:cubicBezTo>
                    <a:pt x="2" y="375"/>
                    <a:pt x="16" y="408"/>
                    <a:pt x="45" y="426"/>
                  </a:cubicBezTo>
                  <a:cubicBezTo>
                    <a:pt x="74" y="445"/>
                    <a:pt x="108" y="456"/>
                    <a:pt x="147" y="459"/>
                  </a:cubicBezTo>
                  <a:cubicBezTo>
                    <a:pt x="147" y="500"/>
                    <a:pt x="147" y="500"/>
                    <a:pt x="147" y="500"/>
                  </a:cubicBezTo>
                  <a:cubicBezTo>
                    <a:pt x="214" y="500"/>
                    <a:pt x="214" y="500"/>
                    <a:pt x="214" y="500"/>
                  </a:cubicBezTo>
                  <a:cubicBezTo>
                    <a:pt x="214" y="460"/>
                    <a:pt x="214" y="460"/>
                    <a:pt x="214" y="460"/>
                  </a:cubicBezTo>
                  <a:cubicBezTo>
                    <a:pt x="263" y="455"/>
                    <a:pt x="301" y="442"/>
                    <a:pt x="325" y="421"/>
                  </a:cubicBezTo>
                  <a:cubicBezTo>
                    <a:pt x="350" y="399"/>
                    <a:pt x="363" y="370"/>
                    <a:pt x="363" y="332"/>
                  </a:cubicBezTo>
                  <a:cubicBezTo>
                    <a:pt x="363" y="309"/>
                    <a:pt x="358" y="289"/>
                    <a:pt x="349" y="274"/>
                  </a:cubicBezTo>
                  <a:cubicBezTo>
                    <a:pt x="340" y="258"/>
                    <a:pt x="328" y="246"/>
                    <a:pt x="315" y="2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4" name="Freeform 22"/>
            <p:cNvSpPr>
              <a:spLocks noEditPoints="1"/>
            </p:cNvSpPr>
            <p:nvPr/>
          </p:nvSpPr>
          <p:spPr bwMode="auto">
            <a:xfrm>
              <a:off x="8780463" y="3178175"/>
              <a:ext cx="1693862" cy="1254125"/>
            </a:xfrm>
            <a:custGeom>
              <a:avLst/>
              <a:gdLst>
                <a:gd name="T0" fmla="*/ 2668 w 2820"/>
                <a:gd name="T1" fmla="*/ 799 h 2088"/>
                <a:gd name="T2" fmla="*/ 1484 w 2820"/>
                <a:gd name="T3" fmla="*/ 701 h 2088"/>
                <a:gd name="T4" fmla="*/ 1397 w 2820"/>
                <a:gd name="T5" fmla="*/ 474 h 2088"/>
                <a:gd name="T6" fmla="*/ 1549 w 2820"/>
                <a:gd name="T7" fmla="*/ 431 h 2088"/>
                <a:gd name="T8" fmla="*/ 1549 w 2820"/>
                <a:gd name="T9" fmla="*/ 0 h 2088"/>
                <a:gd name="T10" fmla="*/ 393 w 2820"/>
                <a:gd name="T11" fmla="*/ 0 h 2088"/>
                <a:gd name="T12" fmla="*/ 338 w 2820"/>
                <a:gd name="T13" fmla="*/ 237 h 2088"/>
                <a:gd name="T14" fmla="*/ 241 w 2820"/>
                <a:gd name="T15" fmla="*/ 571 h 2088"/>
                <a:gd name="T16" fmla="*/ 328 w 2820"/>
                <a:gd name="T17" fmla="*/ 808 h 2088"/>
                <a:gd name="T18" fmla="*/ 448 w 2820"/>
                <a:gd name="T19" fmla="*/ 905 h 2088"/>
                <a:gd name="T20" fmla="*/ 0 w 2820"/>
                <a:gd name="T21" fmla="*/ 1495 h 2088"/>
                <a:gd name="T22" fmla="*/ 1652 w 2820"/>
                <a:gd name="T23" fmla="*/ 2088 h 2088"/>
                <a:gd name="T24" fmla="*/ 2659 w 2820"/>
                <a:gd name="T25" fmla="*/ 2087 h 2088"/>
                <a:gd name="T26" fmla="*/ 2756 w 2820"/>
                <a:gd name="T27" fmla="*/ 1753 h 2088"/>
                <a:gd name="T28" fmla="*/ 2546 w 2820"/>
                <a:gd name="T29" fmla="*/ 1655 h 2088"/>
                <a:gd name="T30" fmla="*/ 2668 w 2820"/>
                <a:gd name="T31" fmla="*/ 1613 h 2088"/>
                <a:gd name="T32" fmla="*/ 2723 w 2820"/>
                <a:gd name="T33" fmla="*/ 1376 h 2088"/>
                <a:gd name="T34" fmla="*/ 2820 w 2820"/>
                <a:gd name="T35" fmla="*/ 1042 h 2088"/>
                <a:gd name="T36" fmla="*/ 1658 w 2820"/>
                <a:gd name="T37" fmla="*/ 848 h 2088"/>
                <a:gd name="T38" fmla="*/ 1658 w 2820"/>
                <a:gd name="T39" fmla="*/ 987 h 2088"/>
                <a:gd name="T40" fmla="*/ 1713 w 2820"/>
                <a:gd name="T41" fmla="*/ 1085 h 2088"/>
                <a:gd name="T42" fmla="*/ 1644 w 2820"/>
                <a:gd name="T43" fmla="*/ 1085 h 2088"/>
                <a:gd name="T44" fmla="*/ 2497 w 2820"/>
                <a:gd name="T45" fmla="*/ 1467 h 2088"/>
                <a:gd name="T46" fmla="*/ 1713 w 2820"/>
                <a:gd name="T47" fmla="*/ 1327 h 2088"/>
                <a:gd name="T48" fmla="*/ 1436 w 2820"/>
                <a:gd name="T49" fmla="*/ 1565 h 2088"/>
                <a:gd name="T50" fmla="*/ 1096 w 2820"/>
                <a:gd name="T51" fmla="*/ 1705 h 2088"/>
                <a:gd name="T52" fmla="*/ 1338 w 2820"/>
                <a:gd name="T53" fmla="*/ 1329 h 2088"/>
                <a:gd name="T54" fmla="*/ 1111 w 2820"/>
                <a:gd name="T55" fmla="*/ 1329 h 2088"/>
                <a:gd name="T56" fmla="*/ 1561 w 2820"/>
                <a:gd name="T57" fmla="*/ 1329 h 2088"/>
                <a:gd name="T58" fmla="*/ 1439 w 2820"/>
                <a:gd name="T59" fmla="*/ 1468 h 2088"/>
                <a:gd name="T60" fmla="*/ 1546 w 2820"/>
                <a:gd name="T61" fmla="*/ 1231 h 2088"/>
                <a:gd name="T62" fmla="*/ 1546 w 2820"/>
                <a:gd name="T63" fmla="*/ 1094 h 2088"/>
                <a:gd name="T64" fmla="*/ 1458 w 2820"/>
                <a:gd name="T65" fmla="*/ 996 h 2088"/>
                <a:gd name="T66" fmla="*/ 594 w 2820"/>
                <a:gd name="T67" fmla="*/ 857 h 2088"/>
                <a:gd name="T68" fmla="*/ 474 w 2820"/>
                <a:gd name="T69" fmla="*/ 759 h 2088"/>
                <a:gd name="T70" fmla="*/ 1338 w 2820"/>
                <a:gd name="T71" fmla="*/ 759 h 2088"/>
                <a:gd name="T72" fmla="*/ 1403 w 2820"/>
                <a:gd name="T73" fmla="*/ 146 h 2088"/>
                <a:gd name="T74" fmla="*/ 539 w 2820"/>
                <a:gd name="T75" fmla="*/ 285 h 2088"/>
                <a:gd name="T76" fmla="*/ 387 w 2820"/>
                <a:gd name="T77" fmla="*/ 383 h 2088"/>
                <a:gd name="T78" fmla="*/ 1251 w 2820"/>
                <a:gd name="T79" fmla="*/ 522 h 2088"/>
                <a:gd name="T80" fmla="*/ 593 w 2820"/>
                <a:gd name="T81" fmla="*/ 1049 h 2088"/>
                <a:gd name="T82" fmla="*/ 146 w 2820"/>
                <a:gd name="T83" fmla="*/ 1495 h 2088"/>
                <a:gd name="T84" fmla="*/ 1042 w 2820"/>
                <a:gd name="T85" fmla="*/ 1803 h 2088"/>
                <a:gd name="T86" fmla="*/ 1649 w 2820"/>
                <a:gd name="T87" fmla="*/ 1704 h 2088"/>
                <a:gd name="T88" fmla="*/ 1561 w 2820"/>
                <a:gd name="T89" fmla="*/ 1564 h 2088"/>
                <a:gd name="T90" fmla="*/ 1649 w 2820"/>
                <a:gd name="T91" fmla="*/ 1704 h 2088"/>
                <a:gd name="T92" fmla="*/ 1746 w 2820"/>
                <a:gd name="T93" fmla="*/ 1941 h 2088"/>
                <a:gd name="T94" fmla="*/ 2610 w 2820"/>
                <a:gd name="T95" fmla="*/ 1801 h 2088"/>
                <a:gd name="T96" fmla="*/ 1810 w 2820"/>
                <a:gd name="T97" fmla="*/ 1230 h 2088"/>
                <a:gd name="T98" fmla="*/ 2674 w 2820"/>
                <a:gd name="T99" fmla="*/ 1230 h 2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20" h="2088">
                  <a:moveTo>
                    <a:pt x="2723" y="944"/>
                  </a:moveTo>
                  <a:cubicBezTo>
                    <a:pt x="2668" y="944"/>
                    <a:pt x="2668" y="944"/>
                    <a:pt x="2668" y="944"/>
                  </a:cubicBezTo>
                  <a:cubicBezTo>
                    <a:pt x="2668" y="799"/>
                    <a:pt x="2668" y="799"/>
                    <a:pt x="2668" y="799"/>
                  </a:cubicBezTo>
                  <a:cubicBezTo>
                    <a:pt x="2668" y="701"/>
                    <a:pt x="2668" y="701"/>
                    <a:pt x="2668" y="701"/>
                  </a:cubicBezTo>
                  <a:cubicBezTo>
                    <a:pt x="2571" y="701"/>
                    <a:pt x="2571" y="701"/>
                    <a:pt x="2571" y="701"/>
                  </a:cubicBezTo>
                  <a:cubicBezTo>
                    <a:pt x="1484" y="701"/>
                    <a:pt x="1484" y="701"/>
                    <a:pt x="1484" y="701"/>
                  </a:cubicBezTo>
                  <a:cubicBezTo>
                    <a:pt x="1484" y="571"/>
                    <a:pt x="1484" y="571"/>
                    <a:pt x="1484" y="571"/>
                  </a:cubicBezTo>
                  <a:cubicBezTo>
                    <a:pt x="1484" y="474"/>
                    <a:pt x="1484" y="474"/>
                    <a:pt x="1484" y="474"/>
                  </a:cubicBezTo>
                  <a:cubicBezTo>
                    <a:pt x="1397" y="474"/>
                    <a:pt x="1397" y="474"/>
                    <a:pt x="1397" y="474"/>
                  </a:cubicBezTo>
                  <a:cubicBezTo>
                    <a:pt x="1397" y="431"/>
                    <a:pt x="1397" y="431"/>
                    <a:pt x="1397" y="431"/>
                  </a:cubicBezTo>
                  <a:cubicBezTo>
                    <a:pt x="1452" y="431"/>
                    <a:pt x="1452" y="431"/>
                    <a:pt x="1452" y="431"/>
                  </a:cubicBezTo>
                  <a:cubicBezTo>
                    <a:pt x="1549" y="431"/>
                    <a:pt x="1549" y="431"/>
                    <a:pt x="1549" y="431"/>
                  </a:cubicBezTo>
                  <a:cubicBezTo>
                    <a:pt x="1549" y="334"/>
                    <a:pt x="1549" y="334"/>
                    <a:pt x="1549" y="334"/>
                  </a:cubicBezTo>
                  <a:cubicBezTo>
                    <a:pt x="1549" y="97"/>
                    <a:pt x="1549" y="97"/>
                    <a:pt x="1549" y="97"/>
                  </a:cubicBezTo>
                  <a:cubicBezTo>
                    <a:pt x="1549" y="0"/>
                    <a:pt x="1549" y="0"/>
                    <a:pt x="1549" y="0"/>
                  </a:cubicBezTo>
                  <a:cubicBezTo>
                    <a:pt x="1452" y="0"/>
                    <a:pt x="1452" y="0"/>
                    <a:pt x="1452" y="0"/>
                  </a:cubicBezTo>
                  <a:cubicBezTo>
                    <a:pt x="491" y="0"/>
                    <a:pt x="491" y="0"/>
                    <a:pt x="491" y="0"/>
                  </a:cubicBezTo>
                  <a:cubicBezTo>
                    <a:pt x="393" y="0"/>
                    <a:pt x="393" y="0"/>
                    <a:pt x="393" y="0"/>
                  </a:cubicBezTo>
                  <a:cubicBezTo>
                    <a:pt x="393" y="97"/>
                    <a:pt x="393" y="97"/>
                    <a:pt x="393" y="97"/>
                  </a:cubicBezTo>
                  <a:cubicBezTo>
                    <a:pt x="393" y="237"/>
                    <a:pt x="393" y="237"/>
                    <a:pt x="393" y="237"/>
                  </a:cubicBezTo>
                  <a:cubicBezTo>
                    <a:pt x="338" y="237"/>
                    <a:pt x="338" y="237"/>
                    <a:pt x="338" y="237"/>
                  </a:cubicBezTo>
                  <a:cubicBezTo>
                    <a:pt x="241" y="237"/>
                    <a:pt x="241" y="237"/>
                    <a:pt x="241" y="237"/>
                  </a:cubicBezTo>
                  <a:cubicBezTo>
                    <a:pt x="241" y="334"/>
                    <a:pt x="241" y="334"/>
                    <a:pt x="241" y="334"/>
                  </a:cubicBezTo>
                  <a:cubicBezTo>
                    <a:pt x="241" y="571"/>
                    <a:pt x="241" y="571"/>
                    <a:pt x="241" y="571"/>
                  </a:cubicBezTo>
                  <a:cubicBezTo>
                    <a:pt x="241" y="668"/>
                    <a:pt x="241" y="668"/>
                    <a:pt x="241" y="668"/>
                  </a:cubicBezTo>
                  <a:cubicBezTo>
                    <a:pt x="328" y="668"/>
                    <a:pt x="328" y="668"/>
                    <a:pt x="328" y="668"/>
                  </a:cubicBezTo>
                  <a:cubicBezTo>
                    <a:pt x="328" y="808"/>
                    <a:pt x="328" y="808"/>
                    <a:pt x="328" y="808"/>
                  </a:cubicBezTo>
                  <a:cubicBezTo>
                    <a:pt x="328" y="905"/>
                    <a:pt x="328" y="905"/>
                    <a:pt x="328" y="905"/>
                  </a:cubicBezTo>
                  <a:cubicBezTo>
                    <a:pt x="426" y="905"/>
                    <a:pt x="426" y="905"/>
                    <a:pt x="426" y="905"/>
                  </a:cubicBezTo>
                  <a:cubicBezTo>
                    <a:pt x="448" y="905"/>
                    <a:pt x="448" y="905"/>
                    <a:pt x="448" y="905"/>
                  </a:cubicBezTo>
                  <a:cubicBezTo>
                    <a:pt x="448" y="921"/>
                    <a:pt x="448" y="921"/>
                    <a:pt x="448" y="921"/>
                  </a:cubicBezTo>
                  <a:cubicBezTo>
                    <a:pt x="336" y="949"/>
                    <a:pt x="235" y="1009"/>
                    <a:pt x="156" y="1096"/>
                  </a:cubicBezTo>
                  <a:cubicBezTo>
                    <a:pt x="55" y="1205"/>
                    <a:pt x="0" y="1347"/>
                    <a:pt x="0" y="1495"/>
                  </a:cubicBezTo>
                  <a:cubicBezTo>
                    <a:pt x="0" y="1822"/>
                    <a:pt x="266" y="2088"/>
                    <a:pt x="593" y="2088"/>
                  </a:cubicBezTo>
                  <a:cubicBezTo>
                    <a:pt x="1554" y="2088"/>
                    <a:pt x="1554" y="2088"/>
                    <a:pt x="1554" y="2088"/>
                  </a:cubicBezTo>
                  <a:cubicBezTo>
                    <a:pt x="1652" y="2088"/>
                    <a:pt x="1652" y="2088"/>
                    <a:pt x="1652" y="2088"/>
                  </a:cubicBezTo>
                  <a:cubicBezTo>
                    <a:pt x="1652" y="2087"/>
                    <a:pt x="1652" y="2087"/>
                    <a:pt x="1652" y="2087"/>
                  </a:cubicBezTo>
                  <a:cubicBezTo>
                    <a:pt x="1697" y="2087"/>
                    <a:pt x="1697" y="2087"/>
                    <a:pt x="1697" y="2087"/>
                  </a:cubicBezTo>
                  <a:cubicBezTo>
                    <a:pt x="2659" y="2087"/>
                    <a:pt x="2659" y="2087"/>
                    <a:pt x="2659" y="2087"/>
                  </a:cubicBezTo>
                  <a:cubicBezTo>
                    <a:pt x="2756" y="2087"/>
                    <a:pt x="2756" y="2087"/>
                    <a:pt x="2756" y="2087"/>
                  </a:cubicBezTo>
                  <a:cubicBezTo>
                    <a:pt x="2756" y="1990"/>
                    <a:pt x="2756" y="1990"/>
                    <a:pt x="2756" y="1990"/>
                  </a:cubicBezTo>
                  <a:cubicBezTo>
                    <a:pt x="2756" y="1753"/>
                    <a:pt x="2756" y="1753"/>
                    <a:pt x="2756" y="1753"/>
                  </a:cubicBezTo>
                  <a:cubicBezTo>
                    <a:pt x="2756" y="1655"/>
                    <a:pt x="2756" y="1655"/>
                    <a:pt x="2756" y="1655"/>
                  </a:cubicBezTo>
                  <a:cubicBezTo>
                    <a:pt x="2659" y="1655"/>
                    <a:pt x="2659" y="1655"/>
                    <a:pt x="2659" y="1655"/>
                  </a:cubicBezTo>
                  <a:cubicBezTo>
                    <a:pt x="2546" y="1655"/>
                    <a:pt x="2546" y="1655"/>
                    <a:pt x="2546" y="1655"/>
                  </a:cubicBezTo>
                  <a:cubicBezTo>
                    <a:pt x="2546" y="1613"/>
                    <a:pt x="2546" y="1613"/>
                    <a:pt x="2546" y="1613"/>
                  </a:cubicBezTo>
                  <a:cubicBezTo>
                    <a:pt x="2571" y="1613"/>
                    <a:pt x="2571" y="1613"/>
                    <a:pt x="2571" y="1613"/>
                  </a:cubicBezTo>
                  <a:cubicBezTo>
                    <a:pt x="2668" y="1613"/>
                    <a:pt x="2668" y="1613"/>
                    <a:pt x="2668" y="1613"/>
                  </a:cubicBezTo>
                  <a:cubicBezTo>
                    <a:pt x="2668" y="1516"/>
                    <a:pt x="2668" y="1516"/>
                    <a:pt x="2668" y="1516"/>
                  </a:cubicBezTo>
                  <a:cubicBezTo>
                    <a:pt x="2668" y="1376"/>
                    <a:pt x="2668" y="1376"/>
                    <a:pt x="2668" y="1376"/>
                  </a:cubicBezTo>
                  <a:cubicBezTo>
                    <a:pt x="2723" y="1376"/>
                    <a:pt x="2723" y="1376"/>
                    <a:pt x="2723" y="1376"/>
                  </a:cubicBezTo>
                  <a:cubicBezTo>
                    <a:pt x="2820" y="1376"/>
                    <a:pt x="2820" y="1376"/>
                    <a:pt x="2820" y="1376"/>
                  </a:cubicBezTo>
                  <a:cubicBezTo>
                    <a:pt x="2820" y="1279"/>
                    <a:pt x="2820" y="1279"/>
                    <a:pt x="2820" y="1279"/>
                  </a:cubicBezTo>
                  <a:cubicBezTo>
                    <a:pt x="2820" y="1042"/>
                    <a:pt x="2820" y="1042"/>
                    <a:pt x="2820" y="1042"/>
                  </a:cubicBezTo>
                  <a:cubicBezTo>
                    <a:pt x="2820" y="944"/>
                    <a:pt x="2820" y="944"/>
                    <a:pt x="2820" y="944"/>
                  </a:cubicBezTo>
                  <a:lnTo>
                    <a:pt x="2723" y="944"/>
                  </a:lnTo>
                  <a:close/>
                  <a:moveTo>
                    <a:pt x="1658" y="848"/>
                  </a:moveTo>
                  <a:cubicBezTo>
                    <a:pt x="2522" y="848"/>
                    <a:pt x="2522" y="848"/>
                    <a:pt x="2522" y="848"/>
                  </a:cubicBezTo>
                  <a:cubicBezTo>
                    <a:pt x="2522" y="987"/>
                    <a:pt x="2522" y="987"/>
                    <a:pt x="2522" y="987"/>
                  </a:cubicBezTo>
                  <a:cubicBezTo>
                    <a:pt x="1658" y="987"/>
                    <a:pt x="1658" y="987"/>
                    <a:pt x="1658" y="987"/>
                  </a:cubicBezTo>
                  <a:lnTo>
                    <a:pt x="1658" y="848"/>
                  </a:lnTo>
                  <a:close/>
                  <a:moveTo>
                    <a:pt x="1644" y="1085"/>
                  </a:moveTo>
                  <a:cubicBezTo>
                    <a:pt x="1713" y="1085"/>
                    <a:pt x="1713" y="1085"/>
                    <a:pt x="1713" y="1085"/>
                  </a:cubicBezTo>
                  <a:cubicBezTo>
                    <a:pt x="1713" y="1230"/>
                    <a:pt x="1713" y="1230"/>
                    <a:pt x="1713" y="1230"/>
                  </a:cubicBezTo>
                  <a:cubicBezTo>
                    <a:pt x="1644" y="1230"/>
                    <a:pt x="1644" y="1230"/>
                    <a:pt x="1644" y="1230"/>
                  </a:cubicBezTo>
                  <a:lnTo>
                    <a:pt x="1644" y="1085"/>
                  </a:lnTo>
                  <a:close/>
                  <a:moveTo>
                    <a:pt x="2522" y="1327"/>
                  </a:moveTo>
                  <a:cubicBezTo>
                    <a:pt x="2522" y="1467"/>
                    <a:pt x="2522" y="1467"/>
                    <a:pt x="2522" y="1467"/>
                  </a:cubicBezTo>
                  <a:cubicBezTo>
                    <a:pt x="2497" y="1467"/>
                    <a:pt x="2497" y="1467"/>
                    <a:pt x="2497" y="1467"/>
                  </a:cubicBezTo>
                  <a:cubicBezTo>
                    <a:pt x="1658" y="1467"/>
                    <a:pt x="1658" y="1467"/>
                    <a:pt x="1658" y="1467"/>
                  </a:cubicBezTo>
                  <a:cubicBezTo>
                    <a:pt x="1658" y="1327"/>
                    <a:pt x="1658" y="1327"/>
                    <a:pt x="1658" y="1327"/>
                  </a:cubicBezTo>
                  <a:cubicBezTo>
                    <a:pt x="1713" y="1327"/>
                    <a:pt x="1713" y="1327"/>
                    <a:pt x="1713" y="1327"/>
                  </a:cubicBezTo>
                  <a:lnTo>
                    <a:pt x="2522" y="1327"/>
                  </a:lnTo>
                  <a:close/>
                  <a:moveTo>
                    <a:pt x="1133" y="1565"/>
                  </a:moveTo>
                  <a:cubicBezTo>
                    <a:pt x="1436" y="1565"/>
                    <a:pt x="1436" y="1565"/>
                    <a:pt x="1436" y="1565"/>
                  </a:cubicBezTo>
                  <a:cubicBezTo>
                    <a:pt x="1439" y="1565"/>
                    <a:pt x="1439" y="1565"/>
                    <a:pt x="1439" y="1565"/>
                  </a:cubicBezTo>
                  <a:cubicBezTo>
                    <a:pt x="1439" y="1705"/>
                    <a:pt x="1439" y="1705"/>
                    <a:pt x="1439" y="1705"/>
                  </a:cubicBezTo>
                  <a:cubicBezTo>
                    <a:pt x="1096" y="1705"/>
                    <a:pt x="1096" y="1705"/>
                    <a:pt x="1096" y="1705"/>
                  </a:cubicBezTo>
                  <a:cubicBezTo>
                    <a:pt x="1114" y="1661"/>
                    <a:pt x="1127" y="1614"/>
                    <a:pt x="1133" y="1565"/>
                  </a:cubicBezTo>
                  <a:close/>
                  <a:moveTo>
                    <a:pt x="1111" y="1329"/>
                  </a:moveTo>
                  <a:cubicBezTo>
                    <a:pt x="1338" y="1329"/>
                    <a:pt x="1338" y="1329"/>
                    <a:pt x="1338" y="1329"/>
                  </a:cubicBezTo>
                  <a:cubicBezTo>
                    <a:pt x="1338" y="1468"/>
                    <a:pt x="1338" y="1468"/>
                    <a:pt x="1338" y="1468"/>
                  </a:cubicBezTo>
                  <a:cubicBezTo>
                    <a:pt x="1137" y="1468"/>
                    <a:pt x="1137" y="1468"/>
                    <a:pt x="1137" y="1468"/>
                  </a:cubicBezTo>
                  <a:cubicBezTo>
                    <a:pt x="1134" y="1419"/>
                    <a:pt x="1126" y="1373"/>
                    <a:pt x="1111" y="1329"/>
                  </a:cubicBezTo>
                  <a:close/>
                  <a:moveTo>
                    <a:pt x="1436" y="1468"/>
                  </a:moveTo>
                  <a:cubicBezTo>
                    <a:pt x="1436" y="1329"/>
                    <a:pt x="1436" y="1329"/>
                    <a:pt x="1436" y="1329"/>
                  </a:cubicBezTo>
                  <a:cubicBezTo>
                    <a:pt x="1561" y="1329"/>
                    <a:pt x="1561" y="1329"/>
                    <a:pt x="1561" y="1329"/>
                  </a:cubicBezTo>
                  <a:cubicBezTo>
                    <a:pt x="1561" y="1467"/>
                    <a:pt x="1561" y="1467"/>
                    <a:pt x="1561" y="1467"/>
                  </a:cubicBezTo>
                  <a:cubicBezTo>
                    <a:pt x="1439" y="1467"/>
                    <a:pt x="1439" y="1467"/>
                    <a:pt x="1439" y="1467"/>
                  </a:cubicBezTo>
                  <a:cubicBezTo>
                    <a:pt x="1439" y="1468"/>
                    <a:pt x="1439" y="1468"/>
                    <a:pt x="1439" y="1468"/>
                  </a:cubicBezTo>
                  <a:lnTo>
                    <a:pt x="1436" y="1468"/>
                  </a:lnTo>
                  <a:close/>
                  <a:moveTo>
                    <a:pt x="1546" y="1094"/>
                  </a:moveTo>
                  <a:cubicBezTo>
                    <a:pt x="1546" y="1231"/>
                    <a:pt x="1546" y="1231"/>
                    <a:pt x="1546" y="1231"/>
                  </a:cubicBezTo>
                  <a:cubicBezTo>
                    <a:pt x="1069" y="1231"/>
                    <a:pt x="1069" y="1231"/>
                    <a:pt x="1069" y="1231"/>
                  </a:cubicBezTo>
                  <a:cubicBezTo>
                    <a:pt x="1040" y="1180"/>
                    <a:pt x="1003" y="1133"/>
                    <a:pt x="960" y="1094"/>
                  </a:cubicBezTo>
                  <a:lnTo>
                    <a:pt x="1546" y="1094"/>
                  </a:lnTo>
                  <a:close/>
                  <a:moveTo>
                    <a:pt x="1436" y="857"/>
                  </a:moveTo>
                  <a:cubicBezTo>
                    <a:pt x="1458" y="857"/>
                    <a:pt x="1458" y="857"/>
                    <a:pt x="1458" y="857"/>
                  </a:cubicBezTo>
                  <a:cubicBezTo>
                    <a:pt x="1458" y="996"/>
                    <a:pt x="1458" y="996"/>
                    <a:pt x="1458" y="996"/>
                  </a:cubicBezTo>
                  <a:cubicBezTo>
                    <a:pt x="810" y="996"/>
                    <a:pt x="810" y="996"/>
                    <a:pt x="810" y="996"/>
                  </a:cubicBezTo>
                  <a:cubicBezTo>
                    <a:pt x="744" y="967"/>
                    <a:pt x="671" y="951"/>
                    <a:pt x="594" y="951"/>
                  </a:cubicBezTo>
                  <a:cubicBezTo>
                    <a:pt x="594" y="857"/>
                    <a:pt x="594" y="857"/>
                    <a:pt x="594" y="857"/>
                  </a:cubicBezTo>
                  <a:lnTo>
                    <a:pt x="1436" y="857"/>
                  </a:lnTo>
                  <a:close/>
                  <a:moveTo>
                    <a:pt x="497" y="759"/>
                  </a:moveTo>
                  <a:cubicBezTo>
                    <a:pt x="474" y="759"/>
                    <a:pt x="474" y="759"/>
                    <a:pt x="474" y="759"/>
                  </a:cubicBezTo>
                  <a:cubicBezTo>
                    <a:pt x="474" y="620"/>
                    <a:pt x="474" y="620"/>
                    <a:pt x="474" y="620"/>
                  </a:cubicBezTo>
                  <a:cubicBezTo>
                    <a:pt x="1338" y="620"/>
                    <a:pt x="1338" y="620"/>
                    <a:pt x="1338" y="620"/>
                  </a:cubicBezTo>
                  <a:cubicBezTo>
                    <a:pt x="1338" y="759"/>
                    <a:pt x="1338" y="759"/>
                    <a:pt x="1338" y="759"/>
                  </a:cubicBezTo>
                  <a:lnTo>
                    <a:pt x="497" y="759"/>
                  </a:lnTo>
                  <a:close/>
                  <a:moveTo>
                    <a:pt x="539" y="146"/>
                  </a:moveTo>
                  <a:cubicBezTo>
                    <a:pt x="1403" y="146"/>
                    <a:pt x="1403" y="146"/>
                    <a:pt x="1403" y="146"/>
                  </a:cubicBezTo>
                  <a:cubicBezTo>
                    <a:pt x="1403" y="285"/>
                    <a:pt x="1403" y="285"/>
                    <a:pt x="1403" y="285"/>
                  </a:cubicBezTo>
                  <a:cubicBezTo>
                    <a:pt x="1348" y="285"/>
                    <a:pt x="1348" y="285"/>
                    <a:pt x="1348" y="285"/>
                  </a:cubicBezTo>
                  <a:cubicBezTo>
                    <a:pt x="539" y="285"/>
                    <a:pt x="539" y="285"/>
                    <a:pt x="539" y="285"/>
                  </a:cubicBezTo>
                  <a:lnTo>
                    <a:pt x="539" y="146"/>
                  </a:lnTo>
                  <a:close/>
                  <a:moveTo>
                    <a:pt x="387" y="522"/>
                  </a:moveTo>
                  <a:cubicBezTo>
                    <a:pt x="387" y="383"/>
                    <a:pt x="387" y="383"/>
                    <a:pt x="387" y="383"/>
                  </a:cubicBezTo>
                  <a:cubicBezTo>
                    <a:pt x="442" y="383"/>
                    <a:pt x="442" y="383"/>
                    <a:pt x="442" y="383"/>
                  </a:cubicBezTo>
                  <a:cubicBezTo>
                    <a:pt x="1251" y="383"/>
                    <a:pt x="1251" y="383"/>
                    <a:pt x="1251" y="383"/>
                  </a:cubicBezTo>
                  <a:cubicBezTo>
                    <a:pt x="1251" y="522"/>
                    <a:pt x="1251" y="522"/>
                    <a:pt x="1251" y="522"/>
                  </a:cubicBezTo>
                  <a:lnTo>
                    <a:pt x="387" y="522"/>
                  </a:lnTo>
                  <a:close/>
                  <a:moveTo>
                    <a:pt x="146" y="1495"/>
                  </a:moveTo>
                  <a:cubicBezTo>
                    <a:pt x="146" y="1249"/>
                    <a:pt x="347" y="1049"/>
                    <a:pt x="593" y="1049"/>
                  </a:cubicBezTo>
                  <a:cubicBezTo>
                    <a:pt x="840" y="1049"/>
                    <a:pt x="1040" y="1249"/>
                    <a:pt x="1040" y="1495"/>
                  </a:cubicBezTo>
                  <a:cubicBezTo>
                    <a:pt x="1040" y="1742"/>
                    <a:pt x="840" y="1942"/>
                    <a:pt x="593" y="1942"/>
                  </a:cubicBezTo>
                  <a:cubicBezTo>
                    <a:pt x="347" y="1942"/>
                    <a:pt x="146" y="1742"/>
                    <a:pt x="146" y="1495"/>
                  </a:cubicBezTo>
                  <a:close/>
                  <a:moveTo>
                    <a:pt x="1506" y="1942"/>
                  </a:moveTo>
                  <a:cubicBezTo>
                    <a:pt x="904" y="1942"/>
                    <a:pt x="904" y="1942"/>
                    <a:pt x="904" y="1942"/>
                  </a:cubicBezTo>
                  <a:cubicBezTo>
                    <a:pt x="958" y="1905"/>
                    <a:pt x="1005" y="1857"/>
                    <a:pt x="1042" y="1803"/>
                  </a:cubicBezTo>
                  <a:cubicBezTo>
                    <a:pt x="1506" y="1803"/>
                    <a:pt x="1506" y="1803"/>
                    <a:pt x="1506" y="1803"/>
                  </a:cubicBezTo>
                  <a:lnTo>
                    <a:pt x="1506" y="1942"/>
                  </a:lnTo>
                  <a:close/>
                  <a:moveTo>
                    <a:pt x="1649" y="1704"/>
                  </a:moveTo>
                  <a:cubicBezTo>
                    <a:pt x="1536" y="1704"/>
                    <a:pt x="1536" y="1704"/>
                    <a:pt x="1536" y="1704"/>
                  </a:cubicBezTo>
                  <a:cubicBezTo>
                    <a:pt x="1536" y="1564"/>
                    <a:pt x="1536" y="1564"/>
                    <a:pt x="1536" y="1564"/>
                  </a:cubicBezTo>
                  <a:cubicBezTo>
                    <a:pt x="1561" y="1564"/>
                    <a:pt x="1561" y="1564"/>
                    <a:pt x="1561" y="1564"/>
                  </a:cubicBezTo>
                  <a:cubicBezTo>
                    <a:pt x="2400" y="1564"/>
                    <a:pt x="2400" y="1564"/>
                    <a:pt x="2400" y="1564"/>
                  </a:cubicBezTo>
                  <a:cubicBezTo>
                    <a:pt x="2400" y="1704"/>
                    <a:pt x="2400" y="1704"/>
                    <a:pt x="2400" y="1704"/>
                  </a:cubicBezTo>
                  <a:lnTo>
                    <a:pt x="1649" y="1704"/>
                  </a:lnTo>
                  <a:close/>
                  <a:moveTo>
                    <a:pt x="2610" y="1801"/>
                  </a:moveTo>
                  <a:cubicBezTo>
                    <a:pt x="2610" y="1941"/>
                    <a:pt x="2610" y="1941"/>
                    <a:pt x="2610" y="1941"/>
                  </a:cubicBezTo>
                  <a:cubicBezTo>
                    <a:pt x="1746" y="1941"/>
                    <a:pt x="1746" y="1941"/>
                    <a:pt x="1746" y="1941"/>
                  </a:cubicBezTo>
                  <a:cubicBezTo>
                    <a:pt x="1746" y="1801"/>
                    <a:pt x="1746" y="1801"/>
                    <a:pt x="1746" y="1801"/>
                  </a:cubicBezTo>
                  <a:cubicBezTo>
                    <a:pt x="2497" y="1801"/>
                    <a:pt x="2497" y="1801"/>
                    <a:pt x="2497" y="1801"/>
                  </a:cubicBezTo>
                  <a:lnTo>
                    <a:pt x="2610" y="1801"/>
                  </a:lnTo>
                  <a:close/>
                  <a:moveTo>
                    <a:pt x="2674" y="1230"/>
                  </a:moveTo>
                  <a:cubicBezTo>
                    <a:pt x="2619" y="1230"/>
                    <a:pt x="2619" y="1230"/>
                    <a:pt x="2619" y="1230"/>
                  </a:cubicBezTo>
                  <a:cubicBezTo>
                    <a:pt x="1810" y="1230"/>
                    <a:pt x="1810" y="1230"/>
                    <a:pt x="1810" y="1230"/>
                  </a:cubicBezTo>
                  <a:cubicBezTo>
                    <a:pt x="1810" y="1090"/>
                    <a:pt x="1810" y="1090"/>
                    <a:pt x="1810" y="1090"/>
                  </a:cubicBezTo>
                  <a:cubicBezTo>
                    <a:pt x="2674" y="1090"/>
                    <a:pt x="2674" y="1090"/>
                    <a:pt x="2674" y="1090"/>
                  </a:cubicBezTo>
                  <a:lnTo>
                    <a:pt x="2674" y="1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95" name="Group 97"/>
          <p:cNvGrpSpPr/>
          <p:nvPr/>
        </p:nvGrpSpPr>
        <p:grpSpPr>
          <a:xfrm>
            <a:off x="5655654" y="533138"/>
            <a:ext cx="304483" cy="415879"/>
            <a:chOff x="5772150" y="2981325"/>
            <a:chExt cx="650875" cy="889001"/>
          </a:xfrm>
          <a:solidFill>
            <a:srgbClr val="2D4861"/>
          </a:solidFill>
        </p:grpSpPr>
        <p:sp>
          <p:nvSpPr>
            <p:cNvPr id="132" name="Rectangle 9"/>
            <p:cNvSpPr>
              <a:spLocks noChangeArrowheads="1"/>
            </p:cNvSpPr>
            <p:nvPr/>
          </p:nvSpPr>
          <p:spPr bwMode="auto">
            <a:xfrm>
              <a:off x="5875338" y="3159125"/>
              <a:ext cx="146050"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3" name="Rectangle 10"/>
            <p:cNvSpPr>
              <a:spLocks noChangeArrowheads="1"/>
            </p:cNvSpPr>
            <p:nvPr/>
          </p:nvSpPr>
          <p:spPr bwMode="auto">
            <a:xfrm>
              <a:off x="5875338" y="3375025"/>
              <a:ext cx="368300" cy="428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4" name="Rectangle 11"/>
            <p:cNvSpPr>
              <a:spLocks noChangeArrowheads="1"/>
            </p:cNvSpPr>
            <p:nvPr/>
          </p:nvSpPr>
          <p:spPr bwMode="auto">
            <a:xfrm>
              <a:off x="5875338" y="3470275"/>
              <a:ext cx="368300"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5" name="Rectangle 12"/>
            <p:cNvSpPr>
              <a:spLocks noChangeArrowheads="1"/>
            </p:cNvSpPr>
            <p:nvPr/>
          </p:nvSpPr>
          <p:spPr bwMode="auto">
            <a:xfrm>
              <a:off x="5875338" y="3565525"/>
              <a:ext cx="206375"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6" name="Freeform 13"/>
            <p:cNvSpPr>
              <a:spLocks/>
            </p:cNvSpPr>
            <p:nvPr/>
          </p:nvSpPr>
          <p:spPr bwMode="auto">
            <a:xfrm>
              <a:off x="5772150" y="2981325"/>
              <a:ext cx="650875" cy="835025"/>
            </a:xfrm>
            <a:custGeom>
              <a:avLst/>
              <a:gdLst>
                <a:gd name="T0" fmla="*/ 87 w 170"/>
                <a:gd name="T1" fmla="*/ 0 h 220"/>
                <a:gd name="T2" fmla="*/ 34 w 170"/>
                <a:gd name="T3" fmla="*/ 0 h 220"/>
                <a:gd name="T4" fmla="*/ 0 w 170"/>
                <a:gd name="T5" fmla="*/ 34 h 220"/>
                <a:gd name="T6" fmla="*/ 0 w 170"/>
                <a:gd name="T7" fmla="*/ 185 h 220"/>
                <a:gd name="T8" fmla="*/ 34 w 170"/>
                <a:gd name="T9" fmla="*/ 220 h 220"/>
                <a:gd name="T10" fmla="*/ 91 w 170"/>
                <a:gd name="T11" fmla="*/ 220 h 220"/>
                <a:gd name="T12" fmla="*/ 91 w 170"/>
                <a:gd name="T13" fmla="*/ 203 h 220"/>
                <a:gd name="T14" fmla="*/ 34 w 170"/>
                <a:gd name="T15" fmla="*/ 203 h 220"/>
                <a:gd name="T16" fmla="*/ 16 w 170"/>
                <a:gd name="T17" fmla="*/ 185 h 220"/>
                <a:gd name="T18" fmla="*/ 16 w 170"/>
                <a:gd name="T19" fmla="*/ 34 h 220"/>
                <a:gd name="T20" fmla="*/ 34 w 170"/>
                <a:gd name="T21" fmla="*/ 16 h 220"/>
                <a:gd name="T22" fmla="*/ 79 w 170"/>
                <a:gd name="T23" fmla="*/ 16 h 220"/>
                <a:gd name="T24" fmla="*/ 79 w 170"/>
                <a:gd name="T25" fmla="*/ 67 h 220"/>
                <a:gd name="T26" fmla="*/ 105 w 170"/>
                <a:gd name="T27" fmla="*/ 93 h 220"/>
                <a:gd name="T28" fmla="*/ 154 w 170"/>
                <a:gd name="T29" fmla="*/ 93 h 220"/>
                <a:gd name="T30" fmla="*/ 154 w 170"/>
                <a:gd name="T31" fmla="*/ 185 h 220"/>
                <a:gd name="T32" fmla="*/ 143 w 170"/>
                <a:gd name="T33" fmla="*/ 202 h 220"/>
                <a:gd name="T34" fmla="*/ 143 w 170"/>
                <a:gd name="T35" fmla="*/ 219 h 220"/>
                <a:gd name="T36" fmla="*/ 170 w 170"/>
                <a:gd name="T37" fmla="*/ 185 h 220"/>
                <a:gd name="T38" fmla="*/ 170 w 170"/>
                <a:gd name="T39" fmla="*/ 83 h 220"/>
                <a:gd name="T40" fmla="*/ 87 w 170"/>
                <a:gd name="T41"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0" h="220">
                  <a:moveTo>
                    <a:pt x="87" y="0"/>
                  </a:moveTo>
                  <a:cubicBezTo>
                    <a:pt x="34" y="0"/>
                    <a:pt x="34" y="0"/>
                    <a:pt x="34" y="0"/>
                  </a:cubicBezTo>
                  <a:cubicBezTo>
                    <a:pt x="15" y="0"/>
                    <a:pt x="0" y="15"/>
                    <a:pt x="0" y="34"/>
                  </a:cubicBezTo>
                  <a:cubicBezTo>
                    <a:pt x="0" y="185"/>
                    <a:pt x="0" y="185"/>
                    <a:pt x="0" y="185"/>
                  </a:cubicBezTo>
                  <a:cubicBezTo>
                    <a:pt x="0" y="204"/>
                    <a:pt x="15" y="220"/>
                    <a:pt x="34" y="220"/>
                  </a:cubicBezTo>
                  <a:cubicBezTo>
                    <a:pt x="91" y="220"/>
                    <a:pt x="91" y="220"/>
                    <a:pt x="91" y="220"/>
                  </a:cubicBezTo>
                  <a:cubicBezTo>
                    <a:pt x="91" y="203"/>
                    <a:pt x="91" y="203"/>
                    <a:pt x="91" y="203"/>
                  </a:cubicBezTo>
                  <a:cubicBezTo>
                    <a:pt x="34" y="203"/>
                    <a:pt x="34" y="203"/>
                    <a:pt x="34" y="203"/>
                  </a:cubicBezTo>
                  <a:cubicBezTo>
                    <a:pt x="24" y="203"/>
                    <a:pt x="16" y="195"/>
                    <a:pt x="16" y="185"/>
                  </a:cubicBezTo>
                  <a:cubicBezTo>
                    <a:pt x="16" y="34"/>
                    <a:pt x="16" y="34"/>
                    <a:pt x="16" y="34"/>
                  </a:cubicBezTo>
                  <a:cubicBezTo>
                    <a:pt x="16" y="24"/>
                    <a:pt x="24" y="16"/>
                    <a:pt x="34" y="16"/>
                  </a:cubicBezTo>
                  <a:cubicBezTo>
                    <a:pt x="79" y="16"/>
                    <a:pt x="79" y="16"/>
                    <a:pt x="79" y="16"/>
                  </a:cubicBezTo>
                  <a:cubicBezTo>
                    <a:pt x="79" y="67"/>
                    <a:pt x="79" y="67"/>
                    <a:pt x="79" y="67"/>
                  </a:cubicBezTo>
                  <a:cubicBezTo>
                    <a:pt x="79" y="81"/>
                    <a:pt x="90" y="93"/>
                    <a:pt x="105" y="93"/>
                  </a:cubicBezTo>
                  <a:cubicBezTo>
                    <a:pt x="154" y="93"/>
                    <a:pt x="154" y="93"/>
                    <a:pt x="154" y="93"/>
                  </a:cubicBezTo>
                  <a:cubicBezTo>
                    <a:pt x="154" y="185"/>
                    <a:pt x="154" y="185"/>
                    <a:pt x="154" y="185"/>
                  </a:cubicBezTo>
                  <a:cubicBezTo>
                    <a:pt x="154" y="193"/>
                    <a:pt x="149" y="199"/>
                    <a:pt x="143" y="202"/>
                  </a:cubicBezTo>
                  <a:cubicBezTo>
                    <a:pt x="143" y="219"/>
                    <a:pt x="143" y="219"/>
                    <a:pt x="143" y="219"/>
                  </a:cubicBezTo>
                  <a:cubicBezTo>
                    <a:pt x="158" y="216"/>
                    <a:pt x="170" y="202"/>
                    <a:pt x="170" y="185"/>
                  </a:cubicBezTo>
                  <a:cubicBezTo>
                    <a:pt x="170" y="83"/>
                    <a:pt x="170" y="83"/>
                    <a:pt x="170" y="83"/>
                  </a:cubicBezTo>
                  <a:lnTo>
                    <a:pt x="8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7" name="Freeform 14"/>
            <p:cNvSpPr>
              <a:spLocks/>
            </p:cNvSpPr>
            <p:nvPr/>
          </p:nvSpPr>
          <p:spPr bwMode="auto">
            <a:xfrm>
              <a:off x="6154738" y="3744913"/>
              <a:ext cx="130175" cy="125413"/>
            </a:xfrm>
            <a:custGeom>
              <a:avLst/>
              <a:gdLst>
                <a:gd name="T0" fmla="*/ 32 w 34"/>
                <a:gd name="T1" fmla="*/ 0 h 33"/>
                <a:gd name="T2" fmla="*/ 31 w 34"/>
                <a:gd name="T3" fmla="*/ 2 h 33"/>
                <a:gd name="T4" fmla="*/ 26 w 34"/>
                <a:gd name="T5" fmla="*/ 7 h 33"/>
                <a:gd name="T6" fmla="*/ 24 w 34"/>
                <a:gd name="T7" fmla="*/ 8 h 33"/>
                <a:gd name="T8" fmla="*/ 19 w 34"/>
                <a:gd name="T9" fmla="*/ 6 h 33"/>
                <a:gd name="T10" fmla="*/ 17 w 34"/>
                <a:gd name="T11" fmla="*/ 5 h 33"/>
                <a:gd name="T12" fmla="*/ 16 w 34"/>
                <a:gd name="T13" fmla="*/ 6 h 33"/>
                <a:gd name="T14" fmla="*/ 10 w 34"/>
                <a:gd name="T15" fmla="*/ 8 h 33"/>
                <a:gd name="T16" fmla="*/ 10 w 34"/>
                <a:gd name="T17" fmla="*/ 8 h 33"/>
                <a:gd name="T18" fmla="*/ 8 w 34"/>
                <a:gd name="T19" fmla="*/ 7 h 33"/>
                <a:gd name="T20" fmla="*/ 3 w 34"/>
                <a:gd name="T21" fmla="*/ 2 h 33"/>
                <a:gd name="T22" fmla="*/ 2 w 34"/>
                <a:gd name="T23" fmla="*/ 0 h 33"/>
                <a:gd name="T24" fmla="*/ 1 w 34"/>
                <a:gd name="T25" fmla="*/ 0 h 33"/>
                <a:gd name="T26" fmla="*/ 0 w 34"/>
                <a:gd name="T27" fmla="*/ 0 h 33"/>
                <a:gd name="T28" fmla="*/ 0 w 34"/>
                <a:gd name="T29" fmla="*/ 33 h 33"/>
                <a:gd name="T30" fmla="*/ 17 w 34"/>
                <a:gd name="T31" fmla="*/ 21 h 33"/>
                <a:gd name="T32" fmla="*/ 34 w 34"/>
                <a:gd name="T33" fmla="*/ 33 h 33"/>
                <a:gd name="T34" fmla="*/ 34 w 34"/>
                <a:gd name="T35" fmla="*/ 0 h 33"/>
                <a:gd name="T36" fmla="*/ 34 w 34"/>
                <a:gd name="T37" fmla="*/ 0 h 33"/>
                <a:gd name="T38" fmla="*/ 32 w 34"/>
                <a:gd name="T3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 h="33">
                  <a:moveTo>
                    <a:pt x="32" y="0"/>
                  </a:moveTo>
                  <a:cubicBezTo>
                    <a:pt x="32" y="1"/>
                    <a:pt x="31" y="1"/>
                    <a:pt x="31" y="2"/>
                  </a:cubicBezTo>
                  <a:cubicBezTo>
                    <a:pt x="30" y="4"/>
                    <a:pt x="29" y="6"/>
                    <a:pt x="26" y="7"/>
                  </a:cubicBezTo>
                  <a:cubicBezTo>
                    <a:pt x="25" y="7"/>
                    <a:pt x="25" y="8"/>
                    <a:pt x="24" y="8"/>
                  </a:cubicBezTo>
                  <a:cubicBezTo>
                    <a:pt x="22" y="8"/>
                    <a:pt x="20" y="7"/>
                    <a:pt x="19" y="6"/>
                  </a:cubicBezTo>
                  <a:cubicBezTo>
                    <a:pt x="18" y="6"/>
                    <a:pt x="17" y="5"/>
                    <a:pt x="17" y="5"/>
                  </a:cubicBezTo>
                  <a:cubicBezTo>
                    <a:pt x="17" y="5"/>
                    <a:pt x="16" y="6"/>
                    <a:pt x="16" y="6"/>
                  </a:cubicBezTo>
                  <a:cubicBezTo>
                    <a:pt x="14" y="7"/>
                    <a:pt x="12" y="8"/>
                    <a:pt x="10" y="8"/>
                  </a:cubicBezTo>
                  <a:cubicBezTo>
                    <a:pt x="10" y="8"/>
                    <a:pt x="10" y="8"/>
                    <a:pt x="10" y="8"/>
                  </a:cubicBezTo>
                  <a:cubicBezTo>
                    <a:pt x="9" y="8"/>
                    <a:pt x="9" y="7"/>
                    <a:pt x="8" y="7"/>
                  </a:cubicBezTo>
                  <a:cubicBezTo>
                    <a:pt x="5" y="6"/>
                    <a:pt x="4" y="4"/>
                    <a:pt x="3" y="2"/>
                  </a:cubicBezTo>
                  <a:cubicBezTo>
                    <a:pt x="3" y="1"/>
                    <a:pt x="2" y="1"/>
                    <a:pt x="2" y="0"/>
                  </a:cubicBezTo>
                  <a:cubicBezTo>
                    <a:pt x="2" y="0"/>
                    <a:pt x="1" y="0"/>
                    <a:pt x="1" y="0"/>
                  </a:cubicBezTo>
                  <a:cubicBezTo>
                    <a:pt x="1" y="0"/>
                    <a:pt x="0" y="0"/>
                    <a:pt x="0" y="0"/>
                  </a:cubicBezTo>
                  <a:cubicBezTo>
                    <a:pt x="0" y="33"/>
                    <a:pt x="0" y="33"/>
                    <a:pt x="0" y="33"/>
                  </a:cubicBezTo>
                  <a:cubicBezTo>
                    <a:pt x="17" y="21"/>
                    <a:pt x="17" y="21"/>
                    <a:pt x="17" y="21"/>
                  </a:cubicBezTo>
                  <a:cubicBezTo>
                    <a:pt x="34" y="33"/>
                    <a:pt x="34" y="33"/>
                    <a:pt x="34" y="33"/>
                  </a:cubicBezTo>
                  <a:cubicBezTo>
                    <a:pt x="34" y="0"/>
                    <a:pt x="34" y="0"/>
                    <a:pt x="34" y="0"/>
                  </a:cubicBezTo>
                  <a:cubicBezTo>
                    <a:pt x="34" y="0"/>
                    <a:pt x="34" y="0"/>
                    <a:pt x="34" y="0"/>
                  </a:cubicBezTo>
                  <a:cubicBezTo>
                    <a:pt x="33" y="0"/>
                    <a:pt x="32" y="0"/>
                    <a:pt x="3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8" name="Oval 15"/>
            <p:cNvSpPr>
              <a:spLocks noChangeArrowheads="1"/>
            </p:cNvSpPr>
            <p:nvPr/>
          </p:nvSpPr>
          <p:spPr bwMode="auto">
            <a:xfrm>
              <a:off x="6178550" y="3625850"/>
              <a:ext cx="84138" cy="809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9" name="Freeform 16"/>
            <p:cNvSpPr>
              <a:spLocks noEditPoints="1"/>
            </p:cNvSpPr>
            <p:nvPr/>
          </p:nvSpPr>
          <p:spPr bwMode="auto">
            <a:xfrm>
              <a:off x="6127750" y="3573463"/>
              <a:ext cx="187325" cy="185738"/>
            </a:xfrm>
            <a:custGeom>
              <a:avLst/>
              <a:gdLst>
                <a:gd name="T0" fmla="*/ 44 w 49"/>
                <a:gd name="T1" fmla="*/ 18 h 49"/>
                <a:gd name="T2" fmla="*/ 44 w 49"/>
                <a:gd name="T3" fmla="*/ 10 h 49"/>
                <a:gd name="T4" fmla="*/ 36 w 49"/>
                <a:gd name="T5" fmla="*/ 7 h 49"/>
                <a:gd name="T6" fmla="*/ 32 w 49"/>
                <a:gd name="T7" fmla="*/ 1 h 49"/>
                <a:gd name="T8" fmla="*/ 24 w 49"/>
                <a:gd name="T9" fmla="*/ 3 h 49"/>
                <a:gd name="T10" fmla="*/ 16 w 49"/>
                <a:gd name="T11" fmla="*/ 1 h 49"/>
                <a:gd name="T12" fmla="*/ 12 w 49"/>
                <a:gd name="T13" fmla="*/ 7 h 49"/>
                <a:gd name="T14" fmla="*/ 4 w 49"/>
                <a:gd name="T15" fmla="*/ 10 h 49"/>
                <a:gd name="T16" fmla="*/ 4 w 49"/>
                <a:gd name="T17" fmla="*/ 18 h 49"/>
                <a:gd name="T18" fmla="*/ 0 w 49"/>
                <a:gd name="T19" fmla="*/ 24 h 49"/>
                <a:gd name="T20" fmla="*/ 4 w 49"/>
                <a:gd name="T21" fmla="*/ 31 h 49"/>
                <a:gd name="T22" fmla="*/ 4 w 49"/>
                <a:gd name="T23" fmla="*/ 39 h 49"/>
                <a:gd name="T24" fmla="*/ 12 w 49"/>
                <a:gd name="T25" fmla="*/ 41 h 49"/>
                <a:gd name="T26" fmla="*/ 16 w 49"/>
                <a:gd name="T27" fmla="*/ 48 h 49"/>
                <a:gd name="T28" fmla="*/ 24 w 49"/>
                <a:gd name="T29" fmla="*/ 45 h 49"/>
                <a:gd name="T30" fmla="*/ 32 w 49"/>
                <a:gd name="T31" fmla="*/ 48 h 49"/>
                <a:gd name="T32" fmla="*/ 36 w 49"/>
                <a:gd name="T33" fmla="*/ 41 h 49"/>
                <a:gd name="T34" fmla="*/ 44 w 49"/>
                <a:gd name="T35" fmla="*/ 39 h 49"/>
                <a:gd name="T36" fmla="*/ 44 w 49"/>
                <a:gd name="T37" fmla="*/ 31 h 49"/>
                <a:gd name="T38" fmla="*/ 49 w 49"/>
                <a:gd name="T39" fmla="*/ 24 h 49"/>
                <a:gd name="T40" fmla="*/ 44 w 49"/>
                <a:gd name="T41" fmla="*/ 18 h 49"/>
                <a:gd name="T42" fmla="*/ 24 w 49"/>
                <a:gd name="T43" fmla="*/ 37 h 49"/>
                <a:gd name="T44" fmla="*/ 11 w 49"/>
                <a:gd name="T45" fmla="*/ 24 h 49"/>
                <a:gd name="T46" fmla="*/ 24 w 49"/>
                <a:gd name="T47" fmla="*/ 12 h 49"/>
                <a:gd name="T48" fmla="*/ 37 w 49"/>
                <a:gd name="T49" fmla="*/ 24 h 49"/>
                <a:gd name="T50" fmla="*/ 24 w 49"/>
                <a:gd name="T51" fmla="*/ 3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49">
                  <a:moveTo>
                    <a:pt x="44" y="18"/>
                  </a:moveTo>
                  <a:cubicBezTo>
                    <a:pt x="43" y="16"/>
                    <a:pt x="45" y="12"/>
                    <a:pt x="44" y="10"/>
                  </a:cubicBezTo>
                  <a:cubicBezTo>
                    <a:pt x="42" y="8"/>
                    <a:pt x="38" y="9"/>
                    <a:pt x="36" y="7"/>
                  </a:cubicBezTo>
                  <a:cubicBezTo>
                    <a:pt x="34" y="6"/>
                    <a:pt x="34" y="2"/>
                    <a:pt x="32" y="1"/>
                  </a:cubicBezTo>
                  <a:cubicBezTo>
                    <a:pt x="29" y="0"/>
                    <a:pt x="27" y="3"/>
                    <a:pt x="24" y="3"/>
                  </a:cubicBezTo>
                  <a:cubicBezTo>
                    <a:pt x="22" y="3"/>
                    <a:pt x="19" y="0"/>
                    <a:pt x="16" y="1"/>
                  </a:cubicBezTo>
                  <a:cubicBezTo>
                    <a:pt x="14" y="2"/>
                    <a:pt x="14" y="6"/>
                    <a:pt x="12" y="7"/>
                  </a:cubicBezTo>
                  <a:cubicBezTo>
                    <a:pt x="10" y="9"/>
                    <a:pt x="6" y="8"/>
                    <a:pt x="4" y="10"/>
                  </a:cubicBezTo>
                  <a:cubicBezTo>
                    <a:pt x="3" y="12"/>
                    <a:pt x="5" y="16"/>
                    <a:pt x="4" y="18"/>
                  </a:cubicBezTo>
                  <a:cubicBezTo>
                    <a:pt x="3" y="20"/>
                    <a:pt x="0" y="22"/>
                    <a:pt x="0" y="24"/>
                  </a:cubicBezTo>
                  <a:cubicBezTo>
                    <a:pt x="0" y="27"/>
                    <a:pt x="3" y="29"/>
                    <a:pt x="4" y="31"/>
                  </a:cubicBezTo>
                  <a:cubicBezTo>
                    <a:pt x="5" y="33"/>
                    <a:pt x="3" y="37"/>
                    <a:pt x="4" y="39"/>
                  </a:cubicBezTo>
                  <a:cubicBezTo>
                    <a:pt x="6" y="41"/>
                    <a:pt x="10" y="40"/>
                    <a:pt x="12" y="41"/>
                  </a:cubicBezTo>
                  <a:cubicBezTo>
                    <a:pt x="14" y="43"/>
                    <a:pt x="14" y="47"/>
                    <a:pt x="16" y="48"/>
                  </a:cubicBezTo>
                  <a:cubicBezTo>
                    <a:pt x="19" y="49"/>
                    <a:pt x="22" y="45"/>
                    <a:pt x="24" y="45"/>
                  </a:cubicBezTo>
                  <a:cubicBezTo>
                    <a:pt x="27" y="45"/>
                    <a:pt x="29" y="49"/>
                    <a:pt x="32" y="48"/>
                  </a:cubicBezTo>
                  <a:cubicBezTo>
                    <a:pt x="34" y="47"/>
                    <a:pt x="34" y="43"/>
                    <a:pt x="36" y="41"/>
                  </a:cubicBezTo>
                  <a:cubicBezTo>
                    <a:pt x="38" y="40"/>
                    <a:pt x="42" y="41"/>
                    <a:pt x="44" y="39"/>
                  </a:cubicBezTo>
                  <a:cubicBezTo>
                    <a:pt x="45" y="37"/>
                    <a:pt x="43" y="33"/>
                    <a:pt x="44" y="31"/>
                  </a:cubicBezTo>
                  <a:cubicBezTo>
                    <a:pt x="45" y="29"/>
                    <a:pt x="49" y="27"/>
                    <a:pt x="49" y="24"/>
                  </a:cubicBezTo>
                  <a:cubicBezTo>
                    <a:pt x="49" y="22"/>
                    <a:pt x="45" y="20"/>
                    <a:pt x="44" y="18"/>
                  </a:cubicBezTo>
                  <a:close/>
                  <a:moveTo>
                    <a:pt x="24" y="37"/>
                  </a:moveTo>
                  <a:cubicBezTo>
                    <a:pt x="17" y="37"/>
                    <a:pt x="11" y="32"/>
                    <a:pt x="11" y="24"/>
                  </a:cubicBezTo>
                  <a:cubicBezTo>
                    <a:pt x="11" y="17"/>
                    <a:pt x="17" y="12"/>
                    <a:pt x="24" y="12"/>
                  </a:cubicBezTo>
                  <a:cubicBezTo>
                    <a:pt x="31" y="12"/>
                    <a:pt x="37" y="17"/>
                    <a:pt x="37" y="24"/>
                  </a:cubicBezTo>
                  <a:cubicBezTo>
                    <a:pt x="37" y="32"/>
                    <a:pt x="31" y="37"/>
                    <a:pt x="24"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40" name="Freeform 9"/>
          <p:cNvSpPr>
            <a:spLocks noChangeAspect="1" noEditPoints="1"/>
          </p:cNvSpPr>
          <p:nvPr/>
        </p:nvSpPr>
        <p:spPr bwMode="auto">
          <a:xfrm>
            <a:off x="3920788" y="3578826"/>
            <a:ext cx="359581" cy="360000"/>
          </a:xfrm>
          <a:custGeom>
            <a:avLst/>
            <a:gdLst>
              <a:gd name="T0" fmla="*/ 333 w 360"/>
              <a:gd name="T1" fmla="*/ 0 h 360"/>
              <a:gd name="T2" fmla="*/ 26 w 360"/>
              <a:gd name="T3" fmla="*/ 0 h 360"/>
              <a:gd name="T4" fmla="*/ 0 w 360"/>
              <a:gd name="T5" fmla="*/ 25 h 360"/>
              <a:gd name="T6" fmla="*/ 0 w 360"/>
              <a:gd name="T7" fmla="*/ 334 h 360"/>
              <a:gd name="T8" fmla="*/ 26 w 360"/>
              <a:gd name="T9" fmla="*/ 360 h 360"/>
              <a:gd name="T10" fmla="*/ 333 w 360"/>
              <a:gd name="T11" fmla="*/ 360 h 360"/>
              <a:gd name="T12" fmla="*/ 360 w 360"/>
              <a:gd name="T13" fmla="*/ 334 h 360"/>
              <a:gd name="T14" fmla="*/ 360 w 360"/>
              <a:gd name="T15" fmla="*/ 25 h 360"/>
              <a:gd name="T16" fmla="*/ 333 w 360"/>
              <a:gd name="T17" fmla="*/ 0 h 360"/>
              <a:gd name="T18" fmla="*/ 109 w 360"/>
              <a:gd name="T19" fmla="*/ 301 h 360"/>
              <a:gd name="T20" fmla="*/ 54 w 360"/>
              <a:gd name="T21" fmla="*/ 301 h 360"/>
              <a:gd name="T22" fmla="*/ 54 w 360"/>
              <a:gd name="T23" fmla="*/ 138 h 360"/>
              <a:gd name="T24" fmla="*/ 109 w 360"/>
              <a:gd name="T25" fmla="*/ 138 h 360"/>
              <a:gd name="T26" fmla="*/ 109 w 360"/>
              <a:gd name="T27" fmla="*/ 301 h 360"/>
              <a:gd name="T28" fmla="*/ 82 w 360"/>
              <a:gd name="T29" fmla="*/ 116 h 360"/>
              <a:gd name="T30" fmla="*/ 81 w 360"/>
              <a:gd name="T31" fmla="*/ 116 h 360"/>
              <a:gd name="T32" fmla="*/ 51 w 360"/>
              <a:gd name="T33" fmla="*/ 88 h 360"/>
              <a:gd name="T34" fmla="*/ 82 w 360"/>
              <a:gd name="T35" fmla="*/ 60 h 360"/>
              <a:gd name="T36" fmla="*/ 112 w 360"/>
              <a:gd name="T37" fmla="*/ 88 h 360"/>
              <a:gd name="T38" fmla="*/ 82 w 360"/>
              <a:gd name="T39" fmla="*/ 116 h 360"/>
              <a:gd name="T40" fmla="*/ 305 w 360"/>
              <a:gd name="T41" fmla="*/ 301 h 360"/>
              <a:gd name="T42" fmla="*/ 251 w 360"/>
              <a:gd name="T43" fmla="*/ 301 h 360"/>
              <a:gd name="T44" fmla="*/ 251 w 360"/>
              <a:gd name="T45" fmla="*/ 214 h 360"/>
              <a:gd name="T46" fmla="*/ 223 w 360"/>
              <a:gd name="T47" fmla="*/ 177 h 360"/>
              <a:gd name="T48" fmla="*/ 195 w 360"/>
              <a:gd name="T49" fmla="*/ 197 h 360"/>
              <a:gd name="T50" fmla="*/ 193 w 360"/>
              <a:gd name="T51" fmla="*/ 210 h 360"/>
              <a:gd name="T52" fmla="*/ 193 w 360"/>
              <a:gd name="T53" fmla="*/ 301 h 360"/>
              <a:gd name="T54" fmla="*/ 139 w 360"/>
              <a:gd name="T55" fmla="*/ 301 h 360"/>
              <a:gd name="T56" fmla="*/ 139 w 360"/>
              <a:gd name="T57" fmla="*/ 138 h 360"/>
              <a:gd name="T58" fmla="*/ 193 w 360"/>
              <a:gd name="T59" fmla="*/ 138 h 360"/>
              <a:gd name="T60" fmla="*/ 193 w 360"/>
              <a:gd name="T61" fmla="*/ 161 h 360"/>
              <a:gd name="T62" fmla="*/ 242 w 360"/>
              <a:gd name="T63" fmla="*/ 135 h 360"/>
              <a:gd name="T64" fmla="*/ 305 w 360"/>
              <a:gd name="T65" fmla="*/ 208 h 360"/>
              <a:gd name="T66" fmla="*/ 305 w 360"/>
              <a:gd name="T67" fmla="*/ 301 h 360"/>
              <a:gd name="T68" fmla="*/ 193 w 360"/>
              <a:gd name="T69" fmla="*/ 162 h 360"/>
              <a:gd name="T70" fmla="*/ 193 w 360"/>
              <a:gd name="T71" fmla="*/ 161 h 360"/>
              <a:gd name="T72" fmla="*/ 193 w 360"/>
              <a:gd name="T73" fmla="*/ 16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0" h="360">
                <a:moveTo>
                  <a:pt x="333" y="0"/>
                </a:moveTo>
                <a:cubicBezTo>
                  <a:pt x="26" y="0"/>
                  <a:pt x="26" y="0"/>
                  <a:pt x="26" y="0"/>
                </a:cubicBezTo>
                <a:cubicBezTo>
                  <a:pt x="12" y="0"/>
                  <a:pt x="0" y="11"/>
                  <a:pt x="0" y="25"/>
                </a:cubicBezTo>
                <a:cubicBezTo>
                  <a:pt x="0" y="334"/>
                  <a:pt x="0" y="334"/>
                  <a:pt x="0" y="334"/>
                </a:cubicBezTo>
                <a:cubicBezTo>
                  <a:pt x="0" y="348"/>
                  <a:pt x="12" y="360"/>
                  <a:pt x="26" y="360"/>
                </a:cubicBezTo>
                <a:cubicBezTo>
                  <a:pt x="333" y="360"/>
                  <a:pt x="333" y="360"/>
                  <a:pt x="333" y="360"/>
                </a:cubicBezTo>
                <a:cubicBezTo>
                  <a:pt x="348" y="360"/>
                  <a:pt x="360" y="348"/>
                  <a:pt x="360" y="334"/>
                </a:cubicBezTo>
                <a:cubicBezTo>
                  <a:pt x="360" y="25"/>
                  <a:pt x="360" y="25"/>
                  <a:pt x="360" y="25"/>
                </a:cubicBezTo>
                <a:cubicBezTo>
                  <a:pt x="360" y="11"/>
                  <a:pt x="348" y="0"/>
                  <a:pt x="333" y="0"/>
                </a:cubicBezTo>
                <a:close/>
                <a:moveTo>
                  <a:pt x="109" y="301"/>
                </a:moveTo>
                <a:cubicBezTo>
                  <a:pt x="54" y="301"/>
                  <a:pt x="54" y="301"/>
                  <a:pt x="54" y="301"/>
                </a:cubicBezTo>
                <a:cubicBezTo>
                  <a:pt x="54" y="138"/>
                  <a:pt x="54" y="138"/>
                  <a:pt x="54" y="138"/>
                </a:cubicBezTo>
                <a:cubicBezTo>
                  <a:pt x="109" y="138"/>
                  <a:pt x="109" y="138"/>
                  <a:pt x="109" y="138"/>
                </a:cubicBezTo>
                <a:lnTo>
                  <a:pt x="109" y="301"/>
                </a:lnTo>
                <a:close/>
                <a:moveTo>
                  <a:pt x="82" y="116"/>
                </a:moveTo>
                <a:cubicBezTo>
                  <a:pt x="81" y="116"/>
                  <a:pt x="81" y="116"/>
                  <a:pt x="81" y="116"/>
                </a:cubicBezTo>
                <a:cubicBezTo>
                  <a:pt x="63" y="116"/>
                  <a:pt x="51" y="104"/>
                  <a:pt x="51" y="88"/>
                </a:cubicBezTo>
                <a:cubicBezTo>
                  <a:pt x="51" y="72"/>
                  <a:pt x="63" y="60"/>
                  <a:pt x="82" y="60"/>
                </a:cubicBezTo>
                <a:cubicBezTo>
                  <a:pt x="101" y="60"/>
                  <a:pt x="112" y="72"/>
                  <a:pt x="112" y="88"/>
                </a:cubicBezTo>
                <a:cubicBezTo>
                  <a:pt x="112" y="104"/>
                  <a:pt x="101" y="116"/>
                  <a:pt x="82" y="116"/>
                </a:cubicBezTo>
                <a:close/>
                <a:moveTo>
                  <a:pt x="305" y="301"/>
                </a:moveTo>
                <a:cubicBezTo>
                  <a:pt x="251" y="301"/>
                  <a:pt x="251" y="301"/>
                  <a:pt x="251" y="301"/>
                </a:cubicBezTo>
                <a:cubicBezTo>
                  <a:pt x="251" y="214"/>
                  <a:pt x="251" y="214"/>
                  <a:pt x="251" y="214"/>
                </a:cubicBezTo>
                <a:cubicBezTo>
                  <a:pt x="251" y="192"/>
                  <a:pt x="243" y="177"/>
                  <a:pt x="223" y="177"/>
                </a:cubicBezTo>
                <a:cubicBezTo>
                  <a:pt x="208" y="177"/>
                  <a:pt x="199" y="187"/>
                  <a:pt x="195" y="197"/>
                </a:cubicBezTo>
                <a:cubicBezTo>
                  <a:pt x="194" y="200"/>
                  <a:pt x="193" y="205"/>
                  <a:pt x="193" y="210"/>
                </a:cubicBezTo>
                <a:cubicBezTo>
                  <a:pt x="193" y="301"/>
                  <a:pt x="193" y="301"/>
                  <a:pt x="193" y="301"/>
                </a:cubicBezTo>
                <a:cubicBezTo>
                  <a:pt x="139" y="301"/>
                  <a:pt x="139" y="301"/>
                  <a:pt x="139" y="301"/>
                </a:cubicBezTo>
                <a:cubicBezTo>
                  <a:pt x="139" y="301"/>
                  <a:pt x="140" y="154"/>
                  <a:pt x="139" y="138"/>
                </a:cubicBezTo>
                <a:cubicBezTo>
                  <a:pt x="193" y="138"/>
                  <a:pt x="193" y="138"/>
                  <a:pt x="193" y="138"/>
                </a:cubicBezTo>
                <a:cubicBezTo>
                  <a:pt x="193" y="161"/>
                  <a:pt x="193" y="161"/>
                  <a:pt x="193" y="161"/>
                </a:cubicBezTo>
                <a:cubicBezTo>
                  <a:pt x="201" y="150"/>
                  <a:pt x="213" y="135"/>
                  <a:pt x="242" y="135"/>
                </a:cubicBezTo>
                <a:cubicBezTo>
                  <a:pt x="278" y="135"/>
                  <a:pt x="305" y="158"/>
                  <a:pt x="305" y="208"/>
                </a:cubicBezTo>
                <a:lnTo>
                  <a:pt x="305" y="301"/>
                </a:lnTo>
                <a:close/>
                <a:moveTo>
                  <a:pt x="193" y="162"/>
                </a:moveTo>
                <a:cubicBezTo>
                  <a:pt x="193" y="162"/>
                  <a:pt x="193" y="162"/>
                  <a:pt x="193" y="161"/>
                </a:cubicBezTo>
                <a:cubicBezTo>
                  <a:pt x="193" y="162"/>
                  <a:pt x="193" y="162"/>
                  <a:pt x="193" y="162"/>
                </a:cubicBezTo>
                <a:close/>
              </a:path>
            </a:pathLst>
          </a:custGeom>
          <a:solidFill>
            <a:srgbClr val="2D4861"/>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141" name="Group 218"/>
          <p:cNvGrpSpPr>
            <a:grpSpLocks noChangeAspect="1"/>
          </p:cNvGrpSpPr>
          <p:nvPr/>
        </p:nvGrpSpPr>
        <p:grpSpPr>
          <a:xfrm>
            <a:off x="5562932" y="3349759"/>
            <a:ext cx="452854" cy="431999"/>
            <a:chOff x="8875713" y="2687638"/>
            <a:chExt cx="1447800" cy="1381125"/>
          </a:xfrm>
          <a:solidFill>
            <a:srgbClr val="2D4861"/>
          </a:solidFill>
        </p:grpSpPr>
        <p:sp>
          <p:nvSpPr>
            <p:cNvPr id="142" name="Freeform 18"/>
            <p:cNvSpPr>
              <a:spLocks noEditPoints="1"/>
            </p:cNvSpPr>
            <p:nvPr/>
          </p:nvSpPr>
          <p:spPr bwMode="auto">
            <a:xfrm>
              <a:off x="8875713" y="2687638"/>
              <a:ext cx="1447800" cy="1381125"/>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7 w 128"/>
                <a:gd name="T13" fmla="*/ 110 h 122"/>
                <a:gd name="T14" fmla="*/ 34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1" y="106"/>
                    <a:pt x="39" y="109"/>
                    <a:pt x="37" y="110"/>
                  </a:cubicBezTo>
                  <a:cubicBezTo>
                    <a:pt x="36" y="111"/>
                    <a:pt x="35" y="112"/>
                    <a:pt x="34"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4"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1"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3" name="Freeform 19"/>
            <p:cNvSpPr>
              <a:spLocks noEditPoints="1"/>
            </p:cNvSpPr>
            <p:nvPr/>
          </p:nvSpPr>
          <p:spPr bwMode="auto">
            <a:xfrm>
              <a:off x="9056688" y="2868613"/>
              <a:ext cx="1085850" cy="723900"/>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4" name="Freeform 20"/>
            <p:cNvSpPr>
              <a:spLocks noEditPoints="1"/>
            </p:cNvSpPr>
            <p:nvPr/>
          </p:nvSpPr>
          <p:spPr bwMode="auto">
            <a:xfrm>
              <a:off x="9531350" y="3616325"/>
              <a:ext cx="136525" cy="134938"/>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5" name="Freeform 21"/>
            <p:cNvSpPr>
              <a:spLocks/>
            </p:cNvSpPr>
            <p:nvPr/>
          </p:nvSpPr>
          <p:spPr bwMode="auto">
            <a:xfrm>
              <a:off x="9509125" y="3095625"/>
              <a:ext cx="227013" cy="271463"/>
            </a:xfrm>
            <a:custGeom>
              <a:avLst/>
              <a:gdLst>
                <a:gd name="T0" fmla="*/ 2 w 20"/>
                <a:gd name="T1" fmla="*/ 0 h 24"/>
                <a:gd name="T2" fmla="*/ 0 w 20"/>
                <a:gd name="T3" fmla="*/ 1 h 24"/>
                <a:gd name="T4" fmla="*/ 0 w 20"/>
                <a:gd name="T5" fmla="*/ 23 h 24"/>
                <a:gd name="T6" fmla="*/ 2 w 20"/>
                <a:gd name="T7" fmla="*/ 24 h 24"/>
                <a:gd name="T8" fmla="*/ 19 w 20"/>
                <a:gd name="T9" fmla="*/ 13 h 24"/>
                <a:gd name="T10" fmla="*/ 19 w 20"/>
                <a:gd name="T11" fmla="*/ 11 h 24"/>
                <a:gd name="T12" fmla="*/ 2 w 20"/>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0" h="24">
                  <a:moveTo>
                    <a:pt x="2" y="0"/>
                  </a:moveTo>
                  <a:cubicBezTo>
                    <a:pt x="1" y="0"/>
                    <a:pt x="0" y="0"/>
                    <a:pt x="0" y="1"/>
                  </a:cubicBezTo>
                  <a:cubicBezTo>
                    <a:pt x="0" y="2"/>
                    <a:pt x="0" y="21"/>
                    <a:pt x="0" y="23"/>
                  </a:cubicBezTo>
                  <a:cubicBezTo>
                    <a:pt x="0" y="24"/>
                    <a:pt x="1" y="24"/>
                    <a:pt x="2" y="24"/>
                  </a:cubicBezTo>
                  <a:cubicBezTo>
                    <a:pt x="3" y="23"/>
                    <a:pt x="18" y="14"/>
                    <a:pt x="19" y="13"/>
                  </a:cubicBezTo>
                  <a:cubicBezTo>
                    <a:pt x="20" y="13"/>
                    <a:pt x="20" y="11"/>
                    <a:pt x="19" y="11"/>
                  </a:cubicBezTo>
                  <a:cubicBezTo>
                    <a:pt x="18" y="10"/>
                    <a:pt x="3" y="1"/>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146" name="Group 161"/>
          <p:cNvGrpSpPr>
            <a:grpSpLocks noChangeAspect="1"/>
          </p:cNvGrpSpPr>
          <p:nvPr/>
        </p:nvGrpSpPr>
        <p:grpSpPr>
          <a:xfrm>
            <a:off x="6166605" y="1847167"/>
            <a:ext cx="467999" cy="467998"/>
            <a:chOff x="7716838" y="4857750"/>
            <a:chExt cx="569913" cy="569912"/>
          </a:xfrm>
          <a:solidFill>
            <a:srgbClr val="2D4861"/>
          </a:solidFill>
        </p:grpSpPr>
        <p:sp>
          <p:nvSpPr>
            <p:cNvPr id="147" name="Freeform 5"/>
            <p:cNvSpPr>
              <a:spLocks/>
            </p:cNvSpPr>
            <p:nvPr/>
          </p:nvSpPr>
          <p:spPr bwMode="auto">
            <a:xfrm>
              <a:off x="7716838" y="5238750"/>
              <a:ext cx="382588" cy="188912"/>
            </a:xfrm>
            <a:custGeom>
              <a:avLst/>
              <a:gdLst>
                <a:gd name="T0" fmla="*/ 164 w 164"/>
                <a:gd name="T1" fmla="*/ 81 h 81"/>
                <a:gd name="T2" fmla="*/ 0 w 164"/>
                <a:gd name="T3" fmla="*/ 81 h 81"/>
                <a:gd name="T4" fmla="*/ 0 w 164"/>
                <a:gd name="T5" fmla="*/ 59 h 81"/>
                <a:gd name="T6" fmla="*/ 20 w 164"/>
                <a:gd name="T7" fmla="*/ 32 h 81"/>
                <a:gd name="T8" fmla="*/ 56 w 164"/>
                <a:gd name="T9" fmla="*/ 19 h 81"/>
                <a:gd name="T10" fmla="*/ 56 w 164"/>
                <a:gd name="T11" fmla="*/ 2 h 81"/>
                <a:gd name="T12" fmla="*/ 68 w 164"/>
                <a:gd name="T13" fmla="*/ 2 h 81"/>
                <a:gd name="T14" fmla="*/ 68 w 164"/>
                <a:gd name="T15" fmla="*/ 27 h 81"/>
                <a:gd name="T16" fmla="*/ 24 w 164"/>
                <a:gd name="T17" fmla="*/ 43 h 81"/>
                <a:gd name="T18" fmla="*/ 12 w 164"/>
                <a:gd name="T19" fmla="*/ 59 h 81"/>
                <a:gd name="T20" fmla="*/ 12 w 164"/>
                <a:gd name="T21" fmla="*/ 69 h 81"/>
                <a:gd name="T22" fmla="*/ 152 w 164"/>
                <a:gd name="T23" fmla="*/ 69 h 81"/>
                <a:gd name="T24" fmla="*/ 152 w 164"/>
                <a:gd name="T25" fmla="*/ 59 h 81"/>
                <a:gd name="T26" fmla="*/ 140 w 164"/>
                <a:gd name="T27" fmla="*/ 43 h 81"/>
                <a:gd name="T28" fmla="*/ 96 w 164"/>
                <a:gd name="T29" fmla="*/ 27 h 81"/>
                <a:gd name="T30" fmla="*/ 96 w 164"/>
                <a:gd name="T31" fmla="*/ 0 h 81"/>
                <a:gd name="T32" fmla="*/ 108 w 164"/>
                <a:gd name="T33" fmla="*/ 0 h 81"/>
                <a:gd name="T34" fmla="*/ 108 w 164"/>
                <a:gd name="T35" fmla="*/ 19 h 81"/>
                <a:gd name="T36" fmla="*/ 144 w 164"/>
                <a:gd name="T37" fmla="*/ 32 h 81"/>
                <a:gd name="T38" fmla="*/ 164 w 164"/>
                <a:gd name="T39" fmla="*/ 59 h 81"/>
                <a:gd name="T40" fmla="*/ 164 w 164"/>
                <a:gd name="T41"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 h="81">
                  <a:moveTo>
                    <a:pt x="164" y="81"/>
                  </a:moveTo>
                  <a:cubicBezTo>
                    <a:pt x="0" y="81"/>
                    <a:pt x="0" y="81"/>
                    <a:pt x="0" y="81"/>
                  </a:cubicBezTo>
                  <a:cubicBezTo>
                    <a:pt x="0" y="59"/>
                    <a:pt x="0" y="59"/>
                    <a:pt x="0" y="59"/>
                  </a:cubicBezTo>
                  <a:cubicBezTo>
                    <a:pt x="0" y="46"/>
                    <a:pt x="8" y="36"/>
                    <a:pt x="20" y="32"/>
                  </a:cubicBezTo>
                  <a:cubicBezTo>
                    <a:pt x="56" y="19"/>
                    <a:pt x="56" y="19"/>
                    <a:pt x="56" y="19"/>
                  </a:cubicBezTo>
                  <a:cubicBezTo>
                    <a:pt x="56" y="2"/>
                    <a:pt x="56" y="2"/>
                    <a:pt x="56" y="2"/>
                  </a:cubicBezTo>
                  <a:cubicBezTo>
                    <a:pt x="68" y="2"/>
                    <a:pt x="68" y="2"/>
                    <a:pt x="68" y="2"/>
                  </a:cubicBezTo>
                  <a:cubicBezTo>
                    <a:pt x="68" y="27"/>
                    <a:pt x="68" y="27"/>
                    <a:pt x="68" y="27"/>
                  </a:cubicBezTo>
                  <a:cubicBezTo>
                    <a:pt x="24" y="43"/>
                    <a:pt x="24" y="43"/>
                    <a:pt x="24" y="43"/>
                  </a:cubicBezTo>
                  <a:cubicBezTo>
                    <a:pt x="16" y="46"/>
                    <a:pt x="12" y="52"/>
                    <a:pt x="12" y="59"/>
                  </a:cubicBezTo>
                  <a:cubicBezTo>
                    <a:pt x="12" y="69"/>
                    <a:pt x="12" y="69"/>
                    <a:pt x="12" y="69"/>
                  </a:cubicBezTo>
                  <a:cubicBezTo>
                    <a:pt x="152" y="69"/>
                    <a:pt x="152" y="69"/>
                    <a:pt x="152" y="69"/>
                  </a:cubicBezTo>
                  <a:cubicBezTo>
                    <a:pt x="152" y="59"/>
                    <a:pt x="152" y="59"/>
                    <a:pt x="152" y="59"/>
                  </a:cubicBezTo>
                  <a:cubicBezTo>
                    <a:pt x="152" y="52"/>
                    <a:pt x="147" y="46"/>
                    <a:pt x="140" y="43"/>
                  </a:cubicBezTo>
                  <a:cubicBezTo>
                    <a:pt x="96" y="27"/>
                    <a:pt x="96" y="27"/>
                    <a:pt x="96" y="27"/>
                  </a:cubicBezTo>
                  <a:cubicBezTo>
                    <a:pt x="96" y="0"/>
                    <a:pt x="96" y="0"/>
                    <a:pt x="96" y="0"/>
                  </a:cubicBezTo>
                  <a:cubicBezTo>
                    <a:pt x="108" y="0"/>
                    <a:pt x="108" y="0"/>
                    <a:pt x="108" y="0"/>
                  </a:cubicBezTo>
                  <a:cubicBezTo>
                    <a:pt x="108" y="19"/>
                    <a:pt x="108" y="19"/>
                    <a:pt x="108" y="19"/>
                  </a:cubicBezTo>
                  <a:cubicBezTo>
                    <a:pt x="144" y="32"/>
                    <a:pt x="144" y="32"/>
                    <a:pt x="144" y="32"/>
                  </a:cubicBezTo>
                  <a:cubicBezTo>
                    <a:pt x="156" y="36"/>
                    <a:pt x="164" y="47"/>
                    <a:pt x="164" y="59"/>
                  </a:cubicBezTo>
                  <a:lnTo>
                    <a:pt x="164"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8" name="Freeform 6"/>
            <p:cNvSpPr>
              <a:spLocks noEditPoints="1"/>
            </p:cNvSpPr>
            <p:nvPr/>
          </p:nvSpPr>
          <p:spPr bwMode="auto">
            <a:xfrm>
              <a:off x="7799388" y="5019675"/>
              <a:ext cx="211138" cy="249237"/>
            </a:xfrm>
            <a:custGeom>
              <a:avLst/>
              <a:gdLst>
                <a:gd name="T0" fmla="*/ 46 w 91"/>
                <a:gd name="T1" fmla="*/ 107 h 107"/>
                <a:gd name="T2" fmla="*/ 0 w 91"/>
                <a:gd name="T3" fmla="*/ 53 h 107"/>
                <a:gd name="T4" fmla="*/ 46 w 91"/>
                <a:gd name="T5" fmla="*/ 0 h 107"/>
                <a:gd name="T6" fmla="*/ 91 w 91"/>
                <a:gd name="T7" fmla="*/ 53 h 107"/>
                <a:gd name="T8" fmla="*/ 46 w 91"/>
                <a:gd name="T9" fmla="*/ 107 h 107"/>
                <a:gd name="T10" fmla="*/ 46 w 91"/>
                <a:gd name="T11" fmla="*/ 12 h 107"/>
                <a:gd name="T12" fmla="*/ 12 w 91"/>
                <a:gd name="T13" fmla="*/ 53 h 107"/>
                <a:gd name="T14" fmla="*/ 46 w 91"/>
                <a:gd name="T15" fmla="*/ 95 h 107"/>
                <a:gd name="T16" fmla="*/ 79 w 91"/>
                <a:gd name="T17" fmla="*/ 53 h 107"/>
                <a:gd name="T18" fmla="*/ 46 w 91"/>
                <a:gd name="T19" fmla="*/ 1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107">
                  <a:moveTo>
                    <a:pt x="46" y="107"/>
                  </a:moveTo>
                  <a:cubicBezTo>
                    <a:pt x="20" y="107"/>
                    <a:pt x="0" y="83"/>
                    <a:pt x="0" y="53"/>
                  </a:cubicBezTo>
                  <a:cubicBezTo>
                    <a:pt x="0" y="24"/>
                    <a:pt x="20" y="0"/>
                    <a:pt x="46" y="0"/>
                  </a:cubicBezTo>
                  <a:cubicBezTo>
                    <a:pt x="71" y="0"/>
                    <a:pt x="91" y="24"/>
                    <a:pt x="91" y="53"/>
                  </a:cubicBezTo>
                  <a:cubicBezTo>
                    <a:pt x="91" y="83"/>
                    <a:pt x="71" y="107"/>
                    <a:pt x="46" y="107"/>
                  </a:cubicBezTo>
                  <a:close/>
                  <a:moveTo>
                    <a:pt x="46" y="12"/>
                  </a:moveTo>
                  <a:cubicBezTo>
                    <a:pt x="27" y="12"/>
                    <a:pt x="12" y="30"/>
                    <a:pt x="12" y="53"/>
                  </a:cubicBezTo>
                  <a:cubicBezTo>
                    <a:pt x="12" y="76"/>
                    <a:pt x="27" y="95"/>
                    <a:pt x="46" y="95"/>
                  </a:cubicBezTo>
                  <a:cubicBezTo>
                    <a:pt x="64" y="95"/>
                    <a:pt x="79" y="76"/>
                    <a:pt x="79" y="53"/>
                  </a:cubicBezTo>
                  <a:cubicBezTo>
                    <a:pt x="79" y="30"/>
                    <a:pt x="64" y="12"/>
                    <a:pt x="4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9" name="Freeform 7"/>
            <p:cNvSpPr>
              <a:spLocks/>
            </p:cNvSpPr>
            <p:nvPr/>
          </p:nvSpPr>
          <p:spPr bwMode="auto">
            <a:xfrm>
              <a:off x="7808913" y="5068888"/>
              <a:ext cx="190500" cy="80962"/>
            </a:xfrm>
            <a:custGeom>
              <a:avLst/>
              <a:gdLst>
                <a:gd name="T0" fmla="*/ 71 w 82"/>
                <a:gd name="T1" fmla="*/ 35 h 35"/>
                <a:gd name="T2" fmla="*/ 47 w 82"/>
                <a:gd name="T3" fmla="*/ 23 h 35"/>
                <a:gd name="T4" fmla="*/ 18 w 82"/>
                <a:gd name="T5" fmla="*/ 34 h 35"/>
                <a:gd name="T6" fmla="*/ 0 w 82"/>
                <a:gd name="T7" fmla="*/ 30 h 35"/>
                <a:gd name="T8" fmla="*/ 5 w 82"/>
                <a:gd name="T9" fmla="*/ 19 h 35"/>
                <a:gd name="T10" fmla="*/ 18 w 82"/>
                <a:gd name="T11" fmla="*/ 22 h 35"/>
                <a:gd name="T12" fmla="*/ 42 w 82"/>
                <a:gd name="T13" fmla="*/ 10 h 35"/>
                <a:gd name="T14" fmla="*/ 48 w 82"/>
                <a:gd name="T15" fmla="*/ 0 h 35"/>
                <a:gd name="T16" fmla="*/ 53 w 82"/>
                <a:gd name="T17" fmla="*/ 10 h 35"/>
                <a:gd name="T18" fmla="*/ 76 w 82"/>
                <a:gd name="T19" fmla="*/ 22 h 35"/>
                <a:gd name="T20" fmla="*/ 79 w 82"/>
                <a:gd name="T21" fmla="*/ 22 h 35"/>
                <a:gd name="T22" fmla="*/ 81 w 82"/>
                <a:gd name="T23" fmla="*/ 22 h 35"/>
                <a:gd name="T24" fmla="*/ 82 w 82"/>
                <a:gd name="T25" fmla="*/ 34 h 35"/>
                <a:gd name="T26" fmla="*/ 80 w 82"/>
                <a:gd name="T27" fmla="*/ 34 h 35"/>
                <a:gd name="T28" fmla="*/ 79 w 82"/>
                <a:gd name="T29" fmla="*/ 34 h 35"/>
                <a:gd name="T30" fmla="*/ 71 w 82"/>
                <a:gd name="T31"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 h="35">
                  <a:moveTo>
                    <a:pt x="71" y="35"/>
                  </a:moveTo>
                  <a:cubicBezTo>
                    <a:pt x="61" y="35"/>
                    <a:pt x="54" y="31"/>
                    <a:pt x="47" y="23"/>
                  </a:cubicBezTo>
                  <a:cubicBezTo>
                    <a:pt x="40" y="30"/>
                    <a:pt x="28" y="34"/>
                    <a:pt x="18" y="34"/>
                  </a:cubicBezTo>
                  <a:cubicBezTo>
                    <a:pt x="11" y="34"/>
                    <a:pt x="5" y="33"/>
                    <a:pt x="0" y="30"/>
                  </a:cubicBezTo>
                  <a:cubicBezTo>
                    <a:pt x="5" y="19"/>
                    <a:pt x="5" y="19"/>
                    <a:pt x="5" y="19"/>
                  </a:cubicBezTo>
                  <a:cubicBezTo>
                    <a:pt x="9" y="21"/>
                    <a:pt x="13" y="22"/>
                    <a:pt x="18" y="22"/>
                  </a:cubicBezTo>
                  <a:cubicBezTo>
                    <a:pt x="27" y="22"/>
                    <a:pt x="39" y="17"/>
                    <a:pt x="42" y="10"/>
                  </a:cubicBezTo>
                  <a:cubicBezTo>
                    <a:pt x="48" y="0"/>
                    <a:pt x="48" y="0"/>
                    <a:pt x="48" y="0"/>
                  </a:cubicBezTo>
                  <a:cubicBezTo>
                    <a:pt x="53" y="10"/>
                    <a:pt x="53" y="10"/>
                    <a:pt x="53" y="10"/>
                  </a:cubicBezTo>
                  <a:cubicBezTo>
                    <a:pt x="59" y="21"/>
                    <a:pt x="66" y="25"/>
                    <a:pt x="76" y="22"/>
                  </a:cubicBezTo>
                  <a:cubicBezTo>
                    <a:pt x="77" y="22"/>
                    <a:pt x="78" y="22"/>
                    <a:pt x="79" y="22"/>
                  </a:cubicBezTo>
                  <a:cubicBezTo>
                    <a:pt x="80" y="22"/>
                    <a:pt x="80" y="22"/>
                    <a:pt x="81" y="22"/>
                  </a:cubicBezTo>
                  <a:cubicBezTo>
                    <a:pt x="82" y="34"/>
                    <a:pt x="82" y="34"/>
                    <a:pt x="82" y="34"/>
                  </a:cubicBezTo>
                  <a:cubicBezTo>
                    <a:pt x="81" y="34"/>
                    <a:pt x="81" y="34"/>
                    <a:pt x="80" y="34"/>
                  </a:cubicBezTo>
                  <a:cubicBezTo>
                    <a:pt x="80" y="34"/>
                    <a:pt x="79" y="34"/>
                    <a:pt x="79" y="34"/>
                  </a:cubicBezTo>
                  <a:cubicBezTo>
                    <a:pt x="76" y="35"/>
                    <a:pt x="73" y="35"/>
                    <a:pt x="71"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0" name="Freeform 8"/>
            <p:cNvSpPr>
              <a:spLocks/>
            </p:cNvSpPr>
            <p:nvPr/>
          </p:nvSpPr>
          <p:spPr bwMode="auto">
            <a:xfrm>
              <a:off x="7904163" y="4857750"/>
              <a:ext cx="382588" cy="350837"/>
            </a:xfrm>
            <a:custGeom>
              <a:avLst/>
              <a:gdLst>
                <a:gd name="T0" fmla="*/ 117 w 241"/>
                <a:gd name="T1" fmla="*/ 221 h 221"/>
                <a:gd name="T2" fmla="*/ 117 w 241"/>
                <a:gd name="T3" fmla="*/ 147 h 221"/>
                <a:gd name="T4" fmla="*/ 97 w 241"/>
                <a:gd name="T5" fmla="*/ 147 h 221"/>
                <a:gd name="T6" fmla="*/ 97 w 241"/>
                <a:gd name="T7" fmla="*/ 130 h 221"/>
                <a:gd name="T8" fmla="*/ 135 w 241"/>
                <a:gd name="T9" fmla="*/ 130 h 221"/>
                <a:gd name="T10" fmla="*/ 135 w 241"/>
                <a:gd name="T11" fmla="*/ 174 h 221"/>
                <a:gd name="T12" fmla="*/ 175 w 241"/>
                <a:gd name="T13" fmla="*/ 130 h 221"/>
                <a:gd name="T14" fmla="*/ 223 w 241"/>
                <a:gd name="T15" fmla="*/ 130 h 221"/>
                <a:gd name="T16" fmla="*/ 223 w 241"/>
                <a:gd name="T17" fmla="*/ 18 h 221"/>
                <a:gd name="T18" fmla="*/ 17 w 241"/>
                <a:gd name="T19" fmla="*/ 18 h 221"/>
                <a:gd name="T20" fmla="*/ 17 w 241"/>
                <a:gd name="T21" fmla="*/ 68 h 221"/>
                <a:gd name="T22" fmla="*/ 0 w 241"/>
                <a:gd name="T23" fmla="*/ 68 h 221"/>
                <a:gd name="T24" fmla="*/ 0 w 241"/>
                <a:gd name="T25" fmla="*/ 0 h 221"/>
                <a:gd name="T26" fmla="*/ 241 w 241"/>
                <a:gd name="T27" fmla="*/ 0 h 221"/>
                <a:gd name="T28" fmla="*/ 241 w 241"/>
                <a:gd name="T29" fmla="*/ 147 h 221"/>
                <a:gd name="T30" fmla="*/ 183 w 241"/>
                <a:gd name="T31" fmla="*/ 147 h 221"/>
                <a:gd name="T32" fmla="*/ 117 w 241"/>
                <a:gd name="T33" fmla="*/ 2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1" h="221">
                  <a:moveTo>
                    <a:pt x="117" y="221"/>
                  </a:moveTo>
                  <a:lnTo>
                    <a:pt x="117" y="147"/>
                  </a:lnTo>
                  <a:lnTo>
                    <a:pt x="97" y="147"/>
                  </a:lnTo>
                  <a:lnTo>
                    <a:pt x="97" y="130"/>
                  </a:lnTo>
                  <a:lnTo>
                    <a:pt x="135" y="130"/>
                  </a:lnTo>
                  <a:lnTo>
                    <a:pt x="135" y="174"/>
                  </a:lnTo>
                  <a:lnTo>
                    <a:pt x="175" y="130"/>
                  </a:lnTo>
                  <a:lnTo>
                    <a:pt x="223" y="130"/>
                  </a:lnTo>
                  <a:lnTo>
                    <a:pt x="223" y="18"/>
                  </a:lnTo>
                  <a:lnTo>
                    <a:pt x="17" y="18"/>
                  </a:lnTo>
                  <a:lnTo>
                    <a:pt x="17" y="68"/>
                  </a:lnTo>
                  <a:lnTo>
                    <a:pt x="0" y="68"/>
                  </a:lnTo>
                  <a:lnTo>
                    <a:pt x="0" y="0"/>
                  </a:lnTo>
                  <a:lnTo>
                    <a:pt x="241" y="0"/>
                  </a:lnTo>
                  <a:lnTo>
                    <a:pt x="241" y="147"/>
                  </a:lnTo>
                  <a:lnTo>
                    <a:pt x="183" y="147"/>
                  </a:lnTo>
                  <a:lnTo>
                    <a:pt x="117" y="2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1" name="Freeform 9"/>
            <p:cNvSpPr>
              <a:spLocks/>
            </p:cNvSpPr>
            <p:nvPr/>
          </p:nvSpPr>
          <p:spPr bwMode="auto">
            <a:xfrm>
              <a:off x="8018463" y="4965700"/>
              <a:ext cx="25400" cy="25400"/>
            </a:xfrm>
            <a:custGeom>
              <a:avLst/>
              <a:gdLst>
                <a:gd name="T0" fmla="*/ 16 w 16"/>
                <a:gd name="T1" fmla="*/ 0 h 16"/>
                <a:gd name="T2" fmla="*/ 0 w 16"/>
                <a:gd name="T3" fmla="*/ 0 h 16"/>
                <a:gd name="T4" fmla="*/ 0 w 16"/>
                <a:gd name="T5" fmla="*/ 16 h 16"/>
                <a:gd name="T6" fmla="*/ 16 w 16"/>
                <a:gd name="T7" fmla="*/ 16 h 16"/>
                <a:gd name="T8" fmla="*/ 16 w 16"/>
                <a:gd name="T9" fmla="*/ 0 h 16"/>
                <a:gd name="T10" fmla="*/ 16 w 16"/>
                <a:gd name="T11" fmla="*/ 0 h 16"/>
              </a:gdLst>
              <a:ahLst/>
              <a:cxnLst>
                <a:cxn ang="0">
                  <a:pos x="T0" y="T1"/>
                </a:cxn>
                <a:cxn ang="0">
                  <a:pos x="T2" y="T3"/>
                </a:cxn>
                <a:cxn ang="0">
                  <a:pos x="T4" y="T5"/>
                </a:cxn>
                <a:cxn ang="0">
                  <a:pos x="T6" y="T7"/>
                </a:cxn>
                <a:cxn ang="0">
                  <a:pos x="T8" y="T9"/>
                </a:cxn>
                <a:cxn ang="0">
                  <a:pos x="T10" y="T11"/>
                </a:cxn>
              </a:cxnLst>
              <a:rect l="0" t="0" r="r" b="b"/>
              <a:pathLst>
                <a:path w="16" h="16">
                  <a:moveTo>
                    <a:pt x="16" y="0"/>
                  </a:moveTo>
                  <a:lnTo>
                    <a:pt x="0" y="0"/>
                  </a:lnTo>
                  <a:lnTo>
                    <a:pt x="0" y="16"/>
                  </a:lnTo>
                  <a:lnTo>
                    <a:pt x="16" y="16"/>
                  </a:lnTo>
                  <a:lnTo>
                    <a:pt x="16" y="0"/>
                  </a:lnTo>
                  <a:lnTo>
                    <a:pt x="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2" name="Freeform 10"/>
            <p:cNvSpPr>
              <a:spLocks/>
            </p:cNvSpPr>
            <p:nvPr/>
          </p:nvSpPr>
          <p:spPr bwMode="auto">
            <a:xfrm>
              <a:off x="8094663" y="4965700"/>
              <a:ext cx="25400" cy="25400"/>
            </a:xfrm>
            <a:custGeom>
              <a:avLst/>
              <a:gdLst>
                <a:gd name="T0" fmla="*/ 16 w 16"/>
                <a:gd name="T1" fmla="*/ 0 h 16"/>
                <a:gd name="T2" fmla="*/ 0 w 16"/>
                <a:gd name="T3" fmla="*/ 0 h 16"/>
                <a:gd name="T4" fmla="*/ 0 w 16"/>
                <a:gd name="T5" fmla="*/ 16 h 16"/>
                <a:gd name="T6" fmla="*/ 16 w 16"/>
                <a:gd name="T7" fmla="*/ 16 h 16"/>
                <a:gd name="T8" fmla="*/ 16 w 16"/>
                <a:gd name="T9" fmla="*/ 0 h 16"/>
                <a:gd name="T10" fmla="*/ 16 w 16"/>
                <a:gd name="T11" fmla="*/ 0 h 16"/>
              </a:gdLst>
              <a:ahLst/>
              <a:cxnLst>
                <a:cxn ang="0">
                  <a:pos x="T0" y="T1"/>
                </a:cxn>
                <a:cxn ang="0">
                  <a:pos x="T2" y="T3"/>
                </a:cxn>
                <a:cxn ang="0">
                  <a:pos x="T4" y="T5"/>
                </a:cxn>
                <a:cxn ang="0">
                  <a:pos x="T6" y="T7"/>
                </a:cxn>
                <a:cxn ang="0">
                  <a:pos x="T8" y="T9"/>
                </a:cxn>
                <a:cxn ang="0">
                  <a:pos x="T10" y="T11"/>
                </a:cxn>
              </a:cxnLst>
              <a:rect l="0" t="0" r="r" b="b"/>
              <a:pathLst>
                <a:path w="16" h="16">
                  <a:moveTo>
                    <a:pt x="16" y="0"/>
                  </a:moveTo>
                  <a:lnTo>
                    <a:pt x="0" y="0"/>
                  </a:lnTo>
                  <a:lnTo>
                    <a:pt x="0" y="16"/>
                  </a:lnTo>
                  <a:lnTo>
                    <a:pt x="16" y="16"/>
                  </a:lnTo>
                  <a:lnTo>
                    <a:pt x="16" y="0"/>
                  </a:lnTo>
                  <a:lnTo>
                    <a:pt x="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3" name="Freeform 11"/>
            <p:cNvSpPr>
              <a:spLocks/>
            </p:cNvSpPr>
            <p:nvPr/>
          </p:nvSpPr>
          <p:spPr bwMode="auto">
            <a:xfrm>
              <a:off x="8172450" y="4965700"/>
              <a:ext cx="25400" cy="25400"/>
            </a:xfrm>
            <a:custGeom>
              <a:avLst/>
              <a:gdLst>
                <a:gd name="T0" fmla="*/ 16 w 16"/>
                <a:gd name="T1" fmla="*/ 0 h 16"/>
                <a:gd name="T2" fmla="*/ 0 w 16"/>
                <a:gd name="T3" fmla="*/ 0 h 16"/>
                <a:gd name="T4" fmla="*/ 0 w 16"/>
                <a:gd name="T5" fmla="*/ 16 h 16"/>
                <a:gd name="T6" fmla="*/ 16 w 16"/>
                <a:gd name="T7" fmla="*/ 16 h 16"/>
                <a:gd name="T8" fmla="*/ 16 w 16"/>
                <a:gd name="T9" fmla="*/ 0 h 16"/>
                <a:gd name="T10" fmla="*/ 16 w 16"/>
                <a:gd name="T11" fmla="*/ 0 h 16"/>
              </a:gdLst>
              <a:ahLst/>
              <a:cxnLst>
                <a:cxn ang="0">
                  <a:pos x="T0" y="T1"/>
                </a:cxn>
                <a:cxn ang="0">
                  <a:pos x="T2" y="T3"/>
                </a:cxn>
                <a:cxn ang="0">
                  <a:pos x="T4" y="T5"/>
                </a:cxn>
                <a:cxn ang="0">
                  <a:pos x="T6" y="T7"/>
                </a:cxn>
                <a:cxn ang="0">
                  <a:pos x="T8" y="T9"/>
                </a:cxn>
                <a:cxn ang="0">
                  <a:pos x="T10" y="T11"/>
                </a:cxn>
              </a:cxnLst>
              <a:rect l="0" t="0" r="r" b="b"/>
              <a:pathLst>
                <a:path w="16" h="16">
                  <a:moveTo>
                    <a:pt x="16" y="0"/>
                  </a:moveTo>
                  <a:lnTo>
                    <a:pt x="0" y="0"/>
                  </a:lnTo>
                  <a:lnTo>
                    <a:pt x="0" y="16"/>
                  </a:lnTo>
                  <a:lnTo>
                    <a:pt x="16" y="16"/>
                  </a:lnTo>
                  <a:lnTo>
                    <a:pt x="16" y="0"/>
                  </a:lnTo>
                  <a:lnTo>
                    <a:pt x="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Tree>
  </p:cSld>
  <p:clrMapOvr>
    <a:masterClrMapping/>
  </p:clrMapOvr>
  <mc:AlternateContent xmlns:mc="http://schemas.openxmlformats.org/markup-compatibility/2006" xmlns:p14="http://schemas.microsoft.com/office/powerpoint/2010/main">
    <mc:Choice Requires="p14">
      <p:transition spd="slow" p14:dur="2000" advClick="0" advTm="19000">
        <p14:pan dir="r"/>
      </p:transition>
    </mc:Choice>
    <mc:Fallback xmlns="">
      <p:transition spd="slow" advClick="0" advTm="19000">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500"/>
                            </p:stCondLst>
                            <p:childTnLst>
                              <p:par>
                                <p:cTn id="13" presetID="8" presetClass="emph" presetSubtype="0" fill="hold" nodeType="afterEffect">
                                  <p:stCondLst>
                                    <p:cond delay="0"/>
                                  </p:stCondLst>
                                  <p:childTnLst>
                                    <p:animRot by="10800000">
                                      <p:cBhvr>
                                        <p:cTn id="14" dur="1000" fill="hold"/>
                                        <p:tgtEl>
                                          <p:spTgt spid="2"/>
                                        </p:tgtEl>
                                        <p:attrNameLst>
                                          <p:attrName>r</p:attrName>
                                        </p:attrNameLst>
                                      </p:cBhvr>
                                    </p:animRot>
                                  </p:childTnLst>
                                </p:cTn>
                              </p:par>
                            </p:childTnLst>
                          </p:cTn>
                        </p:par>
                        <p:par>
                          <p:cTn id="15" fill="hold">
                            <p:stCondLst>
                              <p:cond delay="1500"/>
                            </p:stCondLst>
                            <p:childTnLst>
                              <p:par>
                                <p:cTn id="16" presetID="22" presetClass="entr" presetSubtype="1" fill="hold" nodeType="afterEffect">
                                  <p:stCondLst>
                                    <p:cond delay="0"/>
                                  </p:stCondLst>
                                  <p:childTnLst>
                                    <p:set>
                                      <p:cBhvr>
                                        <p:cTn id="17" dur="1" fill="hold">
                                          <p:stCondLst>
                                            <p:cond delay="0"/>
                                          </p:stCondLst>
                                        </p:cTn>
                                        <p:tgtEl>
                                          <p:spTgt spid="88">
                                            <p:txEl>
                                              <p:pRg st="0" end="0"/>
                                            </p:txEl>
                                          </p:spTgt>
                                        </p:tgtEl>
                                        <p:attrNameLst>
                                          <p:attrName>style.visibility</p:attrName>
                                        </p:attrNameLst>
                                      </p:cBhvr>
                                      <p:to>
                                        <p:strVal val="visible"/>
                                      </p:to>
                                    </p:set>
                                    <p:animEffect transition="in" filter="wipe(up)">
                                      <p:cBhvr>
                                        <p:cTn id="18" dur="3000"/>
                                        <p:tgtEl>
                                          <p:spTgt spid="88">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Effect transition="in" filter="fade">
                                      <p:cBhvr>
                                        <p:cTn id="21" dur="3000"/>
                                        <p:tgtEl>
                                          <p:spTgt spid="90"/>
                                        </p:tgtEl>
                                      </p:cBhvr>
                                    </p:animEffect>
                                  </p:childTnLst>
                                </p:cTn>
                              </p:par>
                            </p:childTnLst>
                          </p:cTn>
                        </p:par>
                        <p:par>
                          <p:cTn id="22" fill="hold">
                            <p:stCondLst>
                              <p:cond delay="4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wipe(up)">
                                      <p:cBhvr>
                                        <p:cTn id="30" dur="3000"/>
                                        <p:tgtEl>
                                          <p:spTgt spid="97"/>
                                        </p:tgtEl>
                                      </p:cBhvr>
                                    </p:animEffect>
                                  </p:childTnLst>
                                </p:cTn>
                              </p:par>
                              <p:par>
                                <p:cTn id="31" presetID="53" presetClass="entr" presetSubtype="16" fill="hold" nodeType="withEffect">
                                  <p:stCondLst>
                                    <p:cond delay="0"/>
                                  </p:stCondLst>
                                  <p:childTnLst>
                                    <p:set>
                                      <p:cBhvr>
                                        <p:cTn id="32" dur="1" fill="hold">
                                          <p:stCondLst>
                                            <p:cond delay="0"/>
                                          </p:stCondLst>
                                        </p:cTn>
                                        <p:tgtEl>
                                          <p:spTgt spid="91"/>
                                        </p:tgtEl>
                                        <p:attrNameLst>
                                          <p:attrName>style.visibility</p:attrName>
                                        </p:attrNameLst>
                                      </p:cBhvr>
                                      <p:to>
                                        <p:strVal val="visible"/>
                                      </p:to>
                                    </p:set>
                                    <p:anim calcmode="lin" valueType="num">
                                      <p:cBhvr>
                                        <p:cTn id="33" dur="500" fill="hold"/>
                                        <p:tgtEl>
                                          <p:spTgt spid="91"/>
                                        </p:tgtEl>
                                        <p:attrNameLst>
                                          <p:attrName>ppt_w</p:attrName>
                                        </p:attrNameLst>
                                      </p:cBhvr>
                                      <p:tavLst>
                                        <p:tav tm="0">
                                          <p:val>
                                            <p:fltVal val="0"/>
                                          </p:val>
                                        </p:tav>
                                        <p:tav tm="100000">
                                          <p:val>
                                            <p:strVal val="#ppt_w"/>
                                          </p:val>
                                        </p:tav>
                                      </p:tavLst>
                                    </p:anim>
                                    <p:anim calcmode="lin" valueType="num">
                                      <p:cBhvr>
                                        <p:cTn id="34" dur="500" fill="hold"/>
                                        <p:tgtEl>
                                          <p:spTgt spid="91"/>
                                        </p:tgtEl>
                                        <p:attrNameLst>
                                          <p:attrName>ppt_h</p:attrName>
                                        </p:attrNameLst>
                                      </p:cBhvr>
                                      <p:tavLst>
                                        <p:tav tm="0">
                                          <p:val>
                                            <p:fltVal val="0"/>
                                          </p:val>
                                        </p:tav>
                                        <p:tav tm="100000">
                                          <p:val>
                                            <p:strVal val="#ppt_h"/>
                                          </p:val>
                                        </p:tav>
                                      </p:tavLst>
                                    </p:anim>
                                    <p:animEffect transition="in" filter="fade">
                                      <p:cBhvr>
                                        <p:cTn id="35" dur="500"/>
                                        <p:tgtEl>
                                          <p:spTgt spid="91"/>
                                        </p:tgtEl>
                                      </p:cBhvr>
                                    </p:animEffect>
                                  </p:childTnLst>
                                </p:cTn>
                              </p:par>
                            </p:childTnLst>
                          </p:cTn>
                        </p:par>
                        <p:par>
                          <p:cTn id="36" fill="hold">
                            <p:stCondLst>
                              <p:cond delay="7500"/>
                            </p:stCondLst>
                            <p:childTnLst>
                              <p:par>
                                <p:cTn id="37" presetID="22" presetClass="entr" presetSubtype="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left)">
                                      <p:cBhvr>
                                        <p:cTn id="39" dur="500"/>
                                        <p:tgtEl>
                                          <p:spTgt spid="22"/>
                                        </p:tgtEl>
                                      </p:cBhvr>
                                    </p:animEffect>
                                  </p:childTnLst>
                                </p:cTn>
                              </p:par>
                            </p:childTnLst>
                          </p:cTn>
                        </p:par>
                        <p:par>
                          <p:cTn id="40" fill="hold">
                            <p:stCondLst>
                              <p:cond delay="8000"/>
                            </p:stCondLst>
                            <p:childTnLst>
                              <p:par>
                                <p:cTn id="41" presetID="53" presetClass="entr" presetSubtype="16"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Effect transition="in" filter="fade">
                                      <p:cBhvr>
                                        <p:cTn id="45" dur="500"/>
                                        <p:tgtEl>
                                          <p:spTgt spid="14"/>
                                        </p:tgtEl>
                                      </p:cBhvr>
                                    </p:animEffect>
                                  </p:childTnLst>
                                </p:cTn>
                              </p:par>
                              <p:par>
                                <p:cTn id="46" presetID="53" presetClass="entr" presetSubtype="16" fill="hold" nodeType="withEffect">
                                  <p:stCondLst>
                                    <p:cond delay="0"/>
                                  </p:stCondLst>
                                  <p:childTnLst>
                                    <p:set>
                                      <p:cBhvr>
                                        <p:cTn id="47" dur="1" fill="hold">
                                          <p:stCondLst>
                                            <p:cond delay="0"/>
                                          </p:stCondLst>
                                        </p:cTn>
                                        <p:tgtEl>
                                          <p:spTgt spid="95"/>
                                        </p:tgtEl>
                                        <p:attrNameLst>
                                          <p:attrName>style.visibility</p:attrName>
                                        </p:attrNameLst>
                                      </p:cBhvr>
                                      <p:to>
                                        <p:strVal val="visible"/>
                                      </p:to>
                                    </p:set>
                                    <p:anim calcmode="lin" valueType="num">
                                      <p:cBhvr>
                                        <p:cTn id="48" dur="500" fill="hold"/>
                                        <p:tgtEl>
                                          <p:spTgt spid="95"/>
                                        </p:tgtEl>
                                        <p:attrNameLst>
                                          <p:attrName>ppt_w</p:attrName>
                                        </p:attrNameLst>
                                      </p:cBhvr>
                                      <p:tavLst>
                                        <p:tav tm="0">
                                          <p:val>
                                            <p:fltVal val="0"/>
                                          </p:val>
                                        </p:tav>
                                        <p:tav tm="100000">
                                          <p:val>
                                            <p:strVal val="#ppt_w"/>
                                          </p:val>
                                        </p:tav>
                                      </p:tavLst>
                                    </p:anim>
                                    <p:anim calcmode="lin" valueType="num">
                                      <p:cBhvr>
                                        <p:cTn id="49" dur="500" fill="hold"/>
                                        <p:tgtEl>
                                          <p:spTgt spid="95"/>
                                        </p:tgtEl>
                                        <p:attrNameLst>
                                          <p:attrName>ppt_h</p:attrName>
                                        </p:attrNameLst>
                                      </p:cBhvr>
                                      <p:tavLst>
                                        <p:tav tm="0">
                                          <p:val>
                                            <p:fltVal val="0"/>
                                          </p:val>
                                        </p:tav>
                                        <p:tav tm="100000">
                                          <p:val>
                                            <p:strVal val="#ppt_h"/>
                                          </p:val>
                                        </p:tav>
                                      </p:tavLst>
                                    </p:anim>
                                    <p:animEffect transition="in" filter="fade">
                                      <p:cBhvr>
                                        <p:cTn id="50" dur="500"/>
                                        <p:tgtEl>
                                          <p:spTgt spid="95"/>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213"/>
                                        </p:tgtEl>
                                        <p:attrNameLst>
                                          <p:attrName>style.visibility</p:attrName>
                                        </p:attrNameLst>
                                      </p:cBhvr>
                                      <p:to>
                                        <p:strVal val="visible"/>
                                      </p:to>
                                    </p:set>
                                    <p:animEffect transition="in" filter="wipe(up)">
                                      <p:cBhvr>
                                        <p:cTn id="53" dur="3000"/>
                                        <p:tgtEl>
                                          <p:spTgt spid="213"/>
                                        </p:tgtEl>
                                      </p:cBhvr>
                                    </p:animEffect>
                                  </p:childTnLst>
                                </p:cTn>
                              </p:par>
                            </p:childTnLst>
                          </p:cTn>
                        </p:par>
                        <p:par>
                          <p:cTn id="54" fill="hold">
                            <p:stCondLst>
                              <p:cond delay="11000"/>
                            </p:stCondLst>
                            <p:childTnLst>
                              <p:par>
                                <p:cTn id="55" presetID="22" presetClass="entr" presetSubtype="8"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left)">
                                      <p:cBhvr>
                                        <p:cTn id="57" dur="500"/>
                                        <p:tgtEl>
                                          <p:spTgt spid="21"/>
                                        </p:tgtEl>
                                      </p:cBhvr>
                                    </p:animEffect>
                                  </p:childTnLst>
                                </p:cTn>
                              </p:par>
                            </p:childTnLst>
                          </p:cTn>
                        </p:par>
                        <p:par>
                          <p:cTn id="58" fill="hold">
                            <p:stCondLst>
                              <p:cond delay="11500"/>
                            </p:stCondLst>
                            <p:childTnLst>
                              <p:par>
                                <p:cTn id="59" presetID="53" presetClass="entr" presetSubtype="16"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500" fill="hold"/>
                                        <p:tgtEl>
                                          <p:spTgt spid="15"/>
                                        </p:tgtEl>
                                        <p:attrNameLst>
                                          <p:attrName>ppt_w</p:attrName>
                                        </p:attrNameLst>
                                      </p:cBhvr>
                                      <p:tavLst>
                                        <p:tav tm="0">
                                          <p:val>
                                            <p:fltVal val="0"/>
                                          </p:val>
                                        </p:tav>
                                        <p:tav tm="100000">
                                          <p:val>
                                            <p:strVal val="#ppt_w"/>
                                          </p:val>
                                        </p:tav>
                                      </p:tavLst>
                                    </p:anim>
                                    <p:anim calcmode="lin" valueType="num">
                                      <p:cBhvr>
                                        <p:cTn id="62" dur="500" fill="hold"/>
                                        <p:tgtEl>
                                          <p:spTgt spid="15"/>
                                        </p:tgtEl>
                                        <p:attrNameLst>
                                          <p:attrName>ppt_h</p:attrName>
                                        </p:attrNameLst>
                                      </p:cBhvr>
                                      <p:tavLst>
                                        <p:tav tm="0">
                                          <p:val>
                                            <p:fltVal val="0"/>
                                          </p:val>
                                        </p:tav>
                                        <p:tav tm="100000">
                                          <p:val>
                                            <p:strVal val="#ppt_h"/>
                                          </p:val>
                                        </p:tav>
                                      </p:tavLst>
                                    </p:anim>
                                    <p:animEffect transition="in" filter="fade">
                                      <p:cBhvr>
                                        <p:cTn id="63" dur="500"/>
                                        <p:tgtEl>
                                          <p:spTgt spid="15"/>
                                        </p:tgtEl>
                                      </p:cBhvr>
                                    </p:animEffect>
                                  </p:childTnLst>
                                </p:cTn>
                              </p:par>
                              <p:par>
                                <p:cTn id="64" presetID="53" presetClass="entr" presetSubtype="16" fill="hold" nodeType="withEffect">
                                  <p:stCondLst>
                                    <p:cond delay="0"/>
                                  </p:stCondLst>
                                  <p:childTnLst>
                                    <p:set>
                                      <p:cBhvr>
                                        <p:cTn id="65" dur="1" fill="hold">
                                          <p:stCondLst>
                                            <p:cond delay="0"/>
                                          </p:stCondLst>
                                        </p:cTn>
                                        <p:tgtEl>
                                          <p:spTgt spid="146"/>
                                        </p:tgtEl>
                                        <p:attrNameLst>
                                          <p:attrName>style.visibility</p:attrName>
                                        </p:attrNameLst>
                                      </p:cBhvr>
                                      <p:to>
                                        <p:strVal val="visible"/>
                                      </p:to>
                                    </p:set>
                                    <p:anim calcmode="lin" valueType="num">
                                      <p:cBhvr>
                                        <p:cTn id="66" dur="500" fill="hold"/>
                                        <p:tgtEl>
                                          <p:spTgt spid="146"/>
                                        </p:tgtEl>
                                        <p:attrNameLst>
                                          <p:attrName>ppt_w</p:attrName>
                                        </p:attrNameLst>
                                      </p:cBhvr>
                                      <p:tavLst>
                                        <p:tav tm="0">
                                          <p:val>
                                            <p:fltVal val="0"/>
                                          </p:val>
                                        </p:tav>
                                        <p:tav tm="100000">
                                          <p:val>
                                            <p:strVal val="#ppt_w"/>
                                          </p:val>
                                        </p:tav>
                                      </p:tavLst>
                                    </p:anim>
                                    <p:anim calcmode="lin" valueType="num">
                                      <p:cBhvr>
                                        <p:cTn id="67" dur="500" fill="hold"/>
                                        <p:tgtEl>
                                          <p:spTgt spid="146"/>
                                        </p:tgtEl>
                                        <p:attrNameLst>
                                          <p:attrName>ppt_h</p:attrName>
                                        </p:attrNameLst>
                                      </p:cBhvr>
                                      <p:tavLst>
                                        <p:tav tm="0">
                                          <p:val>
                                            <p:fltVal val="0"/>
                                          </p:val>
                                        </p:tav>
                                        <p:tav tm="100000">
                                          <p:val>
                                            <p:strVal val="#ppt_h"/>
                                          </p:val>
                                        </p:tav>
                                      </p:tavLst>
                                    </p:anim>
                                    <p:animEffect transition="in" filter="fade">
                                      <p:cBhvr>
                                        <p:cTn id="68" dur="500"/>
                                        <p:tgtEl>
                                          <p:spTgt spid="146"/>
                                        </p:tgtEl>
                                      </p:cBhvr>
                                    </p:animEffect>
                                  </p:childTnLst>
                                </p:cTn>
                              </p:par>
                              <p:par>
                                <p:cTn id="69" presetID="22" presetClass="entr" presetSubtype="1" fill="hold" grpId="0" nodeType="withEffect">
                                  <p:stCondLst>
                                    <p:cond delay="0"/>
                                  </p:stCondLst>
                                  <p:childTnLst>
                                    <p:set>
                                      <p:cBhvr>
                                        <p:cTn id="70" dur="1" fill="hold">
                                          <p:stCondLst>
                                            <p:cond delay="0"/>
                                          </p:stCondLst>
                                        </p:cTn>
                                        <p:tgtEl>
                                          <p:spTgt spid="214"/>
                                        </p:tgtEl>
                                        <p:attrNameLst>
                                          <p:attrName>style.visibility</p:attrName>
                                        </p:attrNameLst>
                                      </p:cBhvr>
                                      <p:to>
                                        <p:strVal val="visible"/>
                                      </p:to>
                                    </p:set>
                                    <p:animEffect transition="in" filter="wipe(up)">
                                      <p:cBhvr>
                                        <p:cTn id="71" dur="3000"/>
                                        <p:tgtEl>
                                          <p:spTgt spid="214"/>
                                        </p:tgtEl>
                                      </p:cBhvr>
                                    </p:animEffect>
                                  </p:childTnLst>
                                </p:cTn>
                              </p:par>
                            </p:childTnLst>
                          </p:cTn>
                        </p:par>
                        <p:par>
                          <p:cTn id="72" fill="hold">
                            <p:stCondLst>
                              <p:cond delay="14500"/>
                            </p:stCondLst>
                            <p:childTnLst>
                              <p:par>
                                <p:cTn id="73" presetID="22" presetClass="entr" presetSubtype="1" fill="hold" grpId="0" nodeType="after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wipe(up)">
                                      <p:cBhvr>
                                        <p:cTn id="75" dur="500"/>
                                        <p:tgtEl>
                                          <p:spTgt spid="23"/>
                                        </p:tgtEl>
                                      </p:cBhvr>
                                    </p:animEffect>
                                  </p:childTnLst>
                                </p:cTn>
                              </p:par>
                            </p:childTnLst>
                          </p:cTn>
                        </p:par>
                        <p:par>
                          <p:cTn id="76" fill="hold">
                            <p:stCondLst>
                              <p:cond delay="15000"/>
                            </p:stCondLst>
                            <p:childTnLst>
                              <p:par>
                                <p:cTn id="77" presetID="53" presetClass="entr" presetSubtype="16"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p:cTn id="79" dur="500" fill="hold"/>
                                        <p:tgtEl>
                                          <p:spTgt spid="16"/>
                                        </p:tgtEl>
                                        <p:attrNameLst>
                                          <p:attrName>ppt_w</p:attrName>
                                        </p:attrNameLst>
                                      </p:cBhvr>
                                      <p:tavLst>
                                        <p:tav tm="0">
                                          <p:val>
                                            <p:fltVal val="0"/>
                                          </p:val>
                                        </p:tav>
                                        <p:tav tm="100000">
                                          <p:val>
                                            <p:strVal val="#ppt_w"/>
                                          </p:val>
                                        </p:tav>
                                      </p:tavLst>
                                    </p:anim>
                                    <p:anim calcmode="lin" valueType="num">
                                      <p:cBhvr>
                                        <p:cTn id="80" dur="500" fill="hold"/>
                                        <p:tgtEl>
                                          <p:spTgt spid="16"/>
                                        </p:tgtEl>
                                        <p:attrNameLst>
                                          <p:attrName>ppt_h</p:attrName>
                                        </p:attrNameLst>
                                      </p:cBhvr>
                                      <p:tavLst>
                                        <p:tav tm="0">
                                          <p:val>
                                            <p:fltVal val="0"/>
                                          </p:val>
                                        </p:tav>
                                        <p:tav tm="100000">
                                          <p:val>
                                            <p:strVal val="#ppt_h"/>
                                          </p:val>
                                        </p:tav>
                                      </p:tavLst>
                                    </p:anim>
                                    <p:animEffect transition="in" filter="fade">
                                      <p:cBhvr>
                                        <p:cTn id="81" dur="500"/>
                                        <p:tgtEl>
                                          <p:spTgt spid="16"/>
                                        </p:tgtEl>
                                      </p:cBhvr>
                                    </p:animEffect>
                                  </p:childTnLst>
                                </p:cTn>
                              </p:par>
                              <p:par>
                                <p:cTn id="82" presetID="53" presetClass="entr" presetSubtype="16" fill="hold" nodeType="withEffect">
                                  <p:stCondLst>
                                    <p:cond delay="0"/>
                                  </p:stCondLst>
                                  <p:childTnLst>
                                    <p:set>
                                      <p:cBhvr>
                                        <p:cTn id="83" dur="1" fill="hold">
                                          <p:stCondLst>
                                            <p:cond delay="0"/>
                                          </p:stCondLst>
                                        </p:cTn>
                                        <p:tgtEl>
                                          <p:spTgt spid="141"/>
                                        </p:tgtEl>
                                        <p:attrNameLst>
                                          <p:attrName>style.visibility</p:attrName>
                                        </p:attrNameLst>
                                      </p:cBhvr>
                                      <p:to>
                                        <p:strVal val="visible"/>
                                      </p:to>
                                    </p:set>
                                    <p:anim calcmode="lin" valueType="num">
                                      <p:cBhvr>
                                        <p:cTn id="84" dur="500" fill="hold"/>
                                        <p:tgtEl>
                                          <p:spTgt spid="141"/>
                                        </p:tgtEl>
                                        <p:attrNameLst>
                                          <p:attrName>ppt_w</p:attrName>
                                        </p:attrNameLst>
                                      </p:cBhvr>
                                      <p:tavLst>
                                        <p:tav tm="0">
                                          <p:val>
                                            <p:fltVal val="0"/>
                                          </p:val>
                                        </p:tav>
                                        <p:tav tm="100000">
                                          <p:val>
                                            <p:strVal val="#ppt_w"/>
                                          </p:val>
                                        </p:tav>
                                      </p:tavLst>
                                    </p:anim>
                                    <p:anim calcmode="lin" valueType="num">
                                      <p:cBhvr>
                                        <p:cTn id="85" dur="500" fill="hold"/>
                                        <p:tgtEl>
                                          <p:spTgt spid="141"/>
                                        </p:tgtEl>
                                        <p:attrNameLst>
                                          <p:attrName>ppt_h</p:attrName>
                                        </p:attrNameLst>
                                      </p:cBhvr>
                                      <p:tavLst>
                                        <p:tav tm="0">
                                          <p:val>
                                            <p:fltVal val="0"/>
                                          </p:val>
                                        </p:tav>
                                        <p:tav tm="100000">
                                          <p:val>
                                            <p:strVal val="#ppt_h"/>
                                          </p:val>
                                        </p:tav>
                                      </p:tavLst>
                                    </p:anim>
                                    <p:animEffect transition="in" filter="fade">
                                      <p:cBhvr>
                                        <p:cTn id="86" dur="500"/>
                                        <p:tgtEl>
                                          <p:spTgt spid="141"/>
                                        </p:tgtEl>
                                      </p:cBhvr>
                                    </p:animEffect>
                                  </p:childTnLst>
                                </p:cTn>
                              </p:par>
                              <p:par>
                                <p:cTn id="87" presetID="22" presetClass="entr" presetSubtype="1" fill="hold" grpId="0" nodeType="withEffect">
                                  <p:stCondLst>
                                    <p:cond delay="0"/>
                                  </p:stCondLst>
                                  <p:childTnLst>
                                    <p:set>
                                      <p:cBhvr>
                                        <p:cTn id="88" dur="1" fill="hold">
                                          <p:stCondLst>
                                            <p:cond delay="0"/>
                                          </p:stCondLst>
                                        </p:cTn>
                                        <p:tgtEl>
                                          <p:spTgt spid="212"/>
                                        </p:tgtEl>
                                        <p:attrNameLst>
                                          <p:attrName>style.visibility</p:attrName>
                                        </p:attrNameLst>
                                      </p:cBhvr>
                                      <p:to>
                                        <p:strVal val="visible"/>
                                      </p:to>
                                    </p:set>
                                    <p:animEffect transition="in" filter="wipe(up)">
                                      <p:cBhvr>
                                        <p:cTn id="89" dur="3000"/>
                                        <p:tgtEl>
                                          <p:spTgt spid="212"/>
                                        </p:tgtEl>
                                      </p:cBhvr>
                                    </p:animEffect>
                                  </p:childTnLst>
                                </p:cTn>
                              </p:par>
                            </p:childTnLst>
                          </p:cTn>
                        </p:par>
                        <p:par>
                          <p:cTn id="90" fill="hold">
                            <p:stCondLst>
                              <p:cond delay="18000"/>
                            </p:stCondLst>
                            <p:childTnLst>
                              <p:par>
                                <p:cTn id="91" presetID="22" presetClass="entr" presetSubtype="2"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wipe(right)">
                                      <p:cBhvr>
                                        <p:cTn id="93" dur="500"/>
                                        <p:tgtEl>
                                          <p:spTgt spid="24"/>
                                        </p:tgtEl>
                                      </p:cBhvr>
                                    </p:animEffect>
                                  </p:childTnLst>
                                </p:cTn>
                              </p:par>
                            </p:childTnLst>
                          </p:cTn>
                        </p:par>
                        <p:par>
                          <p:cTn id="94" fill="hold">
                            <p:stCondLst>
                              <p:cond delay="18500"/>
                            </p:stCondLst>
                            <p:childTnLst>
                              <p:par>
                                <p:cTn id="95" presetID="53" presetClass="entr" presetSubtype="16" fill="hold" nodeType="afterEffect">
                                  <p:stCondLst>
                                    <p:cond delay="0"/>
                                  </p:stCondLst>
                                  <p:childTnLst>
                                    <p:set>
                                      <p:cBhvr>
                                        <p:cTn id="96" dur="1" fill="hold">
                                          <p:stCondLst>
                                            <p:cond delay="0"/>
                                          </p:stCondLst>
                                        </p:cTn>
                                        <p:tgtEl>
                                          <p:spTgt spid="17"/>
                                        </p:tgtEl>
                                        <p:attrNameLst>
                                          <p:attrName>style.visibility</p:attrName>
                                        </p:attrNameLst>
                                      </p:cBhvr>
                                      <p:to>
                                        <p:strVal val="visible"/>
                                      </p:to>
                                    </p:set>
                                    <p:anim calcmode="lin" valueType="num">
                                      <p:cBhvr>
                                        <p:cTn id="97" dur="500" fill="hold"/>
                                        <p:tgtEl>
                                          <p:spTgt spid="17"/>
                                        </p:tgtEl>
                                        <p:attrNameLst>
                                          <p:attrName>ppt_w</p:attrName>
                                        </p:attrNameLst>
                                      </p:cBhvr>
                                      <p:tavLst>
                                        <p:tav tm="0">
                                          <p:val>
                                            <p:fltVal val="0"/>
                                          </p:val>
                                        </p:tav>
                                        <p:tav tm="100000">
                                          <p:val>
                                            <p:strVal val="#ppt_w"/>
                                          </p:val>
                                        </p:tav>
                                      </p:tavLst>
                                    </p:anim>
                                    <p:anim calcmode="lin" valueType="num">
                                      <p:cBhvr>
                                        <p:cTn id="98" dur="500" fill="hold"/>
                                        <p:tgtEl>
                                          <p:spTgt spid="17"/>
                                        </p:tgtEl>
                                        <p:attrNameLst>
                                          <p:attrName>ppt_h</p:attrName>
                                        </p:attrNameLst>
                                      </p:cBhvr>
                                      <p:tavLst>
                                        <p:tav tm="0">
                                          <p:val>
                                            <p:fltVal val="0"/>
                                          </p:val>
                                        </p:tav>
                                        <p:tav tm="100000">
                                          <p:val>
                                            <p:strVal val="#ppt_h"/>
                                          </p:val>
                                        </p:tav>
                                      </p:tavLst>
                                    </p:anim>
                                    <p:animEffect transition="in" filter="fade">
                                      <p:cBhvr>
                                        <p:cTn id="99" dur="500"/>
                                        <p:tgtEl>
                                          <p:spTgt spid="17"/>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40"/>
                                        </p:tgtEl>
                                        <p:attrNameLst>
                                          <p:attrName>style.visibility</p:attrName>
                                        </p:attrNameLst>
                                      </p:cBhvr>
                                      <p:to>
                                        <p:strVal val="visible"/>
                                      </p:to>
                                    </p:set>
                                    <p:anim calcmode="lin" valueType="num">
                                      <p:cBhvr>
                                        <p:cTn id="102" dur="500" fill="hold"/>
                                        <p:tgtEl>
                                          <p:spTgt spid="140"/>
                                        </p:tgtEl>
                                        <p:attrNameLst>
                                          <p:attrName>ppt_w</p:attrName>
                                        </p:attrNameLst>
                                      </p:cBhvr>
                                      <p:tavLst>
                                        <p:tav tm="0">
                                          <p:val>
                                            <p:fltVal val="0"/>
                                          </p:val>
                                        </p:tav>
                                        <p:tav tm="100000">
                                          <p:val>
                                            <p:strVal val="#ppt_w"/>
                                          </p:val>
                                        </p:tav>
                                      </p:tavLst>
                                    </p:anim>
                                    <p:anim calcmode="lin" valueType="num">
                                      <p:cBhvr>
                                        <p:cTn id="103" dur="500" fill="hold"/>
                                        <p:tgtEl>
                                          <p:spTgt spid="140"/>
                                        </p:tgtEl>
                                        <p:attrNameLst>
                                          <p:attrName>ppt_h</p:attrName>
                                        </p:attrNameLst>
                                      </p:cBhvr>
                                      <p:tavLst>
                                        <p:tav tm="0">
                                          <p:val>
                                            <p:fltVal val="0"/>
                                          </p:val>
                                        </p:tav>
                                        <p:tav tm="100000">
                                          <p:val>
                                            <p:strVal val="#ppt_h"/>
                                          </p:val>
                                        </p:tav>
                                      </p:tavLst>
                                    </p:anim>
                                    <p:animEffect transition="in" filter="fade">
                                      <p:cBhvr>
                                        <p:cTn id="104" dur="500"/>
                                        <p:tgtEl>
                                          <p:spTgt spid="140"/>
                                        </p:tgtEl>
                                      </p:cBhvr>
                                    </p:animEffect>
                                  </p:childTnLst>
                                </p:cTn>
                              </p:par>
                              <p:par>
                                <p:cTn id="105" presetID="22" presetClass="entr" presetSubtype="1"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Effect transition="in" filter="wipe(up)">
                                      <p:cBhvr>
                                        <p:cTn id="107" dur="3000"/>
                                        <p:tgtEl>
                                          <p:spTgt spid="211"/>
                                        </p:tgtEl>
                                      </p:cBhvr>
                                    </p:animEffect>
                                  </p:childTnLst>
                                </p:cTn>
                              </p:par>
                            </p:childTnLst>
                          </p:cTn>
                        </p:par>
                        <p:par>
                          <p:cTn id="108" fill="hold">
                            <p:stCondLst>
                              <p:cond delay="21500"/>
                            </p:stCondLst>
                            <p:childTnLst>
                              <p:par>
                                <p:cTn id="109" presetID="10" presetClass="entr" presetSubtype="0" fill="hold" grpId="0" nodeType="afterEffect">
                                  <p:stCondLst>
                                    <p:cond delay="0"/>
                                  </p:stCondLst>
                                  <p:iterate type="wd">
                                    <p:tmPct val="10000"/>
                                  </p:iterate>
                                  <p:childTnLst>
                                    <p:set>
                                      <p:cBhvr>
                                        <p:cTn id="110" dur="1" fill="hold">
                                          <p:stCondLst>
                                            <p:cond delay="0"/>
                                          </p:stCondLst>
                                        </p:cTn>
                                        <p:tgtEl>
                                          <p:spTgt spid="19"/>
                                        </p:tgtEl>
                                        <p:attrNameLst>
                                          <p:attrName>style.visibility</p:attrName>
                                        </p:attrNameLst>
                                      </p:cBhvr>
                                      <p:to>
                                        <p:strVal val="visible"/>
                                      </p:to>
                                    </p:set>
                                    <p:animEffect transition="in" filter="fade">
                                      <p:cBhvr>
                                        <p:cTn id="111" dur="5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11" grpId="0" animBg="1"/>
      <p:bldP spid="97" grpId="0"/>
      <p:bldP spid="211" grpId="0"/>
      <p:bldP spid="212" grpId="0"/>
      <p:bldP spid="213" grpId="0"/>
      <p:bldP spid="214" grpId="0"/>
      <p:bldP spid="90" grpId="0" animBg="1"/>
      <p:bldP spid="19" grpId="0"/>
      <p:bldP spid="14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Freeform 72"/>
          <p:cNvSpPr>
            <a:spLocks noEditPoints="1"/>
          </p:cNvSpPr>
          <p:nvPr/>
        </p:nvSpPr>
        <p:spPr bwMode="auto">
          <a:xfrm>
            <a:off x="6708524" y="0"/>
            <a:ext cx="3812120" cy="2707105"/>
          </a:xfrm>
          <a:custGeom>
            <a:avLst/>
            <a:gdLst>
              <a:gd name="T0" fmla="*/ 1287 w 1323"/>
              <a:gd name="T1" fmla="*/ 453 h 938"/>
              <a:gd name="T2" fmla="*/ 1274 w 1323"/>
              <a:gd name="T3" fmla="*/ 447 h 938"/>
              <a:gd name="T4" fmla="*/ 1080 w 1323"/>
              <a:gd name="T5" fmla="*/ 427 h 938"/>
              <a:gd name="T6" fmla="*/ 1084 w 1323"/>
              <a:gd name="T7" fmla="*/ 193 h 938"/>
              <a:gd name="T8" fmla="*/ 1242 w 1323"/>
              <a:gd name="T9" fmla="*/ 26 h 938"/>
              <a:gd name="T10" fmla="*/ 1238 w 1323"/>
              <a:gd name="T11" fmla="*/ 17 h 938"/>
              <a:gd name="T12" fmla="*/ 1073 w 1323"/>
              <a:gd name="T13" fmla="*/ 177 h 938"/>
              <a:gd name="T14" fmla="*/ 500 w 1323"/>
              <a:gd name="T15" fmla="*/ 12 h 938"/>
              <a:gd name="T16" fmla="*/ 1073 w 1323"/>
              <a:gd name="T17" fmla="*/ 413 h 938"/>
              <a:gd name="T18" fmla="*/ 770 w 1323"/>
              <a:gd name="T19" fmla="*/ 261 h 938"/>
              <a:gd name="T20" fmla="*/ 520 w 1323"/>
              <a:gd name="T21" fmla="*/ 148 h 938"/>
              <a:gd name="T22" fmla="*/ 543 w 1323"/>
              <a:gd name="T23" fmla="*/ 111 h 938"/>
              <a:gd name="T24" fmla="*/ 530 w 1323"/>
              <a:gd name="T25" fmla="*/ 99 h 938"/>
              <a:gd name="T26" fmla="*/ 226 w 1323"/>
              <a:gd name="T27" fmla="*/ 143 h 938"/>
              <a:gd name="T28" fmla="*/ 0 w 1323"/>
              <a:gd name="T29" fmla="*/ 308 h 938"/>
              <a:gd name="T30" fmla="*/ 6 w 1323"/>
              <a:gd name="T31" fmla="*/ 444 h 938"/>
              <a:gd name="T32" fmla="*/ 244 w 1323"/>
              <a:gd name="T33" fmla="*/ 475 h 938"/>
              <a:gd name="T34" fmla="*/ 467 w 1323"/>
              <a:gd name="T35" fmla="*/ 831 h 938"/>
              <a:gd name="T36" fmla="*/ 562 w 1323"/>
              <a:gd name="T37" fmla="*/ 651 h 938"/>
              <a:gd name="T38" fmla="*/ 810 w 1323"/>
              <a:gd name="T39" fmla="*/ 730 h 938"/>
              <a:gd name="T40" fmla="*/ 661 w 1323"/>
              <a:gd name="T41" fmla="*/ 937 h 938"/>
              <a:gd name="T42" fmla="*/ 1318 w 1323"/>
              <a:gd name="T43" fmla="*/ 934 h 938"/>
              <a:gd name="T44" fmla="*/ 1283 w 1323"/>
              <a:gd name="T45" fmla="*/ 453 h 938"/>
              <a:gd name="T46" fmla="*/ 1275 w 1323"/>
              <a:gd name="T47" fmla="*/ 448 h 938"/>
              <a:gd name="T48" fmla="*/ 1175 w 1323"/>
              <a:gd name="T49" fmla="*/ 797 h 938"/>
              <a:gd name="T50" fmla="*/ 1275 w 1323"/>
              <a:gd name="T51" fmla="*/ 448 h 938"/>
              <a:gd name="T52" fmla="*/ 774 w 1323"/>
              <a:gd name="T53" fmla="*/ 278 h 938"/>
              <a:gd name="T54" fmla="*/ 454 w 1323"/>
              <a:gd name="T55" fmla="*/ 494 h 938"/>
              <a:gd name="T56" fmla="*/ 573 w 1323"/>
              <a:gd name="T57" fmla="*/ 617 h 938"/>
              <a:gd name="T58" fmla="*/ 595 w 1323"/>
              <a:gd name="T59" fmla="*/ 580 h 938"/>
              <a:gd name="T60" fmla="*/ 659 w 1323"/>
              <a:gd name="T61" fmla="*/ 472 h 938"/>
              <a:gd name="T62" fmla="*/ 633 w 1323"/>
              <a:gd name="T63" fmla="*/ 607 h 938"/>
              <a:gd name="T64" fmla="*/ 596 w 1323"/>
              <a:gd name="T65" fmla="*/ 581 h 938"/>
              <a:gd name="T66" fmla="*/ 1075 w 1323"/>
              <a:gd name="T67" fmla="*/ 423 h 938"/>
              <a:gd name="T68" fmla="*/ 1078 w 1323"/>
              <a:gd name="T69" fmla="*/ 427 h 938"/>
              <a:gd name="T70" fmla="*/ 811 w 1323"/>
              <a:gd name="T71" fmla="*/ 726 h 938"/>
              <a:gd name="T72" fmla="*/ 525 w 1323"/>
              <a:gd name="T73" fmla="*/ 15 h 938"/>
              <a:gd name="T74" fmla="*/ 1084 w 1323"/>
              <a:gd name="T75" fmla="*/ 403 h 938"/>
              <a:gd name="T76" fmla="*/ 1072 w 1323"/>
              <a:gd name="T77" fmla="*/ 416 h 938"/>
              <a:gd name="T78" fmla="*/ 781 w 1323"/>
              <a:gd name="T79" fmla="*/ 280 h 938"/>
              <a:gd name="T80" fmla="*/ 543 w 1323"/>
              <a:gd name="T81" fmla="*/ 155 h 938"/>
              <a:gd name="T82" fmla="*/ 550 w 1323"/>
              <a:gd name="T83" fmla="*/ 350 h 938"/>
              <a:gd name="T84" fmla="*/ 533 w 1323"/>
              <a:gd name="T85" fmla="*/ 161 h 938"/>
              <a:gd name="T86" fmla="*/ 154 w 1323"/>
              <a:gd name="T87" fmla="*/ 247 h 938"/>
              <a:gd name="T88" fmla="*/ 250 w 1323"/>
              <a:gd name="T89" fmla="*/ 135 h 938"/>
              <a:gd name="T90" fmla="*/ 151 w 1323"/>
              <a:gd name="T91" fmla="*/ 248 h 938"/>
              <a:gd name="T92" fmla="*/ 150 w 1323"/>
              <a:gd name="T93" fmla="*/ 250 h 938"/>
              <a:gd name="T94" fmla="*/ 152 w 1323"/>
              <a:gd name="T95" fmla="*/ 249 h 938"/>
              <a:gd name="T96" fmla="*/ 251 w 1323"/>
              <a:gd name="T97" fmla="*/ 452 h 938"/>
              <a:gd name="T98" fmla="*/ 472 w 1323"/>
              <a:gd name="T99" fmla="*/ 806 h 938"/>
              <a:gd name="T100" fmla="*/ 255 w 1323"/>
              <a:gd name="T101" fmla="*/ 468 h 938"/>
              <a:gd name="T102" fmla="*/ 549 w 1323"/>
              <a:gd name="T103" fmla="*/ 638 h 938"/>
              <a:gd name="T104" fmla="*/ 569 w 1323"/>
              <a:gd name="T105" fmla="*/ 627 h 938"/>
              <a:gd name="T106" fmla="*/ 593 w 1323"/>
              <a:gd name="T107" fmla="*/ 626 h 938"/>
              <a:gd name="T108" fmla="*/ 593 w 1323"/>
              <a:gd name="T109" fmla="*/ 626 h 938"/>
              <a:gd name="T110" fmla="*/ 833 w 1323"/>
              <a:gd name="T111" fmla="*/ 740 h 938"/>
              <a:gd name="T112" fmla="*/ 834 w 1323"/>
              <a:gd name="T113" fmla="*/ 738 h 938"/>
              <a:gd name="T114" fmla="*/ 1196 w 1323"/>
              <a:gd name="T115" fmla="*/ 809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23" h="938">
                <a:moveTo>
                  <a:pt x="1320" y="937"/>
                </a:moveTo>
                <a:cubicBezTo>
                  <a:pt x="1323" y="937"/>
                  <a:pt x="1323" y="937"/>
                  <a:pt x="1323" y="937"/>
                </a:cubicBezTo>
                <a:cubicBezTo>
                  <a:pt x="1320" y="935"/>
                  <a:pt x="1320" y="935"/>
                  <a:pt x="1320" y="935"/>
                </a:cubicBezTo>
                <a:cubicBezTo>
                  <a:pt x="1287" y="453"/>
                  <a:pt x="1287" y="453"/>
                  <a:pt x="1287" y="453"/>
                </a:cubicBezTo>
                <a:cubicBezTo>
                  <a:pt x="1293" y="453"/>
                  <a:pt x="1298" y="447"/>
                  <a:pt x="1298" y="441"/>
                </a:cubicBezTo>
                <a:cubicBezTo>
                  <a:pt x="1298" y="434"/>
                  <a:pt x="1292" y="428"/>
                  <a:pt x="1285" y="428"/>
                </a:cubicBezTo>
                <a:cubicBezTo>
                  <a:pt x="1278" y="428"/>
                  <a:pt x="1272" y="434"/>
                  <a:pt x="1272" y="441"/>
                </a:cubicBezTo>
                <a:cubicBezTo>
                  <a:pt x="1272" y="443"/>
                  <a:pt x="1273" y="445"/>
                  <a:pt x="1274" y="447"/>
                </a:cubicBezTo>
                <a:cubicBezTo>
                  <a:pt x="833" y="727"/>
                  <a:pt x="833" y="727"/>
                  <a:pt x="833" y="727"/>
                </a:cubicBezTo>
                <a:cubicBezTo>
                  <a:pt x="832" y="726"/>
                  <a:pt x="832" y="725"/>
                  <a:pt x="831" y="725"/>
                </a:cubicBezTo>
                <a:cubicBezTo>
                  <a:pt x="837" y="717"/>
                  <a:pt x="837" y="717"/>
                  <a:pt x="837" y="717"/>
                </a:cubicBezTo>
                <a:cubicBezTo>
                  <a:pt x="1080" y="427"/>
                  <a:pt x="1080" y="427"/>
                  <a:pt x="1080" y="427"/>
                </a:cubicBezTo>
                <a:cubicBezTo>
                  <a:pt x="1081" y="428"/>
                  <a:pt x="1083" y="429"/>
                  <a:pt x="1085" y="429"/>
                </a:cubicBezTo>
                <a:cubicBezTo>
                  <a:pt x="1092" y="429"/>
                  <a:pt x="1098" y="423"/>
                  <a:pt x="1098" y="416"/>
                </a:cubicBezTo>
                <a:cubicBezTo>
                  <a:pt x="1098" y="409"/>
                  <a:pt x="1093" y="403"/>
                  <a:pt x="1086" y="403"/>
                </a:cubicBezTo>
                <a:cubicBezTo>
                  <a:pt x="1084" y="193"/>
                  <a:pt x="1084" y="193"/>
                  <a:pt x="1084" y="193"/>
                </a:cubicBezTo>
                <a:cubicBezTo>
                  <a:pt x="1084" y="193"/>
                  <a:pt x="1085" y="193"/>
                  <a:pt x="1085" y="193"/>
                </a:cubicBezTo>
                <a:cubicBezTo>
                  <a:pt x="1092" y="193"/>
                  <a:pt x="1098" y="187"/>
                  <a:pt x="1098" y="180"/>
                </a:cubicBezTo>
                <a:cubicBezTo>
                  <a:pt x="1098" y="177"/>
                  <a:pt x="1096" y="173"/>
                  <a:pt x="1094" y="171"/>
                </a:cubicBezTo>
                <a:cubicBezTo>
                  <a:pt x="1242" y="26"/>
                  <a:pt x="1242" y="26"/>
                  <a:pt x="1242" y="26"/>
                </a:cubicBezTo>
                <a:cubicBezTo>
                  <a:pt x="1244" y="28"/>
                  <a:pt x="1247" y="29"/>
                  <a:pt x="1250" y="29"/>
                </a:cubicBezTo>
                <a:cubicBezTo>
                  <a:pt x="1257" y="29"/>
                  <a:pt x="1263" y="24"/>
                  <a:pt x="1263" y="17"/>
                </a:cubicBezTo>
                <a:cubicBezTo>
                  <a:pt x="1263" y="10"/>
                  <a:pt x="1257" y="4"/>
                  <a:pt x="1250" y="4"/>
                </a:cubicBezTo>
                <a:cubicBezTo>
                  <a:pt x="1243" y="4"/>
                  <a:pt x="1238" y="10"/>
                  <a:pt x="1238" y="17"/>
                </a:cubicBezTo>
                <a:cubicBezTo>
                  <a:pt x="1238" y="20"/>
                  <a:pt x="1239" y="23"/>
                  <a:pt x="1241" y="25"/>
                </a:cubicBezTo>
                <a:cubicBezTo>
                  <a:pt x="1093" y="170"/>
                  <a:pt x="1093" y="170"/>
                  <a:pt x="1093" y="170"/>
                </a:cubicBezTo>
                <a:cubicBezTo>
                  <a:pt x="1090" y="168"/>
                  <a:pt x="1088" y="168"/>
                  <a:pt x="1085" y="168"/>
                </a:cubicBezTo>
                <a:cubicBezTo>
                  <a:pt x="1079" y="168"/>
                  <a:pt x="1075" y="171"/>
                  <a:pt x="1073" y="177"/>
                </a:cubicBezTo>
                <a:cubicBezTo>
                  <a:pt x="525" y="14"/>
                  <a:pt x="525" y="14"/>
                  <a:pt x="525" y="14"/>
                </a:cubicBezTo>
                <a:cubicBezTo>
                  <a:pt x="525" y="13"/>
                  <a:pt x="525" y="13"/>
                  <a:pt x="525" y="12"/>
                </a:cubicBezTo>
                <a:cubicBezTo>
                  <a:pt x="525" y="5"/>
                  <a:pt x="520" y="0"/>
                  <a:pt x="512" y="0"/>
                </a:cubicBezTo>
                <a:cubicBezTo>
                  <a:pt x="505" y="0"/>
                  <a:pt x="500" y="5"/>
                  <a:pt x="500" y="12"/>
                </a:cubicBezTo>
                <a:cubicBezTo>
                  <a:pt x="500" y="19"/>
                  <a:pt x="505" y="25"/>
                  <a:pt x="512" y="25"/>
                </a:cubicBezTo>
                <a:cubicBezTo>
                  <a:pt x="517" y="25"/>
                  <a:pt x="522" y="22"/>
                  <a:pt x="524" y="18"/>
                </a:cubicBezTo>
                <a:cubicBezTo>
                  <a:pt x="1073" y="412"/>
                  <a:pt x="1073" y="412"/>
                  <a:pt x="1073" y="412"/>
                </a:cubicBezTo>
                <a:cubicBezTo>
                  <a:pt x="1073" y="412"/>
                  <a:pt x="1073" y="412"/>
                  <a:pt x="1073" y="413"/>
                </a:cubicBezTo>
                <a:cubicBezTo>
                  <a:pt x="793" y="272"/>
                  <a:pt x="793" y="272"/>
                  <a:pt x="793" y="272"/>
                </a:cubicBezTo>
                <a:cubicBezTo>
                  <a:pt x="793" y="271"/>
                  <a:pt x="794" y="269"/>
                  <a:pt x="794" y="267"/>
                </a:cubicBezTo>
                <a:cubicBezTo>
                  <a:pt x="794" y="260"/>
                  <a:pt x="788" y="255"/>
                  <a:pt x="781" y="255"/>
                </a:cubicBezTo>
                <a:cubicBezTo>
                  <a:pt x="776" y="255"/>
                  <a:pt x="772" y="257"/>
                  <a:pt x="770" y="261"/>
                </a:cubicBezTo>
                <a:cubicBezTo>
                  <a:pt x="544" y="153"/>
                  <a:pt x="544" y="153"/>
                  <a:pt x="544" y="153"/>
                </a:cubicBezTo>
                <a:cubicBezTo>
                  <a:pt x="545" y="152"/>
                  <a:pt x="546" y="150"/>
                  <a:pt x="546" y="148"/>
                </a:cubicBezTo>
                <a:cubicBezTo>
                  <a:pt x="546" y="141"/>
                  <a:pt x="540" y="135"/>
                  <a:pt x="533" y="135"/>
                </a:cubicBezTo>
                <a:cubicBezTo>
                  <a:pt x="526" y="135"/>
                  <a:pt x="520" y="141"/>
                  <a:pt x="520" y="148"/>
                </a:cubicBezTo>
                <a:cubicBezTo>
                  <a:pt x="520" y="151"/>
                  <a:pt x="521" y="153"/>
                  <a:pt x="523" y="155"/>
                </a:cubicBezTo>
                <a:cubicBezTo>
                  <a:pt x="258" y="446"/>
                  <a:pt x="258" y="446"/>
                  <a:pt x="258" y="446"/>
                </a:cubicBezTo>
                <a:cubicBezTo>
                  <a:pt x="535" y="108"/>
                  <a:pt x="535" y="108"/>
                  <a:pt x="535" y="108"/>
                </a:cubicBezTo>
                <a:cubicBezTo>
                  <a:pt x="537" y="110"/>
                  <a:pt x="540" y="111"/>
                  <a:pt x="543" y="111"/>
                </a:cubicBezTo>
                <a:cubicBezTo>
                  <a:pt x="550" y="111"/>
                  <a:pt x="556" y="105"/>
                  <a:pt x="556" y="98"/>
                </a:cubicBezTo>
                <a:cubicBezTo>
                  <a:pt x="556" y="91"/>
                  <a:pt x="550" y="86"/>
                  <a:pt x="543" y="86"/>
                </a:cubicBezTo>
                <a:cubicBezTo>
                  <a:pt x="536" y="86"/>
                  <a:pt x="530" y="91"/>
                  <a:pt x="530" y="98"/>
                </a:cubicBezTo>
                <a:cubicBezTo>
                  <a:pt x="530" y="99"/>
                  <a:pt x="530" y="99"/>
                  <a:pt x="530" y="99"/>
                </a:cubicBezTo>
                <a:cubicBezTo>
                  <a:pt x="250" y="134"/>
                  <a:pt x="250" y="134"/>
                  <a:pt x="250" y="134"/>
                </a:cubicBezTo>
                <a:cubicBezTo>
                  <a:pt x="249" y="128"/>
                  <a:pt x="243" y="123"/>
                  <a:pt x="237" y="123"/>
                </a:cubicBezTo>
                <a:cubicBezTo>
                  <a:pt x="230" y="123"/>
                  <a:pt x="224" y="129"/>
                  <a:pt x="224" y="136"/>
                </a:cubicBezTo>
                <a:cubicBezTo>
                  <a:pt x="224" y="139"/>
                  <a:pt x="225" y="141"/>
                  <a:pt x="226" y="143"/>
                </a:cubicBezTo>
                <a:cubicBezTo>
                  <a:pt x="5" y="304"/>
                  <a:pt x="5" y="304"/>
                  <a:pt x="5" y="304"/>
                </a:cubicBezTo>
                <a:cubicBezTo>
                  <a:pt x="3" y="305"/>
                  <a:pt x="3" y="305"/>
                  <a:pt x="3" y="305"/>
                </a:cubicBezTo>
                <a:cubicBezTo>
                  <a:pt x="4" y="305"/>
                  <a:pt x="4" y="305"/>
                  <a:pt x="4" y="305"/>
                </a:cubicBezTo>
                <a:cubicBezTo>
                  <a:pt x="0" y="308"/>
                  <a:pt x="0" y="308"/>
                  <a:pt x="0" y="308"/>
                </a:cubicBezTo>
                <a:cubicBezTo>
                  <a:pt x="5" y="306"/>
                  <a:pt x="5" y="306"/>
                  <a:pt x="5" y="306"/>
                </a:cubicBezTo>
                <a:cubicBezTo>
                  <a:pt x="74" y="351"/>
                  <a:pt x="74" y="351"/>
                  <a:pt x="74" y="351"/>
                </a:cubicBezTo>
                <a:cubicBezTo>
                  <a:pt x="4" y="443"/>
                  <a:pt x="4" y="443"/>
                  <a:pt x="4" y="443"/>
                </a:cubicBezTo>
                <a:cubicBezTo>
                  <a:pt x="6" y="444"/>
                  <a:pt x="6" y="444"/>
                  <a:pt x="6" y="444"/>
                </a:cubicBezTo>
                <a:cubicBezTo>
                  <a:pt x="75" y="352"/>
                  <a:pt x="75" y="352"/>
                  <a:pt x="75" y="352"/>
                </a:cubicBezTo>
                <a:cubicBezTo>
                  <a:pt x="233" y="455"/>
                  <a:pt x="233" y="455"/>
                  <a:pt x="233" y="455"/>
                </a:cubicBezTo>
                <a:cubicBezTo>
                  <a:pt x="232" y="457"/>
                  <a:pt x="231" y="460"/>
                  <a:pt x="231" y="462"/>
                </a:cubicBezTo>
                <a:cubicBezTo>
                  <a:pt x="231" y="469"/>
                  <a:pt x="237" y="475"/>
                  <a:pt x="244" y="475"/>
                </a:cubicBezTo>
                <a:cubicBezTo>
                  <a:pt x="246" y="475"/>
                  <a:pt x="248" y="474"/>
                  <a:pt x="250" y="473"/>
                </a:cubicBezTo>
                <a:cubicBezTo>
                  <a:pt x="460" y="808"/>
                  <a:pt x="460" y="808"/>
                  <a:pt x="460" y="808"/>
                </a:cubicBezTo>
                <a:cubicBezTo>
                  <a:pt x="456" y="810"/>
                  <a:pt x="454" y="814"/>
                  <a:pt x="454" y="818"/>
                </a:cubicBezTo>
                <a:cubicBezTo>
                  <a:pt x="454" y="825"/>
                  <a:pt x="460" y="831"/>
                  <a:pt x="467" y="831"/>
                </a:cubicBezTo>
                <a:cubicBezTo>
                  <a:pt x="474" y="831"/>
                  <a:pt x="480" y="825"/>
                  <a:pt x="480" y="818"/>
                </a:cubicBezTo>
                <a:cubicBezTo>
                  <a:pt x="480" y="813"/>
                  <a:pt x="477" y="809"/>
                  <a:pt x="474" y="807"/>
                </a:cubicBezTo>
                <a:cubicBezTo>
                  <a:pt x="556" y="650"/>
                  <a:pt x="556" y="650"/>
                  <a:pt x="556" y="650"/>
                </a:cubicBezTo>
                <a:cubicBezTo>
                  <a:pt x="558" y="650"/>
                  <a:pt x="560" y="651"/>
                  <a:pt x="562" y="651"/>
                </a:cubicBezTo>
                <a:cubicBezTo>
                  <a:pt x="569" y="651"/>
                  <a:pt x="574" y="645"/>
                  <a:pt x="574" y="638"/>
                </a:cubicBezTo>
                <a:cubicBezTo>
                  <a:pt x="574" y="637"/>
                  <a:pt x="574" y="635"/>
                  <a:pt x="574" y="634"/>
                </a:cubicBezTo>
                <a:cubicBezTo>
                  <a:pt x="591" y="627"/>
                  <a:pt x="591" y="627"/>
                  <a:pt x="591" y="627"/>
                </a:cubicBezTo>
                <a:cubicBezTo>
                  <a:pt x="810" y="730"/>
                  <a:pt x="810" y="730"/>
                  <a:pt x="810" y="730"/>
                </a:cubicBezTo>
                <a:cubicBezTo>
                  <a:pt x="809" y="731"/>
                  <a:pt x="809" y="732"/>
                  <a:pt x="809" y="733"/>
                </a:cubicBezTo>
                <a:cubicBezTo>
                  <a:pt x="809" y="737"/>
                  <a:pt x="811" y="741"/>
                  <a:pt x="814" y="743"/>
                </a:cubicBezTo>
                <a:cubicBezTo>
                  <a:pt x="662" y="936"/>
                  <a:pt x="662" y="936"/>
                  <a:pt x="662" y="936"/>
                </a:cubicBezTo>
                <a:cubicBezTo>
                  <a:pt x="661" y="937"/>
                  <a:pt x="661" y="937"/>
                  <a:pt x="661" y="937"/>
                </a:cubicBezTo>
                <a:cubicBezTo>
                  <a:pt x="1319" y="937"/>
                  <a:pt x="1319" y="937"/>
                  <a:pt x="1319" y="937"/>
                </a:cubicBezTo>
                <a:cubicBezTo>
                  <a:pt x="1320" y="938"/>
                  <a:pt x="1320" y="938"/>
                  <a:pt x="1320" y="938"/>
                </a:cubicBezTo>
                <a:lnTo>
                  <a:pt x="1320" y="937"/>
                </a:lnTo>
                <a:close/>
                <a:moveTo>
                  <a:pt x="1318" y="934"/>
                </a:moveTo>
                <a:cubicBezTo>
                  <a:pt x="1197" y="808"/>
                  <a:pt x="1197" y="808"/>
                  <a:pt x="1197" y="808"/>
                </a:cubicBezTo>
                <a:cubicBezTo>
                  <a:pt x="1199" y="806"/>
                  <a:pt x="1200" y="803"/>
                  <a:pt x="1200" y="800"/>
                </a:cubicBezTo>
                <a:cubicBezTo>
                  <a:pt x="1200" y="795"/>
                  <a:pt x="1197" y="790"/>
                  <a:pt x="1192" y="788"/>
                </a:cubicBezTo>
                <a:cubicBezTo>
                  <a:pt x="1283" y="453"/>
                  <a:pt x="1283" y="453"/>
                  <a:pt x="1283" y="453"/>
                </a:cubicBezTo>
                <a:cubicBezTo>
                  <a:pt x="1283" y="454"/>
                  <a:pt x="1284" y="454"/>
                  <a:pt x="1285" y="454"/>
                </a:cubicBezTo>
                <a:cubicBezTo>
                  <a:pt x="1285" y="454"/>
                  <a:pt x="1285" y="454"/>
                  <a:pt x="1285" y="454"/>
                </a:cubicBezTo>
                <a:lnTo>
                  <a:pt x="1318" y="934"/>
                </a:lnTo>
                <a:close/>
                <a:moveTo>
                  <a:pt x="1275" y="448"/>
                </a:moveTo>
                <a:cubicBezTo>
                  <a:pt x="1276" y="451"/>
                  <a:pt x="1278" y="452"/>
                  <a:pt x="1281" y="453"/>
                </a:cubicBezTo>
                <a:cubicBezTo>
                  <a:pt x="1190" y="788"/>
                  <a:pt x="1190" y="788"/>
                  <a:pt x="1190" y="788"/>
                </a:cubicBezTo>
                <a:cubicBezTo>
                  <a:pt x="1189" y="787"/>
                  <a:pt x="1188" y="787"/>
                  <a:pt x="1187" y="787"/>
                </a:cubicBezTo>
                <a:cubicBezTo>
                  <a:pt x="1181" y="787"/>
                  <a:pt x="1176" y="791"/>
                  <a:pt x="1175" y="797"/>
                </a:cubicBezTo>
                <a:cubicBezTo>
                  <a:pt x="834" y="736"/>
                  <a:pt x="834" y="736"/>
                  <a:pt x="834" y="736"/>
                </a:cubicBezTo>
                <a:cubicBezTo>
                  <a:pt x="835" y="735"/>
                  <a:pt x="835" y="734"/>
                  <a:pt x="835" y="733"/>
                </a:cubicBezTo>
                <a:cubicBezTo>
                  <a:pt x="835" y="731"/>
                  <a:pt x="834" y="730"/>
                  <a:pt x="834" y="728"/>
                </a:cubicBezTo>
                <a:lnTo>
                  <a:pt x="1275" y="448"/>
                </a:lnTo>
                <a:close/>
                <a:moveTo>
                  <a:pt x="256" y="459"/>
                </a:moveTo>
                <a:cubicBezTo>
                  <a:pt x="552" y="351"/>
                  <a:pt x="552" y="351"/>
                  <a:pt x="552" y="351"/>
                </a:cubicBezTo>
                <a:cubicBezTo>
                  <a:pt x="769" y="272"/>
                  <a:pt x="769" y="272"/>
                  <a:pt x="769" y="272"/>
                </a:cubicBezTo>
                <a:cubicBezTo>
                  <a:pt x="770" y="275"/>
                  <a:pt x="772" y="277"/>
                  <a:pt x="774" y="278"/>
                </a:cubicBezTo>
                <a:cubicBezTo>
                  <a:pt x="660" y="470"/>
                  <a:pt x="660" y="470"/>
                  <a:pt x="660" y="470"/>
                </a:cubicBezTo>
                <a:cubicBezTo>
                  <a:pt x="480" y="492"/>
                  <a:pt x="480" y="492"/>
                  <a:pt x="480" y="492"/>
                </a:cubicBezTo>
                <a:cubicBezTo>
                  <a:pt x="479" y="486"/>
                  <a:pt x="473" y="481"/>
                  <a:pt x="467" y="481"/>
                </a:cubicBezTo>
                <a:cubicBezTo>
                  <a:pt x="460" y="481"/>
                  <a:pt x="454" y="487"/>
                  <a:pt x="454" y="494"/>
                </a:cubicBezTo>
                <a:cubicBezTo>
                  <a:pt x="454" y="501"/>
                  <a:pt x="460" y="507"/>
                  <a:pt x="467" y="507"/>
                </a:cubicBezTo>
                <a:cubicBezTo>
                  <a:pt x="471" y="507"/>
                  <a:pt x="475" y="505"/>
                  <a:pt x="477" y="502"/>
                </a:cubicBezTo>
                <a:cubicBezTo>
                  <a:pt x="594" y="581"/>
                  <a:pt x="594" y="581"/>
                  <a:pt x="594" y="581"/>
                </a:cubicBezTo>
                <a:cubicBezTo>
                  <a:pt x="573" y="617"/>
                  <a:pt x="573" y="617"/>
                  <a:pt x="573" y="617"/>
                </a:cubicBezTo>
                <a:cubicBezTo>
                  <a:pt x="256" y="467"/>
                  <a:pt x="256" y="467"/>
                  <a:pt x="256" y="467"/>
                </a:cubicBezTo>
                <a:cubicBezTo>
                  <a:pt x="256" y="465"/>
                  <a:pt x="257" y="464"/>
                  <a:pt x="257" y="462"/>
                </a:cubicBezTo>
                <a:cubicBezTo>
                  <a:pt x="257" y="461"/>
                  <a:pt x="256" y="460"/>
                  <a:pt x="256" y="459"/>
                </a:cubicBezTo>
                <a:close/>
                <a:moveTo>
                  <a:pt x="595" y="580"/>
                </a:moveTo>
                <a:cubicBezTo>
                  <a:pt x="478" y="501"/>
                  <a:pt x="478" y="501"/>
                  <a:pt x="478" y="501"/>
                </a:cubicBezTo>
                <a:cubicBezTo>
                  <a:pt x="479" y="499"/>
                  <a:pt x="480" y="496"/>
                  <a:pt x="480" y="494"/>
                </a:cubicBezTo>
                <a:cubicBezTo>
                  <a:pt x="480" y="494"/>
                  <a:pt x="480" y="494"/>
                  <a:pt x="480" y="493"/>
                </a:cubicBezTo>
                <a:cubicBezTo>
                  <a:pt x="659" y="472"/>
                  <a:pt x="659" y="472"/>
                  <a:pt x="659" y="472"/>
                </a:cubicBezTo>
                <a:cubicBezTo>
                  <a:pt x="631" y="519"/>
                  <a:pt x="631" y="519"/>
                  <a:pt x="631" y="519"/>
                </a:cubicBezTo>
                <a:lnTo>
                  <a:pt x="595" y="580"/>
                </a:lnTo>
                <a:close/>
                <a:moveTo>
                  <a:pt x="596" y="582"/>
                </a:moveTo>
                <a:cubicBezTo>
                  <a:pt x="633" y="607"/>
                  <a:pt x="633" y="607"/>
                  <a:pt x="633" y="607"/>
                </a:cubicBezTo>
                <a:cubicBezTo>
                  <a:pt x="591" y="625"/>
                  <a:pt x="591" y="625"/>
                  <a:pt x="591" y="625"/>
                </a:cubicBezTo>
                <a:cubicBezTo>
                  <a:pt x="575" y="617"/>
                  <a:pt x="575" y="617"/>
                  <a:pt x="575" y="617"/>
                </a:cubicBezTo>
                <a:lnTo>
                  <a:pt x="596" y="582"/>
                </a:lnTo>
                <a:close/>
                <a:moveTo>
                  <a:pt x="596" y="581"/>
                </a:moveTo>
                <a:cubicBezTo>
                  <a:pt x="634" y="517"/>
                  <a:pt x="634" y="517"/>
                  <a:pt x="634" y="517"/>
                </a:cubicBezTo>
                <a:cubicBezTo>
                  <a:pt x="661" y="471"/>
                  <a:pt x="661" y="471"/>
                  <a:pt x="661" y="471"/>
                </a:cubicBezTo>
                <a:cubicBezTo>
                  <a:pt x="1074" y="422"/>
                  <a:pt x="1074" y="422"/>
                  <a:pt x="1074" y="422"/>
                </a:cubicBezTo>
                <a:cubicBezTo>
                  <a:pt x="1074" y="422"/>
                  <a:pt x="1074" y="423"/>
                  <a:pt x="1075" y="423"/>
                </a:cubicBezTo>
                <a:cubicBezTo>
                  <a:pt x="635" y="607"/>
                  <a:pt x="635" y="607"/>
                  <a:pt x="635" y="607"/>
                </a:cubicBezTo>
                <a:lnTo>
                  <a:pt x="596" y="581"/>
                </a:lnTo>
                <a:close/>
                <a:moveTo>
                  <a:pt x="1076" y="424"/>
                </a:moveTo>
                <a:cubicBezTo>
                  <a:pt x="1076" y="425"/>
                  <a:pt x="1077" y="426"/>
                  <a:pt x="1078" y="427"/>
                </a:cubicBezTo>
                <a:cubicBezTo>
                  <a:pt x="839" y="713"/>
                  <a:pt x="839" y="713"/>
                  <a:pt x="839" y="713"/>
                </a:cubicBezTo>
                <a:cubicBezTo>
                  <a:pt x="830" y="724"/>
                  <a:pt x="830" y="724"/>
                  <a:pt x="830" y="724"/>
                </a:cubicBezTo>
                <a:cubicBezTo>
                  <a:pt x="828" y="722"/>
                  <a:pt x="825" y="720"/>
                  <a:pt x="822" y="720"/>
                </a:cubicBezTo>
                <a:cubicBezTo>
                  <a:pt x="817" y="720"/>
                  <a:pt x="813" y="723"/>
                  <a:pt x="811" y="726"/>
                </a:cubicBezTo>
                <a:cubicBezTo>
                  <a:pt x="636" y="608"/>
                  <a:pt x="636" y="608"/>
                  <a:pt x="636" y="608"/>
                </a:cubicBezTo>
                <a:lnTo>
                  <a:pt x="1076" y="424"/>
                </a:lnTo>
                <a:close/>
                <a:moveTo>
                  <a:pt x="524" y="17"/>
                </a:moveTo>
                <a:cubicBezTo>
                  <a:pt x="525" y="16"/>
                  <a:pt x="525" y="16"/>
                  <a:pt x="525" y="15"/>
                </a:cubicBezTo>
                <a:cubicBezTo>
                  <a:pt x="1073" y="178"/>
                  <a:pt x="1073" y="178"/>
                  <a:pt x="1073" y="178"/>
                </a:cubicBezTo>
                <a:cubicBezTo>
                  <a:pt x="1073" y="179"/>
                  <a:pt x="1072" y="180"/>
                  <a:pt x="1072" y="180"/>
                </a:cubicBezTo>
                <a:cubicBezTo>
                  <a:pt x="1072" y="186"/>
                  <a:pt x="1077" y="191"/>
                  <a:pt x="1082" y="193"/>
                </a:cubicBezTo>
                <a:cubicBezTo>
                  <a:pt x="1084" y="403"/>
                  <a:pt x="1084" y="403"/>
                  <a:pt x="1084" y="403"/>
                </a:cubicBezTo>
                <a:cubicBezTo>
                  <a:pt x="1080" y="403"/>
                  <a:pt x="1076" y="406"/>
                  <a:pt x="1074" y="410"/>
                </a:cubicBezTo>
                <a:lnTo>
                  <a:pt x="524" y="17"/>
                </a:lnTo>
                <a:close/>
                <a:moveTo>
                  <a:pt x="1073" y="414"/>
                </a:moveTo>
                <a:cubicBezTo>
                  <a:pt x="1073" y="415"/>
                  <a:pt x="1072" y="415"/>
                  <a:pt x="1072" y="416"/>
                </a:cubicBezTo>
                <a:cubicBezTo>
                  <a:pt x="1072" y="417"/>
                  <a:pt x="1073" y="419"/>
                  <a:pt x="1073" y="420"/>
                </a:cubicBezTo>
                <a:cubicBezTo>
                  <a:pt x="662" y="470"/>
                  <a:pt x="662" y="470"/>
                  <a:pt x="662" y="470"/>
                </a:cubicBezTo>
                <a:cubicBezTo>
                  <a:pt x="775" y="279"/>
                  <a:pt x="775" y="279"/>
                  <a:pt x="775" y="279"/>
                </a:cubicBezTo>
                <a:cubicBezTo>
                  <a:pt x="777" y="280"/>
                  <a:pt x="779" y="280"/>
                  <a:pt x="781" y="280"/>
                </a:cubicBezTo>
                <a:cubicBezTo>
                  <a:pt x="786" y="280"/>
                  <a:pt x="790" y="278"/>
                  <a:pt x="792" y="274"/>
                </a:cubicBezTo>
                <a:lnTo>
                  <a:pt x="1073" y="414"/>
                </a:lnTo>
                <a:close/>
                <a:moveTo>
                  <a:pt x="533" y="161"/>
                </a:moveTo>
                <a:cubicBezTo>
                  <a:pt x="537" y="161"/>
                  <a:pt x="541" y="158"/>
                  <a:pt x="543" y="155"/>
                </a:cubicBezTo>
                <a:cubicBezTo>
                  <a:pt x="769" y="263"/>
                  <a:pt x="769" y="263"/>
                  <a:pt x="769" y="263"/>
                </a:cubicBezTo>
                <a:cubicBezTo>
                  <a:pt x="768" y="264"/>
                  <a:pt x="768" y="266"/>
                  <a:pt x="768" y="267"/>
                </a:cubicBezTo>
                <a:cubicBezTo>
                  <a:pt x="768" y="269"/>
                  <a:pt x="768" y="270"/>
                  <a:pt x="769" y="271"/>
                </a:cubicBezTo>
                <a:cubicBezTo>
                  <a:pt x="550" y="350"/>
                  <a:pt x="550" y="350"/>
                  <a:pt x="550" y="350"/>
                </a:cubicBezTo>
                <a:cubicBezTo>
                  <a:pt x="255" y="457"/>
                  <a:pt x="255" y="457"/>
                  <a:pt x="255" y="457"/>
                </a:cubicBezTo>
                <a:cubicBezTo>
                  <a:pt x="255" y="456"/>
                  <a:pt x="254" y="454"/>
                  <a:pt x="253" y="453"/>
                </a:cubicBezTo>
                <a:cubicBezTo>
                  <a:pt x="524" y="157"/>
                  <a:pt x="524" y="157"/>
                  <a:pt x="524" y="157"/>
                </a:cubicBezTo>
                <a:cubicBezTo>
                  <a:pt x="526" y="159"/>
                  <a:pt x="529" y="161"/>
                  <a:pt x="533" y="161"/>
                </a:cubicBezTo>
                <a:close/>
                <a:moveTo>
                  <a:pt x="530" y="101"/>
                </a:moveTo>
                <a:cubicBezTo>
                  <a:pt x="530" y="101"/>
                  <a:pt x="531" y="102"/>
                  <a:pt x="531" y="102"/>
                </a:cubicBezTo>
                <a:cubicBezTo>
                  <a:pt x="316" y="185"/>
                  <a:pt x="316" y="185"/>
                  <a:pt x="316" y="185"/>
                </a:cubicBezTo>
                <a:cubicBezTo>
                  <a:pt x="154" y="247"/>
                  <a:pt x="154" y="247"/>
                  <a:pt x="154" y="247"/>
                </a:cubicBezTo>
                <a:cubicBezTo>
                  <a:pt x="230" y="147"/>
                  <a:pt x="230" y="147"/>
                  <a:pt x="230" y="147"/>
                </a:cubicBezTo>
                <a:cubicBezTo>
                  <a:pt x="232" y="148"/>
                  <a:pt x="234" y="149"/>
                  <a:pt x="237" y="149"/>
                </a:cubicBezTo>
                <a:cubicBezTo>
                  <a:pt x="244" y="149"/>
                  <a:pt x="250" y="143"/>
                  <a:pt x="250" y="136"/>
                </a:cubicBezTo>
                <a:cubicBezTo>
                  <a:pt x="250" y="136"/>
                  <a:pt x="250" y="135"/>
                  <a:pt x="250" y="135"/>
                </a:cubicBezTo>
                <a:lnTo>
                  <a:pt x="530" y="101"/>
                </a:lnTo>
                <a:close/>
                <a:moveTo>
                  <a:pt x="227" y="144"/>
                </a:moveTo>
                <a:cubicBezTo>
                  <a:pt x="228" y="145"/>
                  <a:pt x="228" y="145"/>
                  <a:pt x="229" y="146"/>
                </a:cubicBezTo>
                <a:cubicBezTo>
                  <a:pt x="151" y="248"/>
                  <a:pt x="151" y="248"/>
                  <a:pt x="151" y="248"/>
                </a:cubicBezTo>
                <a:cubicBezTo>
                  <a:pt x="11" y="302"/>
                  <a:pt x="11" y="302"/>
                  <a:pt x="11" y="302"/>
                </a:cubicBezTo>
                <a:lnTo>
                  <a:pt x="227" y="144"/>
                </a:lnTo>
                <a:close/>
                <a:moveTo>
                  <a:pt x="7" y="305"/>
                </a:moveTo>
                <a:cubicBezTo>
                  <a:pt x="150" y="250"/>
                  <a:pt x="150" y="250"/>
                  <a:pt x="150" y="250"/>
                </a:cubicBezTo>
                <a:cubicBezTo>
                  <a:pt x="75" y="350"/>
                  <a:pt x="75" y="350"/>
                  <a:pt x="75" y="350"/>
                </a:cubicBezTo>
                <a:lnTo>
                  <a:pt x="7" y="305"/>
                </a:lnTo>
                <a:close/>
                <a:moveTo>
                  <a:pt x="76" y="351"/>
                </a:moveTo>
                <a:cubicBezTo>
                  <a:pt x="152" y="249"/>
                  <a:pt x="152" y="249"/>
                  <a:pt x="152" y="249"/>
                </a:cubicBezTo>
                <a:cubicBezTo>
                  <a:pt x="320" y="185"/>
                  <a:pt x="320" y="185"/>
                  <a:pt x="320" y="185"/>
                </a:cubicBezTo>
                <a:cubicBezTo>
                  <a:pt x="531" y="104"/>
                  <a:pt x="531" y="104"/>
                  <a:pt x="531" y="104"/>
                </a:cubicBezTo>
                <a:cubicBezTo>
                  <a:pt x="532" y="105"/>
                  <a:pt x="533" y="106"/>
                  <a:pt x="534" y="107"/>
                </a:cubicBezTo>
                <a:cubicBezTo>
                  <a:pt x="251" y="452"/>
                  <a:pt x="251" y="452"/>
                  <a:pt x="251" y="452"/>
                </a:cubicBezTo>
                <a:cubicBezTo>
                  <a:pt x="249" y="450"/>
                  <a:pt x="247" y="449"/>
                  <a:pt x="244" y="449"/>
                </a:cubicBezTo>
                <a:cubicBezTo>
                  <a:pt x="240" y="449"/>
                  <a:pt x="236" y="451"/>
                  <a:pt x="234" y="454"/>
                </a:cubicBezTo>
                <a:lnTo>
                  <a:pt x="76" y="351"/>
                </a:lnTo>
                <a:close/>
                <a:moveTo>
                  <a:pt x="472" y="806"/>
                </a:moveTo>
                <a:cubicBezTo>
                  <a:pt x="471" y="806"/>
                  <a:pt x="469" y="805"/>
                  <a:pt x="467" y="805"/>
                </a:cubicBezTo>
                <a:cubicBezTo>
                  <a:pt x="465" y="805"/>
                  <a:pt x="463" y="806"/>
                  <a:pt x="461" y="807"/>
                </a:cubicBezTo>
                <a:cubicBezTo>
                  <a:pt x="251" y="472"/>
                  <a:pt x="251" y="472"/>
                  <a:pt x="251" y="472"/>
                </a:cubicBezTo>
                <a:cubicBezTo>
                  <a:pt x="253" y="471"/>
                  <a:pt x="254" y="470"/>
                  <a:pt x="255" y="468"/>
                </a:cubicBezTo>
                <a:cubicBezTo>
                  <a:pt x="573" y="618"/>
                  <a:pt x="573" y="618"/>
                  <a:pt x="573" y="618"/>
                </a:cubicBezTo>
                <a:cubicBezTo>
                  <a:pt x="567" y="627"/>
                  <a:pt x="567" y="627"/>
                  <a:pt x="567" y="627"/>
                </a:cubicBezTo>
                <a:cubicBezTo>
                  <a:pt x="566" y="626"/>
                  <a:pt x="564" y="625"/>
                  <a:pt x="562" y="625"/>
                </a:cubicBezTo>
                <a:cubicBezTo>
                  <a:pt x="555" y="625"/>
                  <a:pt x="549" y="631"/>
                  <a:pt x="549" y="638"/>
                </a:cubicBezTo>
                <a:cubicBezTo>
                  <a:pt x="549" y="643"/>
                  <a:pt x="551" y="647"/>
                  <a:pt x="555" y="649"/>
                </a:cubicBezTo>
                <a:lnTo>
                  <a:pt x="472" y="806"/>
                </a:lnTo>
                <a:close/>
                <a:moveTo>
                  <a:pt x="573" y="632"/>
                </a:moveTo>
                <a:cubicBezTo>
                  <a:pt x="572" y="630"/>
                  <a:pt x="571" y="629"/>
                  <a:pt x="569" y="627"/>
                </a:cubicBezTo>
                <a:cubicBezTo>
                  <a:pt x="574" y="619"/>
                  <a:pt x="574" y="619"/>
                  <a:pt x="574" y="619"/>
                </a:cubicBezTo>
                <a:cubicBezTo>
                  <a:pt x="589" y="626"/>
                  <a:pt x="589" y="626"/>
                  <a:pt x="589" y="626"/>
                </a:cubicBezTo>
                <a:lnTo>
                  <a:pt x="573" y="632"/>
                </a:lnTo>
                <a:close/>
                <a:moveTo>
                  <a:pt x="593" y="626"/>
                </a:moveTo>
                <a:cubicBezTo>
                  <a:pt x="634" y="608"/>
                  <a:pt x="634" y="608"/>
                  <a:pt x="634" y="608"/>
                </a:cubicBezTo>
                <a:cubicBezTo>
                  <a:pt x="810" y="728"/>
                  <a:pt x="810" y="728"/>
                  <a:pt x="810" y="728"/>
                </a:cubicBezTo>
                <a:cubicBezTo>
                  <a:pt x="810" y="728"/>
                  <a:pt x="810" y="728"/>
                  <a:pt x="810" y="728"/>
                </a:cubicBezTo>
                <a:lnTo>
                  <a:pt x="593" y="626"/>
                </a:lnTo>
                <a:close/>
                <a:moveTo>
                  <a:pt x="664" y="935"/>
                </a:moveTo>
                <a:cubicBezTo>
                  <a:pt x="815" y="744"/>
                  <a:pt x="815" y="744"/>
                  <a:pt x="815" y="744"/>
                </a:cubicBezTo>
                <a:cubicBezTo>
                  <a:pt x="817" y="745"/>
                  <a:pt x="819" y="746"/>
                  <a:pt x="822" y="746"/>
                </a:cubicBezTo>
                <a:cubicBezTo>
                  <a:pt x="827" y="746"/>
                  <a:pt x="831" y="744"/>
                  <a:pt x="833" y="740"/>
                </a:cubicBezTo>
                <a:cubicBezTo>
                  <a:pt x="1315" y="935"/>
                  <a:pt x="1315" y="935"/>
                  <a:pt x="1315" y="935"/>
                </a:cubicBezTo>
                <a:lnTo>
                  <a:pt x="664" y="935"/>
                </a:lnTo>
                <a:close/>
                <a:moveTo>
                  <a:pt x="833" y="739"/>
                </a:moveTo>
                <a:cubicBezTo>
                  <a:pt x="834" y="738"/>
                  <a:pt x="834" y="738"/>
                  <a:pt x="834" y="738"/>
                </a:cubicBezTo>
                <a:cubicBezTo>
                  <a:pt x="1175" y="798"/>
                  <a:pt x="1175" y="798"/>
                  <a:pt x="1175" y="798"/>
                </a:cubicBezTo>
                <a:cubicBezTo>
                  <a:pt x="1175" y="799"/>
                  <a:pt x="1174" y="799"/>
                  <a:pt x="1174" y="800"/>
                </a:cubicBezTo>
                <a:cubicBezTo>
                  <a:pt x="1174" y="807"/>
                  <a:pt x="1180" y="813"/>
                  <a:pt x="1187" y="813"/>
                </a:cubicBezTo>
                <a:cubicBezTo>
                  <a:pt x="1191" y="813"/>
                  <a:pt x="1193" y="812"/>
                  <a:pt x="1196" y="809"/>
                </a:cubicBezTo>
                <a:cubicBezTo>
                  <a:pt x="1316" y="934"/>
                  <a:pt x="1316" y="934"/>
                  <a:pt x="1316" y="934"/>
                </a:cubicBezTo>
                <a:lnTo>
                  <a:pt x="833" y="739"/>
                </a:lnTo>
                <a:close/>
              </a:path>
            </a:pathLst>
          </a:custGeom>
          <a:solidFill>
            <a:schemeClr val="tx2">
              <a:alpha val="37000"/>
            </a:schemeClr>
          </a:solidFill>
          <a:ln>
            <a:noFill/>
          </a:ln>
        </p:spPr>
        <p:txBody>
          <a:bodyPr vert="horz" wrap="square" lIns="68580" tIns="34290" rIns="68580" bIns="34290" numCol="1" anchor="t" anchorCtr="0" compatLnSpc="1">
            <a:prstTxWarp prst="textNoShape">
              <a:avLst/>
            </a:prstTxWarp>
          </a:bodyPr>
          <a:lstStyle/>
          <a:p>
            <a:endParaRPr lang="id-ID"/>
          </a:p>
        </p:txBody>
      </p:sp>
      <p:pic>
        <p:nvPicPr>
          <p:cNvPr id="92" name="Изображение 91" descr="uh_logo_hor.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762" y="497621"/>
            <a:ext cx="2608799" cy="755993"/>
          </a:xfrm>
          <a:prstGeom prst="rect">
            <a:avLst/>
          </a:prstGeom>
        </p:spPr>
      </p:pic>
      <p:sp>
        <p:nvSpPr>
          <p:cNvPr id="64" name="Rectangle 3"/>
          <p:cNvSpPr/>
          <p:nvPr/>
        </p:nvSpPr>
        <p:spPr bwMode="auto">
          <a:xfrm>
            <a:off x="0" y="3363974"/>
            <a:ext cx="9144000" cy="1779526"/>
          </a:xfrm>
          <a:prstGeom prst="rect">
            <a:avLst/>
          </a:prstGeom>
          <a:solidFill>
            <a:schemeClr val="accent1"/>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2D4861"/>
              </a:solidFill>
              <a:effectLst/>
              <a:latin typeface="Gill Sans" charset="0"/>
              <a:ea typeface="ヒラギノ角ゴ ProN W3" charset="0"/>
              <a:cs typeface="ヒラギノ角ゴ ProN W3" charset="0"/>
              <a:sym typeface="Gill Sans" charset="0"/>
            </a:endParaRPr>
          </a:p>
        </p:txBody>
      </p:sp>
      <p:sp>
        <p:nvSpPr>
          <p:cNvPr id="67" name="Line 16"/>
          <p:cNvSpPr>
            <a:spLocks noChangeShapeType="1"/>
          </p:cNvSpPr>
          <p:nvPr/>
        </p:nvSpPr>
        <p:spPr bwMode="auto">
          <a:xfrm>
            <a:off x="998935" y="1347614"/>
            <a:ext cx="7164586" cy="0"/>
          </a:xfrm>
          <a:prstGeom prst="line">
            <a:avLst/>
          </a:prstGeom>
          <a:noFill/>
          <a:ln w="12700" cap="flat">
            <a:solidFill>
              <a:schemeClr val="bg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solidFill>
                <a:srgbClr val="2D4861"/>
              </a:solidFill>
            </a:endParaRPr>
          </a:p>
        </p:txBody>
      </p:sp>
      <p:grpSp>
        <p:nvGrpSpPr>
          <p:cNvPr id="71" name="Group 5"/>
          <p:cNvGrpSpPr/>
          <p:nvPr/>
        </p:nvGrpSpPr>
        <p:grpSpPr>
          <a:xfrm>
            <a:off x="334688" y="1583108"/>
            <a:ext cx="2808000" cy="2808000"/>
            <a:chOff x="334688" y="1583108"/>
            <a:chExt cx="2808000" cy="2808000"/>
          </a:xfrm>
        </p:grpSpPr>
        <p:sp>
          <p:nvSpPr>
            <p:cNvPr id="72" name="Oval 103"/>
            <p:cNvSpPr>
              <a:spLocks noChangeAspect="1"/>
            </p:cNvSpPr>
            <p:nvPr/>
          </p:nvSpPr>
          <p:spPr bwMode="auto">
            <a:xfrm>
              <a:off x="334688" y="1583108"/>
              <a:ext cx="2808000" cy="2808000"/>
            </a:xfrm>
            <a:prstGeom prst="ellipse">
              <a:avLst/>
            </a:prstGeom>
            <a:solidFill>
              <a:schemeClr val="bg1"/>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2D4861"/>
                </a:solidFill>
                <a:effectLst/>
                <a:latin typeface="Gill Sans" charset="0"/>
                <a:ea typeface="ヒラギノ角ゴ ProN W3" charset="0"/>
                <a:cs typeface="ヒラギノ角ゴ ProN W3" charset="0"/>
                <a:sym typeface="Gill Sans" charset="0"/>
              </a:endParaRPr>
            </a:p>
          </p:txBody>
        </p:sp>
        <p:sp>
          <p:nvSpPr>
            <p:cNvPr id="93" name="Oval 1"/>
            <p:cNvSpPr>
              <a:spLocks noChangeAspect="1"/>
            </p:cNvSpPr>
            <p:nvPr/>
          </p:nvSpPr>
          <p:spPr bwMode="auto">
            <a:xfrm>
              <a:off x="516820" y="1777000"/>
              <a:ext cx="2411998" cy="2411998"/>
            </a:xfrm>
            <a:prstGeom prst="ellipse">
              <a:avLst/>
            </a:prstGeom>
            <a:solidFill>
              <a:schemeClr val="accent1"/>
            </a:solidFill>
            <a:ln w="38100" cap="flat" cmpd="sng" algn="ctr">
              <a:solidFill>
                <a:schemeClr val="accent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2D4861"/>
                </a:solidFill>
                <a:effectLst/>
                <a:latin typeface="Gill Sans" charset="0"/>
                <a:ea typeface="ヒラギノ角ゴ ProN W3" charset="0"/>
                <a:cs typeface="ヒラギノ角ゴ ProN W3" charset="0"/>
                <a:sym typeface="Gill Sans" charset="0"/>
              </a:endParaRPr>
            </a:p>
          </p:txBody>
        </p:sp>
      </p:grpSp>
      <p:pic>
        <p:nvPicPr>
          <p:cNvPr id="4" name="Изображение 3"/>
          <p:cNvPicPr>
            <a:picLocks noChangeAspect="1"/>
          </p:cNvPicPr>
          <p:nvPr/>
        </p:nvPicPr>
        <p:blipFill>
          <a:blip r:embed="rId3"/>
          <a:stretch>
            <a:fillRect/>
          </a:stretch>
        </p:blipFill>
        <p:spPr>
          <a:xfrm>
            <a:off x="503591" y="1811810"/>
            <a:ext cx="2426016" cy="2375996"/>
          </a:xfrm>
          <a:prstGeom prst="ellipse">
            <a:avLst/>
          </a:prstGeom>
          <a:ln w="57150" cmpd="sng">
            <a:solidFill>
              <a:srgbClr val="40C0C0"/>
            </a:solidFill>
          </a:ln>
        </p:spPr>
      </p:pic>
      <p:sp>
        <p:nvSpPr>
          <p:cNvPr id="94" name="Oval 2"/>
          <p:cNvSpPr/>
          <p:nvPr/>
        </p:nvSpPr>
        <p:spPr bwMode="auto">
          <a:xfrm>
            <a:off x="2455177" y="1967095"/>
            <a:ext cx="413495" cy="413495"/>
          </a:xfrm>
          <a:prstGeom prst="ellipse">
            <a:avLst/>
          </a:prstGeom>
          <a:solidFill>
            <a:srgbClr val="2D4861"/>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2D4861"/>
              </a:solidFill>
              <a:effectLst/>
              <a:latin typeface="Gill Sans" charset="0"/>
              <a:ea typeface="ヒラギノ角ゴ ProN W3" charset="0"/>
              <a:cs typeface="ヒラギノ角ゴ ProN W3" charset="0"/>
              <a:sym typeface="Gill Sans" charset="0"/>
            </a:endParaRPr>
          </a:p>
        </p:txBody>
      </p:sp>
      <p:sp>
        <p:nvSpPr>
          <p:cNvPr id="95" name="Oval 100"/>
          <p:cNvSpPr/>
          <p:nvPr/>
        </p:nvSpPr>
        <p:spPr bwMode="auto">
          <a:xfrm>
            <a:off x="2504835" y="1722140"/>
            <a:ext cx="206748" cy="206748"/>
          </a:xfrm>
          <a:prstGeom prst="ellipse">
            <a:avLst/>
          </a:prstGeom>
          <a:solidFill>
            <a:schemeClr val="accent3"/>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2D4861"/>
              </a:solidFill>
              <a:effectLst/>
              <a:latin typeface="Gill Sans" charset="0"/>
              <a:ea typeface="ヒラギノ角ゴ ProN W3" charset="0"/>
              <a:cs typeface="ヒラギノ角ゴ ProN W3" charset="0"/>
              <a:sym typeface="Gill Sans" charset="0"/>
            </a:endParaRPr>
          </a:p>
        </p:txBody>
      </p:sp>
      <p:sp>
        <p:nvSpPr>
          <p:cNvPr id="96" name="Oval 101"/>
          <p:cNvSpPr/>
          <p:nvPr/>
        </p:nvSpPr>
        <p:spPr bwMode="auto">
          <a:xfrm>
            <a:off x="2780988" y="1588996"/>
            <a:ext cx="281930" cy="281930"/>
          </a:xfrm>
          <a:prstGeom prst="ellipse">
            <a:avLst/>
          </a:prstGeom>
          <a:noFill/>
          <a:ln w="25400" cap="flat" cmpd="sng" algn="ctr">
            <a:solidFill>
              <a:schemeClr val="accent4"/>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2D4861"/>
              </a:solidFill>
              <a:effectLst/>
              <a:latin typeface="Gill Sans" charset="0"/>
              <a:ea typeface="ヒラギノ角ゴ ProN W3" charset="0"/>
              <a:cs typeface="ヒラギノ角ゴ ProN W3" charset="0"/>
              <a:sym typeface="Gill Sans" charset="0"/>
            </a:endParaRPr>
          </a:p>
        </p:txBody>
      </p:sp>
      <p:sp>
        <p:nvSpPr>
          <p:cNvPr id="97" name="Oval 102"/>
          <p:cNvSpPr/>
          <p:nvPr/>
        </p:nvSpPr>
        <p:spPr bwMode="auto">
          <a:xfrm>
            <a:off x="2757049" y="1939635"/>
            <a:ext cx="619915" cy="619915"/>
          </a:xfrm>
          <a:prstGeom prst="ellipse">
            <a:avLst/>
          </a:prstGeom>
          <a:noFill/>
          <a:ln w="57150" cap="flat" cmpd="sng" algn="ctr">
            <a:solidFill>
              <a:schemeClr val="accent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2D4861"/>
              </a:solidFill>
              <a:effectLst/>
              <a:latin typeface="Gill Sans" charset="0"/>
              <a:ea typeface="ヒラギノ角ゴ ProN W3" charset="0"/>
              <a:cs typeface="ヒラギノ角ゴ ProN W3" charset="0"/>
              <a:sym typeface="Gill Sans" charset="0"/>
            </a:endParaRPr>
          </a:p>
        </p:txBody>
      </p:sp>
      <p:sp>
        <p:nvSpPr>
          <p:cNvPr id="2" name="Прямоугольник 1"/>
          <p:cNvSpPr/>
          <p:nvPr/>
        </p:nvSpPr>
        <p:spPr>
          <a:xfrm>
            <a:off x="4064165" y="850491"/>
            <a:ext cx="4167052" cy="1569660"/>
          </a:xfrm>
          <a:prstGeom prst="rect">
            <a:avLst/>
          </a:prstGeom>
        </p:spPr>
        <p:txBody>
          <a:bodyPr wrap="square">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dirty="0" smtClean="0">
                <a:solidFill>
                  <a:srgbClr val="2D4861"/>
                </a:solidFill>
                <a:latin typeface="EuropeC"/>
                <a:cs typeface="EuropeC"/>
              </a:rPr>
              <a:t>Hotels now particularly need </a:t>
            </a:r>
            <a:r>
              <a:rPr lang="en-US" sz="1600" dirty="0" smtClean="0">
                <a:solidFill>
                  <a:srgbClr val="E11E4F"/>
                </a:solidFill>
                <a:latin typeface="EuropeC"/>
                <a:cs typeface="EuropeC"/>
              </a:rPr>
              <a:t>universally applicable</a:t>
            </a:r>
            <a:r>
              <a:rPr lang="en-US" sz="1600" dirty="0" smtClean="0">
                <a:solidFill>
                  <a:srgbClr val="0A0A0A"/>
                </a:solidFill>
                <a:latin typeface="EuropeC" charset="0"/>
              </a:rPr>
              <a:t> </a:t>
            </a:r>
            <a:r>
              <a:rPr lang="en-US" sz="1600" dirty="0" smtClean="0">
                <a:solidFill>
                  <a:srgbClr val="2D4861"/>
                </a:solidFill>
                <a:latin typeface="EuropeC"/>
                <a:cs typeface="EuropeC"/>
              </a:rPr>
              <a:t>adjustable means to operate such data streams – so that all hotel information is </a:t>
            </a:r>
            <a:r>
              <a:rPr lang="en-US" sz="1600" b="1" dirty="0" smtClean="0">
                <a:solidFill>
                  <a:schemeClr val="accent1"/>
                </a:solidFill>
                <a:latin typeface="EuropeC"/>
                <a:cs typeface="EuropeC"/>
              </a:rPr>
              <a:t>simultaneously transmitted and uploaded </a:t>
            </a:r>
            <a:r>
              <a:rPr lang="en-US" sz="1600" dirty="0" smtClean="0">
                <a:solidFill>
                  <a:srgbClr val="2D4861"/>
                </a:solidFill>
                <a:latin typeface="EuropeC"/>
                <a:cs typeface="EuropeC"/>
              </a:rPr>
              <a:t>to various systems with a few simple steps at minimum costs. </a:t>
            </a:r>
            <a:endParaRPr lang="en-US" sz="1600" dirty="0">
              <a:solidFill>
                <a:srgbClr val="2D4861"/>
              </a:solidFill>
              <a:latin typeface="EuropeC"/>
              <a:cs typeface="EuropeC"/>
            </a:endParaRPr>
          </a:p>
        </p:txBody>
      </p:sp>
      <p:grpSp>
        <p:nvGrpSpPr>
          <p:cNvPr id="11" name="Группа 10"/>
          <p:cNvGrpSpPr/>
          <p:nvPr/>
        </p:nvGrpSpPr>
        <p:grpSpPr>
          <a:xfrm>
            <a:off x="5839610" y="3559807"/>
            <a:ext cx="619361" cy="619361"/>
            <a:chOff x="5839610" y="3559807"/>
            <a:chExt cx="619361" cy="619361"/>
          </a:xfrm>
        </p:grpSpPr>
        <p:sp>
          <p:nvSpPr>
            <p:cNvPr id="106" name="Oval 108"/>
            <p:cNvSpPr/>
            <p:nvPr/>
          </p:nvSpPr>
          <p:spPr bwMode="auto">
            <a:xfrm>
              <a:off x="5839610" y="3559807"/>
              <a:ext cx="619361" cy="619361"/>
            </a:xfrm>
            <a:prstGeom prst="ellipse">
              <a:avLst/>
            </a:prstGeom>
            <a:solidFill>
              <a:schemeClr val="bg1"/>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2D4861"/>
                </a:solidFill>
                <a:effectLst/>
                <a:latin typeface="Gill Sans" charset="0"/>
                <a:ea typeface="ヒラギノ角ゴ ProN W3" charset="0"/>
                <a:cs typeface="ヒラギノ角ゴ ProN W3" charset="0"/>
                <a:sym typeface="Gill Sans" charset="0"/>
              </a:endParaRPr>
            </a:p>
          </p:txBody>
        </p:sp>
        <p:grpSp>
          <p:nvGrpSpPr>
            <p:cNvPr id="144" name="Group 330"/>
            <p:cNvGrpSpPr>
              <a:grpSpLocks noChangeAspect="1"/>
            </p:cNvGrpSpPr>
            <p:nvPr/>
          </p:nvGrpSpPr>
          <p:grpSpPr>
            <a:xfrm>
              <a:off x="5890033" y="3710855"/>
              <a:ext cx="541873" cy="323996"/>
              <a:chOff x="7037388" y="3643313"/>
              <a:chExt cx="762000" cy="455613"/>
            </a:xfrm>
            <a:solidFill>
              <a:srgbClr val="2D4861"/>
            </a:solidFill>
          </p:grpSpPr>
          <p:sp>
            <p:nvSpPr>
              <p:cNvPr id="145" name="Freeform 331"/>
              <p:cNvSpPr>
                <a:spLocks/>
              </p:cNvSpPr>
              <p:nvPr/>
            </p:nvSpPr>
            <p:spPr bwMode="auto">
              <a:xfrm>
                <a:off x="7037388" y="3643313"/>
                <a:ext cx="601663" cy="455613"/>
              </a:xfrm>
              <a:custGeom>
                <a:avLst/>
                <a:gdLst>
                  <a:gd name="T0" fmla="*/ 110 w 158"/>
                  <a:gd name="T1" fmla="*/ 55 h 118"/>
                  <a:gd name="T2" fmla="*/ 109 w 158"/>
                  <a:gd name="T3" fmla="*/ 50 h 118"/>
                  <a:gd name="T4" fmla="*/ 119 w 158"/>
                  <a:gd name="T5" fmla="*/ 33 h 118"/>
                  <a:gd name="T6" fmla="*/ 119 w 158"/>
                  <a:gd name="T7" fmla="*/ 24 h 118"/>
                  <a:gd name="T8" fmla="*/ 119 w 158"/>
                  <a:gd name="T9" fmla="*/ 16 h 118"/>
                  <a:gd name="T10" fmla="*/ 118 w 158"/>
                  <a:gd name="T11" fmla="*/ 15 h 118"/>
                  <a:gd name="T12" fmla="*/ 117 w 158"/>
                  <a:gd name="T13" fmla="*/ 8 h 118"/>
                  <a:gd name="T14" fmla="*/ 99 w 158"/>
                  <a:gd name="T15" fmla="*/ 0 h 118"/>
                  <a:gd name="T16" fmla="*/ 81 w 158"/>
                  <a:gd name="T17" fmla="*/ 5 h 118"/>
                  <a:gd name="T18" fmla="*/ 78 w 158"/>
                  <a:gd name="T19" fmla="*/ 13 h 118"/>
                  <a:gd name="T20" fmla="*/ 77 w 158"/>
                  <a:gd name="T21" fmla="*/ 15 h 118"/>
                  <a:gd name="T22" fmla="*/ 77 w 158"/>
                  <a:gd name="T23" fmla="*/ 23 h 118"/>
                  <a:gd name="T24" fmla="*/ 77 w 158"/>
                  <a:gd name="T25" fmla="*/ 32 h 118"/>
                  <a:gd name="T26" fmla="*/ 87 w 158"/>
                  <a:gd name="T27" fmla="*/ 49 h 118"/>
                  <a:gd name="T28" fmla="*/ 86 w 158"/>
                  <a:gd name="T29" fmla="*/ 55 h 118"/>
                  <a:gd name="T30" fmla="*/ 69 w 158"/>
                  <a:gd name="T31" fmla="*/ 63 h 118"/>
                  <a:gd name="T32" fmla="*/ 52 w 158"/>
                  <a:gd name="T33" fmla="*/ 56 h 118"/>
                  <a:gd name="T34" fmla="*/ 51 w 158"/>
                  <a:gd name="T35" fmla="*/ 52 h 118"/>
                  <a:gd name="T36" fmla="*/ 58 w 158"/>
                  <a:gd name="T37" fmla="*/ 38 h 118"/>
                  <a:gd name="T38" fmla="*/ 59 w 158"/>
                  <a:gd name="T39" fmla="*/ 32 h 118"/>
                  <a:gd name="T40" fmla="*/ 58 w 158"/>
                  <a:gd name="T41" fmla="*/ 18 h 118"/>
                  <a:gd name="T42" fmla="*/ 44 w 158"/>
                  <a:gd name="T43" fmla="*/ 12 h 118"/>
                  <a:gd name="T44" fmla="*/ 29 w 158"/>
                  <a:gd name="T45" fmla="*/ 16 h 118"/>
                  <a:gd name="T46" fmla="*/ 26 w 158"/>
                  <a:gd name="T47" fmla="*/ 31 h 118"/>
                  <a:gd name="T48" fmla="*/ 27 w 158"/>
                  <a:gd name="T49" fmla="*/ 38 h 118"/>
                  <a:gd name="T50" fmla="*/ 34 w 158"/>
                  <a:gd name="T51" fmla="*/ 51 h 118"/>
                  <a:gd name="T52" fmla="*/ 33 w 158"/>
                  <a:gd name="T53" fmla="*/ 56 h 118"/>
                  <a:gd name="T54" fmla="*/ 8 w 158"/>
                  <a:gd name="T55" fmla="*/ 70 h 118"/>
                  <a:gd name="T56" fmla="*/ 3 w 158"/>
                  <a:gd name="T57" fmla="*/ 89 h 118"/>
                  <a:gd name="T58" fmla="*/ 41 w 158"/>
                  <a:gd name="T59" fmla="*/ 99 h 118"/>
                  <a:gd name="T60" fmla="*/ 48 w 158"/>
                  <a:gd name="T61" fmla="*/ 76 h 118"/>
                  <a:gd name="T62" fmla="*/ 57 w 158"/>
                  <a:gd name="T63" fmla="*/ 70 h 118"/>
                  <a:gd name="T64" fmla="*/ 53 w 158"/>
                  <a:gd name="T65" fmla="*/ 73 h 118"/>
                  <a:gd name="T66" fmla="*/ 47 w 158"/>
                  <a:gd name="T67" fmla="*/ 99 h 118"/>
                  <a:gd name="T68" fmla="*/ 155 w 158"/>
                  <a:gd name="T69" fmla="*/ 99 h 118"/>
                  <a:gd name="T70" fmla="*/ 150 w 158"/>
                  <a:gd name="T71" fmla="*/ 78 h 118"/>
                  <a:gd name="T72" fmla="*/ 110 w 158"/>
                  <a:gd name="T73" fmla="*/ 5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8" h="118">
                    <a:moveTo>
                      <a:pt x="110" y="55"/>
                    </a:moveTo>
                    <a:cubicBezTo>
                      <a:pt x="109" y="50"/>
                      <a:pt x="109" y="50"/>
                      <a:pt x="109" y="50"/>
                    </a:cubicBezTo>
                    <a:cubicBezTo>
                      <a:pt x="113" y="47"/>
                      <a:pt x="117" y="42"/>
                      <a:pt x="119" y="33"/>
                    </a:cubicBezTo>
                    <a:cubicBezTo>
                      <a:pt x="122" y="27"/>
                      <a:pt x="119" y="24"/>
                      <a:pt x="119" y="24"/>
                    </a:cubicBezTo>
                    <a:cubicBezTo>
                      <a:pt x="119" y="16"/>
                      <a:pt x="119" y="16"/>
                      <a:pt x="119" y="16"/>
                    </a:cubicBezTo>
                    <a:cubicBezTo>
                      <a:pt x="119" y="16"/>
                      <a:pt x="118" y="15"/>
                      <a:pt x="118" y="15"/>
                    </a:cubicBezTo>
                    <a:cubicBezTo>
                      <a:pt x="118" y="13"/>
                      <a:pt x="118" y="10"/>
                      <a:pt x="117" y="8"/>
                    </a:cubicBezTo>
                    <a:cubicBezTo>
                      <a:pt x="114" y="5"/>
                      <a:pt x="110" y="1"/>
                      <a:pt x="99" y="0"/>
                    </a:cubicBezTo>
                    <a:cubicBezTo>
                      <a:pt x="92" y="0"/>
                      <a:pt x="84" y="3"/>
                      <a:pt x="81" y="5"/>
                    </a:cubicBezTo>
                    <a:cubicBezTo>
                      <a:pt x="80" y="7"/>
                      <a:pt x="79" y="10"/>
                      <a:pt x="78" y="13"/>
                    </a:cubicBezTo>
                    <a:cubicBezTo>
                      <a:pt x="78" y="13"/>
                      <a:pt x="78" y="14"/>
                      <a:pt x="77" y="15"/>
                    </a:cubicBezTo>
                    <a:cubicBezTo>
                      <a:pt x="77" y="23"/>
                      <a:pt x="77" y="23"/>
                      <a:pt x="77" y="23"/>
                    </a:cubicBezTo>
                    <a:cubicBezTo>
                      <a:pt x="77" y="23"/>
                      <a:pt x="74" y="27"/>
                      <a:pt x="77" y="32"/>
                    </a:cubicBezTo>
                    <a:cubicBezTo>
                      <a:pt x="79" y="41"/>
                      <a:pt x="83" y="46"/>
                      <a:pt x="87" y="49"/>
                    </a:cubicBezTo>
                    <a:cubicBezTo>
                      <a:pt x="86" y="55"/>
                      <a:pt x="86" y="55"/>
                      <a:pt x="86" y="55"/>
                    </a:cubicBezTo>
                    <a:cubicBezTo>
                      <a:pt x="84" y="56"/>
                      <a:pt x="76" y="60"/>
                      <a:pt x="69" y="63"/>
                    </a:cubicBezTo>
                    <a:cubicBezTo>
                      <a:pt x="61" y="59"/>
                      <a:pt x="52" y="56"/>
                      <a:pt x="52" y="56"/>
                    </a:cubicBezTo>
                    <a:cubicBezTo>
                      <a:pt x="51" y="52"/>
                      <a:pt x="51" y="52"/>
                      <a:pt x="51" y="52"/>
                    </a:cubicBezTo>
                    <a:cubicBezTo>
                      <a:pt x="54" y="50"/>
                      <a:pt x="57" y="46"/>
                      <a:pt x="58" y="38"/>
                    </a:cubicBezTo>
                    <a:cubicBezTo>
                      <a:pt x="59" y="37"/>
                      <a:pt x="59" y="34"/>
                      <a:pt x="59" y="32"/>
                    </a:cubicBezTo>
                    <a:cubicBezTo>
                      <a:pt x="59" y="30"/>
                      <a:pt x="60" y="23"/>
                      <a:pt x="58" y="18"/>
                    </a:cubicBezTo>
                    <a:cubicBezTo>
                      <a:pt x="56" y="16"/>
                      <a:pt x="52" y="13"/>
                      <a:pt x="44" y="12"/>
                    </a:cubicBezTo>
                    <a:cubicBezTo>
                      <a:pt x="38" y="12"/>
                      <a:pt x="32" y="14"/>
                      <a:pt x="29" y="16"/>
                    </a:cubicBezTo>
                    <a:cubicBezTo>
                      <a:pt x="26" y="20"/>
                      <a:pt x="26" y="27"/>
                      <a:pt x="26" y="31"/>
                    </a:cubicBezTo>
                    <a:cubicBezTo>
                      <a:pt x="25" y="33"/>
                      <a:pt x="25" y="36"/>
                      <a:pt x="27" y="38"/>
                    </a:cubicBezTo>
                    <a:cubicBezTo>
                      <a:pt x="28" y="45"/>
                      <a:pt x="31" y="49"/>
                      <a:pt x="34" y="51"/>
                    </a:cubicBezTo>
                    <a:cubicBezTo>
                      <a:pt x="33" y="56"/>
                      <a:pt x="33" y="56"/>
                      <a:pt x="33" y="56"/>
                    </a:cubicBezTo>
                    <a:cubicBezTo>
                      <a:pt x="33" y="56"/>
                      <a:pt x="13" y="65"/>
                      <a:pt x="8" y="70"/>
                    </a:cubicBezTo>
                    <a:cubicBezTo>
                      <a:pt x="4" y="73"/>
                      <a:pt x="0" y="85"/>
                      <a:pt x="3" y="89"/>
                    </a:cubicBezTo>
                    <a:cubicBezTo>
                      <a:pt x="14" y="94"/>
                      <a:pt x="27" y="98"/>
                      <a:pt x="41" y="99"/>
                    </a:cubicBezTo>
                    <a:cubicBezTo>
                      <a:pt x="40" y="91"/>
                      <a:pt x="44" y="80"/>
                      <a:pt x="48" y="76"/>
                    </a:cubicBezTo>
                    <a:cubicBezTo>
                      <a:pt x="50" y="75"/>
                      <a:pt x="53" y="73"/>
                      <a:pt x="57" y="70"/>
                    </a:cubicBezTo>
                    <a:cubicBezTo>
                      <a:pt x="55" y="72"/>
                      <a:pt x="54" y="73"/>
                      <a:pt x="53" y="73"/>
                    </a:cubicBezTo>
                    <a:cubicBezTo>
                      <a:pt x="47" y="78"/>
                      <a:pt x="43" y="93"/>
                      <a:pt x="47" y="99"/>
                    </a:cubicBezTo>
                    <a:cubicBezTo>
                      <a:pt x="75" y="113"/>
                      <a:pt x="119" y="118"/>
                      <a:pt x="155" y="99"/>
                    </a:cubicBezTo>
                    <a:cubicBezTo>
                      <a:pt x="158" y="94"/>
                      <a:pt x="153" y="82"/>
                      <a:pt x="150" y="78"/>
                    </a:cubicBezTo>
                    <a:cubicBezTo>
                      <a:pt x="144" y="69"/>
                      <a:pt x="121" y="57"/>
                      <a:pt x="110"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6" name="Freeform 332"/>
              <p:cNvSpPr>
                <a:spLocks/>
              </p:cNvSpPr>
              <p:nvPr/>
            </p:nvSpPr>
            <p:spPr bwMode="auto">
              <a:xfrm>
                <a:off x="7532688" y="3686176"/>
                <a:ext cx="266700" cy="331788"/>
              </a:xfrm>
              <a:custGeom>
                <a:avLst/>
                <a:gdLst>
                  <a:gd name="T0" fmla="*/ 62 w 70"/>
                  <a:gd name="T1" fmla="*/ 57 h 86"/>
                  <a:gd name="T2" fmla="*/ 37 w 70"/>
                  <a:gd name="T3" fmla="*/ 44 h 86"/>
                  <a:gd name="T4" fmla="*/ 36 w 70"/>
                  <a:gd name="T5" fmla="*/ 39 h 86"/>
                  <a:gd name="T6" fmla="*/ 43 w 70"/>
                  <a:gd name="T7" fmla="*/ 26 h 86"/>
                  <a:gd name="T8" fmla="*/ 44 w 70"/>
                  <a:gd name="T9" fmla="*/ 19 h 86"/>
                  <a:gd name="T10" fmla="*/ 41 w 70"/>
                  <a:gd name="T11" fmla="*/ 4 h 86"/>
                  <a:gd name="T12" fmla="*/ 26 w 70"/>
                  <a:gd name="T13" fmla="*/ 0 h 86"/>
                  <a:gd name="T14" fmla="*/ 12 w 70"/>
                  <a:gd name="T15" fmla="*/ 6 h 86"/>
                  <a:gd name="T16" fmla="*/ 11 w 70"/>
                  <a:gd name="T17" fmla="*/ 20 h 86"/>
                  <a:gd name="T18" fmla="*/ 12 w 70"/>
                  <a:gd name="T19" fmla="*/ 26 h 86"/>
                  <a:gd name="T20" fmla="*/ 19 w 70"/>
                  <a:gd name="T21" fmla="*/ 40 h 86"/>
                  <a:gd name="T22" fmla="*/ 18 w 70"/>
                  <a:gd name="T23" fmla="*/ 44 h 86"/>
                  <a:gd name="T24" fmla="*/ 0 w 70"/>
                  <a:gd name="T25" fmla="*/ 52 h 86"/>
                  <a:gd name="T26" fmla="*/ 22 w 70"/>
                  <a:gd name="T27" fmla="*/ 64 h 86"/>
                  <a:gd name="T28" fmla="*/ 29 w 70"/>
                  <a:gd name="T29" fmla="*/ 86 h 86"/>
                  <a:gd name="T30" fmla="*/ 67 w 70"/>
                  <a:gd name="T31" fmla="*/ 77 h 86"/>
                  <a:gd name="T32" fmla="*/ 62 w 70"/>
                  <a:gd name="T33" fmla="*/ 5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86">
                    <a:moveTo>
                      <a:pt x="62" y="57"/>
                    </a:moveTo>
                    <a:cubicBezTo>
                      <a:pt x="57" y="53"/>
                      <a:pt x="37" y="44"/>
                      <a:pt x="37" y="44"/>
                    </a:cubicBezTo>
                    <a:cubicBezTo>
                      <a:pt x="36" y="39"/>
                      <a:pt x="36" y="39"/>
                      <a:pt x="36" y="39"/>
                    </a:cubicBezTo>
                    <a:cubicBezTo>
                      <a:pt x="39" y="37"/>
                      <a:pt x="42" y="33"/>
                      <a:pt x="43" y="26"/>
                    </a:cubicBezTo>
                    <a:cubicBezTo>
                      <a:pt x="45" y="24"/>
                      <a:pt x="45" y="21"/>
                      <a:pt x="44" y="19"/>
                    </a:cubicBezTo>
                    <a:cubicBezTo>
                      <a:pt x="44" y="15"/>
                      <a:pt x="44" y="8"/>
                      <a:pt x="41" y="4"/>
                    </a:cubicBezTo>
                    <a:cubicBezTo>
                      <a:pt x="39" y="2"/>
                      <a:pt x="32" y="0"/>
                      <a:pt x="26" y="0"/>
                    </a:cubicBezTo>
                    <a:cubicBezTo>
                      <a:pt x="18" y="0"/>
                      <a:pt x="14" y="4"/>
                      <a:pt x="12" y="6"/>
                    </a:cubicBezTo>
                    <a:cubicBezTo>
                      <a:pt x="10" y="11"/>
                      <a:pt x="11" y="18"/>
                      <a:pt x="11" y="20"/>
                    </a:cubicBezTo>
                    <a:cubicBezTo>
                      <a:pt x="11" y="22"/>
                      <a:pt x="11" y="25"/>
                      <a:pt x="12" y="26"/>
                    </a:cubicBezTo>
                    <a:cubicBezTo>
                      <a:pt x="13" y="34"/>
                      <a:pt x="16" y="37"/>
                      <a:pt x="19" y="40"/>
                    </a:cubicBezTo>
                    <a:cubicBezTo>
                      <a:pt x="18" y="44"/>
                      <a:pt x="18" y="44"/>
                      <a:pt x="18" y="44"/>
                    </a:cubicBezTo>
                    <a:cubicBezTo>
                      <a:pt x="18" y="44"/>
                      <a:pt x="9" y="47"/>
                      <a:pt x="0" y="52"/>
                    </a:cubicBezTo>
                    <a:cubicBezTo>
                      <a:pt x="8" y="56"/>
                      <a:pt x="18" y="61"/>
                      <a:pt x="22" y="64"/>
                    </a:cubicBezTo>
                    <a:cubicBezTo>
                      <a:pt x="26" y="68"/>
                      <a:pt x="30" y="79"/>
                      <a:pt x="29" y="86"/>
                    </a:cubicBezTo>
                    <a:cubicBezTo>
                      <a:pt x="43" y="86"/>
                      <a:pt x="56" y="82"/>
                      <a:pt x="67" y="77"/>
                    </a:cubicBezTo>
                    <a:cubicBezTo>
                      <a:pt x="70" y="73"/>
                      <a:pt x="66" y="61"/>
                      <a:pt x="62"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grpSp>
        <p:nvGrpSpPr>
          <p:cNvPr id="10" name="Группа 9"/>
          <p:cNvGrpSpPr/>
          <p:nvPr/>
        </p:nvGrpSpPr>
        <p:grpSpPr>
          <a:xfrm>
            <a:off x="3137173" y="3559807"/>
            <a:ext cx="619361" cy="619361"/>
            <a:chOff x="3137173" y="3559807"/>
            <a:chExt cx="619361" cy="619361"/>
          </a:xfrm>
        </p:grpSpPr>
        <p:sp>
          <p:nvSpPr>
            <p:cNvPr id="103" name="Oval 8"/>
            <p:cNvSpPr/>
            <p:nvPr/>
          </p:nvSpPr>
          <p:spPr bwMode="auto">
            <a:xfrm>
              <a:off x="3137173" y="3559807"/>
              <a:ext cx="619361" cy="619361"/>
            </a:xfrm>
            <a:prstGeom prst="ellipse">
              <a:avLst/>
            </a:prstGeom>
            <a:solidFill>
              <a:schemeClr val="bg1"/>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2D4861"/>
                </a:solidFill>
                <a:effectLst/>
                <a:latin typeface="Gill Sans" charset="0"/>
                <a:ea typeface="ヒラギノ角ゴ ProN W3" charset="0"/>
                <a:cs typeface="ヒラギノ角ゴ ProN W3" charset="0"/>
                <a:sym typeface="Gill Sans" charset="0"/>
              </a:endParaRPr>
            </a:p>
          </p:txBody>
        </p:sp>
        <p:grpSp>
          <p:nvGrpSpPr>
            <p:cNvPr id="147" name="Group 51"/>
            <p:cNvGrpSpPr>
              <a:grpSpLocks noChangeAspect="1"/>
            </p:cNvGrpSpPr>
            <p:nvPr/>
          </p:nvGrpSpPr>
          <p:grpSpPr>
            <a:xfrm>
              <a:off x="3220018" y="3661761"/>
              <a:ext cx="479256" cy="431998"/>
              <a:chOff x="8707438" y="430213"/>
              <a:chExt cx="1593850" cy="1436687"/>
            </a:xfrm>
            <a:solidFill>
              <a:srgbClr val="2D4861"/>
            </a:solidFill>
          </p:grpSpPr>
          <p:sp>
            <p:nvSpPr>
              <p:cNvPr id="148" name="Freeform 33"/>
              <p:cNvSpPr>
                <a:spLocks/>
              </p:cNvSpPr>
              <p:nvPr/>
            </p:nvSpPr>
            <p:spPr bwMode="auto">
              <a:xfrm>
                <a:off x="8707438" y="430213"/>
                <a:ext cx="1593850" cy="1436687"/>
              </a:xfrm>
              <a:custGeom>
                <a:avLst/>
                <a:gdLst>
                  <a:gd name="T0" fmla="*/ 191 w 422"/>
                  <a:gd name="T1" fmla="*/ 380 h 380"/>
                  <a:gd name="T2" fmla="*/ 4 w 422"/>
                  <a:gd name="T3" fmla="*/ 225 h 380"/>
                  <a:gd name="T4" fmla="*/ 2 w 422"/>
                  <a:gd name="T5" fmla="*/ 167 h 380"/>
                  <a:gd name="T6" fmla="*/ 191 w 422"/>
                  <a:gd name="T7" fmla="*/ 0 h 380"/>
                  <a:gd name="T8" fmla="*/ 296 w 422"/>
                  <a:gd name="T9" fmla="*/ 32 h 380"/>
                  <a:gd name="T10" fmla="*/ 381 w 422"/>
                  <a:gd name="T11" fmla="*/ 188 h 380"/>
                  <a:gd name="T12" fmla="*/ 422 w 422"/>
                  <a:gd name="T13" fmla="*/ 188 h 380"/>
                  <a:gd name="T14" fmla="*/ 358 w 422"/>
                  <a:gd name="T15" fmla="*/ 265 h 380"/>
                  <a:gd name="T16" fmla="*/ 295 w 422"/>
                  <a:gd name="T17" fmla="*/ 188 h 380"/>
                  <a:gd name="T18" fmla="*/ 337 w 422"/>
                  <a:gd name="T19" fmla="*/ 188 h 380"/>
                  <a:gd name="T20" fmla="*/ 191 w 422"/>
                  <a:gd name="T21" fmla="*/ 44 h 380"/>
                  <a:gd name="T22" fmla="*/ 47 w 422"/>
                  <a:gd name="T23" fmla="*/ 164 h 380"/>
                  <a:gd name="T24" fmla="*/ 48 w 422"/>
                  <a:gd name="T25" fmla="*/ 218 h 380"/>
                  <a:gd name="T26" fmla="*/ 78 w 422"/>
                  <a:gd name="T27" fmla="*/ 283 h 380"/>
                  <a:gd name="T28" fmla="*/ 218 w 422"/>
                  <a:gd name="T29" fmla="*/ 354 h 380"/>
                  <a:gd name="T30" fmla="*/ 351 w 422"/>
                  <a:gd name="T31" fmla="*/ 292 h 380"/>
                  <a:gd name="T32" fmla="*/ 351 w 422"/>
                  <a:gd name="T33" fmla="*/ 292 h 380"/>
                  <a:gd name="T34" fmla="*/ 191 w 422"/>
                  <a:gd name="T35" fmla="*/ 38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2" h="380">
                    <a:moveTo>
                      <a:pt x="191" y="380"/>
                    </a:moveTo>
                    <a:cubicBezTo>
                      <a:pt x="98" y="380"/>
                      <a:pt x="21" y="313"/>
                      <a:pt x="4" y="225"/>
                    </a:cubicBezTo>
                    <a:cubicBezTo>
                      <a:pt x="1" y="206"/>
                      <a:pt x="0" y="186"/>
                      <a:pt x="2" y="167"/>
                    </a:cubicBezTo>
                    <a:cubicBezTo>
                      <a:pt x="14" y="73"/>
                      <a:pt x="94" y="0"/>
                      <a:pt x="191" y="0"/>
                    </a:cubicBezTo>
                    <a:cubicBezTo>
                      <a:pt x="228" y="0"/>
                      <a:pt x="265" y="11"/>
                      <a:pt x="296" y="32"/>
                    </a:cubicBezTo>
                    <a:cubicBezTo>
                      <a:pt x="347" y="66"/>
                      <a:pt x="380" y="123"/>
                      <a:pt x="381" y="188"/>
                    </a:cubicBezTo>
                    <a:cubicBezTo>
                      <a:pt x="422" y="188"/>
                      <a:pt x="422" y="188"/>
                      <a:pt x="422" y="188"/>
                    </a:cubicBezTo>
                    <a:cubicBezTo>
                      <a:pt x="358" y="265"/>
                      <a:pt x="358" y="265"/>
                      <a:pt x="358" y="265"/>
                    </a:cubicBezTo>
                    <a:cubicBezTo>
                      <a:pt x="295" y="188"/>
                      <a:pt x="295" y="188"/>
                      <a:pt x="295" y="188"/>
                    </a:cubicBezTo>
                    <a:cubicBezTo>
                      <a:pt x="337" y="188"/>
                      <a:pt x="337" y="188"/>
                      <a:pt x="337" y="188"/>
                    </a:cubicBezTo>
                    <a:cubicBezTo>
                      <a:pt x="336" y="109"/>
                      <a:pt x="271" y="44"/>
                      <a:pt x="191" y="44"/>
                    </a:cubicBezTo>
                    <a:cubicBezTo>
                      <a:pt x="119" y="44"/>
                      <a:pt x="60" y="96"/>
                      <a:pt x="47" y="164"/>
                    </a:cubicBezTo>
                    <a:cubicBezTo>
                      <a:pt x="44" y="181"/>
                      <a:pt x="44" y="200"/>
                      <a:pt x="48" y="218"/>
                    </a:cubicBezTo>
                    <a:cubicBezTo>
                      <a:pt x="52" y="242"/>
                      <a:pt x="63" y="264"/>
                      <a:pt x="78" y="283"/>
                    </a:cubicBezTo>
                    <a:cubicBezTo>
                      <a:pt x="110" y="326"/>
                      <a:pt x="161" y="354"/>
                      <a:pt x="218" y="354"/>
                    </a:cubicBezTo>
                    <a:cubicBezTo>
                      <a:pt x="272" y="354"/>
                      <a:pt x="319" y="330"/>
                      <a:pt x="351" y="292"/>
                    </a:cubicBezTo>
                    <a:cubicBezTo>
                      <a:pt x="351" y="292"/>
                      <a:pt x="351" y="292"/>
                      <a:pt x="351" y="292"/>
                    </a:cubicBezTo>
                    <a:cubicBezTo>
                      <a:pt x="317" y="345"/>
                      <a:pt x="258" y="380"/>
                      <a:pt x="191" y="3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9" name="Freeform 34"/>
              <p:cNvSpPr>
                <a:spLocks noEditPoints="1"/>
              </p:cNvSpPr>
              <p:nvPr/>
            </p:nvSpPr>
            <p:spPr bwMode="auto">
              <a:xfrm>
                <a:off x="9293226" y="974725"/>
                <a:ext cx="509588" cy="273050"/>
              </a:xfrm>
              <a:custGeom>
                <a:avLst/>
                <a:gdLst>
                  <a:gd name="T0" fmla="*/ 67 w 135"/>
                  <a:gd name="T1" fmla="*/ 47 h 72"/>
                  <a:gd name="T2" fmla="*/ 45 w 135"/>
                  <a:gd name="T3" fmla="*/ 67 h 72"/>
                  <a:gd name="T4" fmla="*/ 5 w 135"/>
                  <a:gd name="T5" fmla="*/ 43 h 72"/>
                  <a:gd name="T6" fmla="*/ 28 w 135"/>
                  <a:gd name="T7" fmla="*/ 3 h 72"/>
                  <a:gd name="T8" fmla="*/ 57 w 135"/>
                  <a:gd name="T9" fmla="*/ 9 h 72"/>
                  <a:gd name="T10" fmla="*/ 91 w 135"/>
                  <a:gd name="T11" fmla="*/ 8 h 72"/>
                  <a:gd name="T12" fmla="*/ 131 w 135"/>
                  <a:gd name="T13" fmla="*/ 8 h 72"/>
                  <a:gd name="T14" fmla="*/ 132 w 135"/>
                  <a:gd name="T15" fmla="*/ 11 h 72"/>
                  <a:gd name="T16" fmla="*/ 97 w 135"/>
                  <a:gd name="T17" fmla="*/ 31 h 72"/>
                  <a:gd name="T18" fmla="*/ 67 w 135"/>
                  <a:gd name="T19" fmla="*/ 47 h 72"/>
                  <a:gd name="T20" fmla="*/ 50 w 135"/>
                  <a:gd name="T21" fmla="*/ 31 h 72"/>
                  <a:gd name="T22" fmla="*/ 50 w 135"/>
                  <a:gd name="T23" fmla="*/ 31 h 72"/>
                  <a:gd name="T24" fmla="*/ 40 w 135"/>
                  <a:gd name="T25" fmla="*/ 48 h 72"/>
                  <a:gd name="T26" fmla="*/ 23 w 135"/>
                  <a:gd name="T27" fmla="*/ 38 h 72"/>
                  <a:gd name="T28" fmla="*/ 33 w 135"/>
                  <a:gd name="T29" fmla="*/ 21 h 72"/>
                  <a:gd name="T30" fmla="*/ 50 w 135"/>
                  <a:gd name="T31" fmla="*/ 3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5" h="72">
                    <a:moveTo>
                      <a:pt x="67" y="47"/>
                    </a:moveTo>
                    <a:cubicBezTo>
                      <a:pt x="64" y="56"/>
                      <a:pt x="56" y="64"/>
                      <a:pt x="45" y="67"/>
                    </a:cubicBezTo>
                    <a:cubicBezTo>
                      <a:pt x="28" y="72"/>
                      <a:pt x="9" y="61"/>
                      <a:pt x="5" y="43"/>
                    </a:cubicBezTo>
                    <a:cubicBezTo>
                      <a:pt x="0" y="26"/>
                      <a:pt x="10" y="7"/>
                      <a:pt x="28" y="3"/>
                    </a:cubicBezTo>
                    <a:cubicBezTo>
                      <a:pt x="39" y="0"/>
                      <a:pt x="49" y="2"/>
                      <a:pt x="57" y="9"/>
                    </a:cubicBezTo>
                    <a:cubicBezTo>
                      <a:pt x="91" y="8"/>
                      <a:pt x="91" y="8"/>
                      <a:pt x="91" y="8"/>
                    </a:cubicBezTo>
                    <a:cubicBezTo>
                      <a:pt x="131" y="8"/>
                      <a:pt x="131" y="8"/>
                      <a:pt x="131" y="8"/>
                    </a:cubicBezTo>
                    <a:cubicBezTo>
                      <a:pt x="135" y="8"/>
                      <a:pt x="135" y="9"/>
                      <a:pt x="132" y="11"/>
                    </a:cubicBezTo>
                    <a:cubicBezTo>
                      <a:pt x="97" y="31"/>
                      <a:pt x="97" y="31"/>
                      <a:pt x="97" y="31"/>
                    </a:cubicBezTo>
                    <a:cubicBezTo>
                      <a:pt x="67" y="47"/>
                      <a:pt x="67" y="47"/>
                      <a:pt x="67" y="47"/>
                    </a:cubicBezTo>
                    <a:close/>
                    <a:moveTo>
                      <a:pt x="50" y="31"/>
                    </a:moveTo>
                    <a:cubicBezTo>
                      <a:pt x="50" y="31"/>
                      <a:pt x="50" y="31"/>
                      <a:pt x="50" y="31"/>
                    </a:cubicBezTo>
                    <a:cubicBezTo>
                      <a:pt x="52" y="39"/>
                      <a:pt x="48" y="46"/>
                      <a:pt x="40" y="48"/>
                    </a:cubicBezTo>
                    <a:cubicBezTo>
                      <a:pt x="33" y="50"/>
                      <a:pt x="25" y="46"/>
                      <a:pt x="23" y="38"/>
                    </a:cubicBezTo>
                    <a:cubicBezTo>
                      <a:pt x="21" y="31"/>
                      <a:pt x="25" y="23"/>
                      <a:pt x="33" y="21"/>
                    </a:cubicBezTo>
                    <a:cubicBezTo>
                      <a:pt x="41" y="19"/>
                      <a:pt x="48" y="23"/>
                      <a:pt x="50"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0" name="Freeform 35"/>
              <p:cNvSpPr>
                <a:spLocks noEditPoints="1"/>
              </p:cNvSpPr>
              <p:nvPr/>
            </p:nvSpPr>
            <p:spPr bwMode="auto">
              <a:xfrm>
                <a:off x="8918576" y="642938"/>
                <a:ext cx="1012825" cy="936625"/>
              </a:xfrm>
              <a:custGeom>
                <a:avLst/>
                <a:gdLst>
                  <a:gd name="T0" fmla="*/ 141 w 268"/>
                  <a:gd name="T1" fmla="*/ 0 h 248"/>
                  <a:gd name="T2" fmla="*/ 197 w 268"/>
                  <a:gd name="T3" fmla="*/ 15 h 248"/>
                  <a:gd name="T4" fmla="*/ 187 w 268"/>
                  <a:gd name="T5" fmla="*/ 33 h 248"/>
                  <a:gd name="T6" fmla="*/ 141 w 268"/>
                  <a:gd name="T7" fmla="*/ 21 h 248"/>
                  <a:gd name="T8" fmla="*/ 141 w 268"/>
                  <a:gd name="T9" fmla="*/ 0 h 248"/>
                  <a:gd name="T10" fmla="*/ 207 w 268"/>
                  <a:gd name="T11" fmla="*/ 21 h 248"/>
                  <a:gd name="T12" fmla="*/ 248 w 268"/>
                  <a:gd name="T13" fmla="*/ 62 h 248"/>
                  <a:gd name="T14" fmla="*/ 230 w 268"/>
                  <a:gd name="T15" fmla="*/ 72 h 248"/>
                  <a:gd name="T16" fmla="*/ 197 w 268"/>
                  <a:gd name="T17" fmla="*/ 39 h 248"/>
                  <a:gd name="T18" fmla="*/ 207 w 268"/>
                  <a:gd name="T19" fmla="*/ 21 h 248"/>
                  <a:gd name="T20" fmla="*/ 254 w 268"/>
                  <a:gd name="T21" fmla="*/ 72 h 248"/>
                  <a:gd name="T22" fmla="*/ 268 w 268"/>
                  <a:gd name="T23" fmla="*/ 125 h 248"/>
                  <a:gd name="T24" fmla="*/ 248 w 268"/>
                  <a:gd name="T25" fmla="*/ 125 h 248"/>
                  <a:gd name="T26" fmla="*/ 236 w 268"/>
                  <a:gd name="T27" fmla="*/ 82 h 248"/>
                  <a:gd name="T28" fmla="*/ 254 w 268"/>
                  <a:gd name="T29" fmla="*/ 72 h 248"/>
                  <a:gd name="T30" fmla="*/ 64 w 268"/>
                  <a:gd name="T31" fmla="*/ 248 h 248"/>
                  <a:gd name="T32" fmla="*/ 22 w 268"/>
                  <a:gd name="T33" fmla="*/ 207 h 248"/>
                  <a:gd name="T34" fmla="*/ 40 w 268"/>
                  <a:gd name="T35" fmla="*/ 197 h 248"/>
                  <a:gd name="T36" fmla="*/ 74 w 268"/>
                  <a:gd name="T37" fmla="*/ 230 h 248"/>
                  <a:gd name="T38" fmla="*/ 64 w 268"/>
                  <a:gd name="T39" fmla="*/ 248 h 248"/>
                  <a:gd name="T40" fmla="*/ 16 w 268"/>
                  <a:gd name="T41" fmla="*/ 197 h 248"/>
                  <a:gd name="T42" fmla="*/ 0 w 268"/>
                  <a:gd name="T43" fmla="*/ 140 h 248"/>
                  <a:gd name="T44" fmla="*/ 21 w 268"/>
                  <a:gd name="T45" fmla="*/ 140 h 248"/>
                  <a:gd name="T46" fmla="*/ 34 w 268"/>
                  <a:gd name="T47" fmla="*/ 187 h 248"/>
                  <a:gd name="T48" fmla="*/ 16 w 268"/>
                  <a:gd name="T49" fmla="*/ 197 h 248"/>
                  <a:gd name="T50" fmla="*/ 0 w 268"/>
                  <a:gd name="T51" fmla="*/ 129 h 248"/>
                  <a:gd name="T52" fmla="*/ 15 w 268"/>
                  <a:gd name="T53" fmla="*/ 72 h 248"/>
                  <a:gd name="T54" fmla="*/ 33 w 268"/>
                  <a:gd name="T55" fmla="*/ 82 h 248"/>
                  <a:gd name="T56" fmla="*/ 21 w 268"/>
                  <a:gd name="T57" fmla="*/ 129 h 248"/>
                  <a:gd name="T58" fmla="*/ 0 w 268"/>
                  <a:gd name="T59" fmla="*/ 129 h 248"/>
                  <a:gd name="T60" fmla="*/ 21 w 268"/>
                  <a:gd name="T61" fmla="*/ 62 h 248"/>
                  <a:gd name="T62" fmla="*/ 63 w 268"/>
                  <a:gd name="T63" fmla="*/ 20 h 248"/>
                  <a:gd name="T64" fmla="*/ 73 w 268"/>
                  <a:gd name="T65" fmla="*/ 38 h 248"/>
                  <a:gd name="T66" fmla="*/ 39 w 268"/>
                  <a:gd name="T67" fmla="*/ 72 h 248"/>
                  <a:gd name="T68" fmla="*/ 21 w 268"/>
                  <a:gd name="T69" fmla="*/ 62 h 248"/>
                  <a:gd name="T70" fmla="*/ 73 w 268"/>
                  <a:gd name="T71" fmla="*/ 15 h 248"/>
                  <a:gd name="T72" fmla="*/ 129 w 268"/>
                  <a:gd name="T73" fmla="*/ 0 h 248"/>
                  <a:gd name="T74" fmla="*/ 129 w 268"/>
                  <a:gd name="T75" fmla="*/ 21 h 248"/>
                  <a:gd name="T76" fmla="*/ 83 w 268"/>
                  <a:gd name="T77" fmla="*/ 33 h 248"/>
                  <a:gd name="T78" fmla="*/ 73 w 268"/>
                  <a:gd name="T79" fmla="*/ 15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8" h="248">
                    <a:moveTo>
                      <a:pt x="141" y="0"/>
                    </a:moveTo>
                    <a:cubicBezTo>
                      <a:pt x="161" y="1"/>
                      <a:pt x="180" y="6"/>
                      <a:pt x="197" y="15"/>
                    </a:cubicBezTo>
                    <a:cubicBezTo>
                      <a:pt x="187" y="33"/>
                      <a:pt x="187" y="33"/>
                      <a:pt x="187" y="33"/>
                    </a:cubicBezTo>
                    <a:cubicBezTo>
                      <a:pt x="173" y="26"/>
                      <a:pt x="157" y="22"/>
                      <a:pt x="141" y="21"/>
                    </a:cubicBezTo>
                    <a:cubicBezTo>
                      <a:pt x="141" y="0"/>
                      <a:pt x="141" y="0"/>
                      <a:pt x="141" y="0"/>
                    </a:cubicBezTo>
                    <a:close/>
                    <a:moveTo>
                      <a:pt x="207" y="21"/>
                    </a:moveTo>
                    <a:cubicBezTo>
                      <a:pt x="223" y="32"/>
                      <a:pt x="237" y="46"/>
                      <a:pt x="248" y="62"/>
                    </a:cubicBezTo>
                    <a:cubicBezTo>
                      <a:pt x="230" y="72"/>
                      <a:pt x="230" y="72"/>
                      <a:pt x="230" y="72"/>
                    </a:cubicBezTo>
                    <a:cubicBezTo>
                      <a:pt x="221" y="59"/>
                      <a:pt x="210" y="48"/>
                      <a:pt x="197" y="39"/>
                    </a:cubicBezTo>
                    <a:cubicBezTo>
                      <a:pt x="207" y="21"/>
                      <a:pt x="207" y="21"/>
                      <a:pt x="207" y="21"/>
                    </a:cubicBezTo>
                    <a:close/>
                    <a:moveTo>
                      <a:pt x="254" y="72"/>
                    </a:moveTo>
                    <a:cubicBezTo>
                      <a:pt x="262" y="88"/>
                      <a:pt x="267" y="106"/>
                      <a:pt x="268" y="125"/>
                    </a:cubicBezTo>
                    <a:cubicBezTo>
                      <a:pt x="248" y="125"/>
                      <a:pt x="248" y="125"/>
                      <a:pt x="248" y="125"/>
                    </a:cubicBezTo>
                    <a:cubicBezTo>
                      <a:pt x="247" y="110"/>
                      <a:pt x="242" y="95"/>
                      <a:pt x="236" y="82"/>
                    </a:cubicBezTo>
                    <a:cubicBezTo>
                      <a:pt x="254" y="72"/>
                      <a:pt x="254" y="72"/>
                      <a:pt x="254" y="72"/>
                    </a:cubicBezTo>
                    <a:close/>
                    <a:moveTo>
                      <a:pt x="64" y="248"/>
                    </a:moveTo>
                    <a:cubicBezTo>
                      <a:pt x="47" y="238"/>
                      <a:pt x="33" y="224"/>
                      <a:pt x="22" y="207"/>
                    </a:cubicBezTo>
                    <a:cubicBezTo>
                      <a:pt x="40" y="197"/>
                      <a:pt x="40" y="197"/>
                      <a:pt x="40" y="197"/>
                    </a:cubicBezTo>
                    <a:cubicBezTo>
                      <a:pt x="49" y="210"/>
                      <a:pt x="61" y="222"/>
                      <a:pt x="74" y="230"/>
                    </a:cubicBezTo>
                    <a:cubicBezTo>
                      <a:pt x="64" y="248"/>
                      <a:pt x="64" y="248"/>
                      <a:pt x="64" y="248"/>
                    </a:cubicBezTo>
                    <a:close/>
                    <a:moveTo>
                      <a:pt x="16" y="197"/>
                    </a:moveTo>
                    <a:cubicBezTo>
                      <a:pt x="7" y="180"/>
                      <a:pt x="1" y="161"/>
                      <a:pt x="0" y="140"/>
                    </a:cubicBezTo>
                    <a:cubicBezTo>
                      <a:pt x="21" y="140"/>
                      <a:pt x="21" y="140"/>
                      <a:pt x="21" y="140"/>
                    </a:cubicBezTo>
                    <a:cubicBezTo>
                      <a:pt x="22" y="157"/>
                      <a:pt x="27" y="173"/>
                      <a:pt x="34" y="187"/>
                    </a:cubicBezTo>
                    <a:cubicBezTo>
                      <a:pt x="16" y="197"/>
                      <a:pt x="16" y="197"/>
                      <a:pt x="16" y="197"/>
                    </a:cubicBezTo>
                    <a:close/>
                    <a:moveTo>
                      <a:pt x="0" y="129"/>
                    </a:moveTo>
                    <a:cubicBezTo>
                      <a:pt x="1" y="108"/>
                      <a:pt x="6" y="89"/>
                      <a:pt x="15" y="72"/>
                    </a:cubicBezTo>
                    <a:cubicBezTo>
                      <a:pt x="33" y="82"/>
                      <a:pt x="33" y="82"/>
                      <a:pt x="33" y="82"/>
                    </a:cubicBezTo>
                    <a:cubicBezTo>
                      <a:pt x="26" y="96"/>
                      <a:pt x="22" y="112"/>
                      <a:pt x="21" y="129"/>
                    </a:cubicBezTo>
                    <a:cubicBezTo>
                      <a:pt x="0" y="129"/>
                      <a:pt x="0" y="129"/>
                      <a:pt x="0" y="129"/>
                    </a:cubicBezTo>
                    <a:close/>
                    <a:moveTo>
                      <a:pt x="21" y="62"/>
                    </a:moveTo>
                    <a:cubicBezTo>
                      <a:pt x="32" y="45"/>
                      <a:pt x="46" y="31"/>
                      <a:pt x="63" y="20"/>
                    </a:cubicBezTo>
                    <a:cubicBezTo>
                      <a:pt x="73" y="38"/>
                      <a:pt x="73" y="38"/>
                      <a:pt x="73" y="38"/>
                    </a:cubicBezTo>
                    <a:cubicBezTo>
                      <a:pt x="60" y="47"/>
                      <a:pt x="48" y="59"/>
                      <a:pt x="39" y="72"/>
                    </a:cubicBezTo>
                    <a:cubicBezTo>
                      <a:pt x="21" y="62"/>
                      <a:pt x="21" y="62"/>
                      <a:pt x="21" y="62"/>
                    </a:cubicBezTo>
                    <a:close/>
                    <a:moveTo>
                      <a:pt x="73" y="15"/>
                    </a:moveTo>
                    <a:cubicBezTo>
                      <a:pt x="90" y="6"/>
                      <a:pt x="109" y="1"/>
                      <a:pt x="129" y="0"/>
                    </a:cubicBezTo>
                    <a:cubicBezTo>
                      <a:pt x="129" y="21"/>
                      <a:pt x="129" y="21"/>
                      <a:pt x="129" y="21"/>
                    </a:cubicBezTo>
                    <a:cubicBezTo>
                      <a:pt x="113" y="21"/>
                      <a:pt x="97" y="26"/>
                      <a:pt x="83" y="33"/>
                    </a:cubicBezTo>
                    <a:cubicBezTo>
                      <a:pt x="73" y="15"/>
                      <a:pt x="73" y="15"/>
                      <a:pt x="73"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sp>
        <p:nvSpPr>
          <p:cNvPr id="6" name="Прямоугольник 5"/>
          <p:cNvSpPr/>
          <p:nvPr/>
        </p:nvSpPr>
        <p:spPr>
          <a:xfrm>
            <a:off x="3826413" y="3686052"/>
            <a:ext cx="1888403" cy="523220"/>
          </a:xfrm>
          <a:prstGeom prst="rect">
            <a:avLst/>
          </a:prstGeom>
        </p:spPr>
        <p:txBody>
          <a:bodyPr wrap="square">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chemeClr val="bg1"/>
                </a:solidFill>
                <a:latin typeface="EuropeC" charset="0"/>
              </a:rPr>
              <a:t>Cut down time expenditures</a:t>
            </a:r>
            <a:endParaRPr lang="en-US" dirty="0">
              <a:solidFill>
                <a:schemeClr val="bg1"/>
              </a:solidFill>
              <a:latin typeface="EuropeC" charset="0"/>
            </a:endParaRPr>
          </a:p>
        </p:txBody>
      </p:sp>
      <p:sp>
        <p:nvSpPr>
          <p:cNvPr id="7" name="Прямоугольник 6"/>
          <p:cNvSpPr/>
          <p:nvPr/>
        </p:nvSpPr>
        <p:spPr>
          <a:xfrm>
            <a:off x="6660305" y="3686052"/>
            <a:ext cx="2029510" cy="523220"/>
          </a:xfrm>
          <a:prstGeom prst="rect">
            <a:avLst/>
          </a:prstGeom>
        </p:spPr>
        <p:txBody>
          <a:bodyPr wrap="square">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chemeClr val="bg1"/>
                </a:solidFill>
                <a:latin typeface="EuropeC" charset="0"/>
              </a:rPr>
              <a:t>Minimize staff without compromising quality</a:t>
            </a:r>
            <a:endParaRPr lang="en-US" dirty="0">
              <a:solidFill>
                <a:schemeClr val="bg1"/>
              </a:solidFill>
              <a:latin typeface="EuropeC" charset="0"/>
            </a:endParaRPr>
          </a:p>
        </p:txBody>
      </p:sp>
    </p:spTree>
    <p:extLst>
      <p:ext uri="{BB962C8B-B14F-4D97-AF65-F5344CB8AC3E}">
        <p14:creationId xmlns:p14="http://schemas.microsoft.com/office/powerpoint/2010/main" val="482613729"/>
      </p:ext>
    </p:extLst>
  </p:cSld>
  <p:clrMapOvr>
    <a:masterClrMapping/>
  </p:clrMapOvr>
  <mc:AlternateContent xmlns:mc="http://schemas.openxmlformats.org/markup-compatibility/2006" xmlns:p14="http://schemas.microsoft.com/office/powerpoint/2010/main">
    <mc:Choice Requires="p14">
      <p:transition spd="slow" p14:dur="2000" advClick="0" advTm="16000">
        <p:fade/>
      </p:transition>
    </mc:Choice>
    <mc:Fallback xmlns="">
      <p:transition spd="slow" advClick="0" advTm="16000">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right)">
                                      <p:cBhvr>
                                        <p:cTn id="7" dur="500"/>
                                        <p:tgtEl>
                                          <p:spTgt spid="64"/>
                                        </p:tgtEl>
                                      </p:cBhvr>
                                    </p:animEffect>
                                  </p:childTnLst>
                                </p:cTn>
                              </p:par>
                              <p:par>
                                <p:cTn id="8" presetID="53" presetClass="entr" presetSubtype="16" fill="hold" nodeType="withEffect">
                                  <p:stCondLst>
                                    <p:cond delay="0"/>
                                  </p:stCondLst>
                                  <p:childTnLst>
                                    <p:set>
                                      <p:cBhvr>
                                        <p:cTn id="9" dur="1" fill="hold">
                                          <p:stCondLst>
                                            <p:cond delay="0"/>
                                          </p:stCondLst>
                                        </p:cTn>
                                        <p:tgtEl>
                                          <p:spTgt spid="71"/>
                                        </p:tgtEl>
                                        <p:attrNameLst>
                                          <p:attrName>style.visibility</p:attrName>
                                        </p:attrNameLst>
                                      </p:cBhvr>
                                      <p:to>
                                        <p:strVal val="visible"/>
                                      </p:to>
                                    </p:set>
                                    <p:anim calcmode="lin" valueType="num">
                                      <p:cBhvr>
                                        <p:cTn id="10" dur="500" fill="hold"/>
                                        <p:tgtEl>
                                          <p:spTgt spid="71"/>
                                        </p:tgtEl>
                                        <p:attrNameLst>
                                          <p:attrName>ppt_w</p:attrName>
                                        </p:attrNameLst>
                                      </p:cBhvr>
                                      <p:tavLst>
                                        <p:tav tm="0">
                                          <p:val>
                                            <p:fltVal val="0"/>
                                          </p:val>
                                        </p:tav>
                                        <p:tav tm="100000">
                                          <p:val>
                                            <p:strVal val="#ppt_w"/>
                                          </p:val>
                                        </p:tav>
                                      </p:tavLst>
                                    </p:anim>
                                    <p:anim calcmode="lin" valueType="num">
                                      <p:cBhvr>
                                        <p:cTn id="11" dur="500" fill="hold"/>
                                        <p:tgtEl>
                                          <p:spTgt spid="71"/>
                                        </p:tgtEl>
                                        <p:attrNameLst>
                                          <p:attrName>ppt_h</p:attrName>
                                        </p:attrNameLst>
                                      </p:cBhvr>
                                      <p:tavLst>
                                        <p:tav tm="0">
                                          <p:val>
                                            <p:fltVal val="0"/>
                                          </p:val>
                                        </p:tav>
                                        <p:tav tm="100000">
                                          <p:val>
                                            <p:strVal val="#ppt_h"/>
                                          </p:val>
                                        </p:tav>
                                      </p:tavLst>
                                    </p:anim>
                                    <p:animEffect transition="in" filter="fade">
                                      <p:cBhvr>
                                        <p:cTn id="12" dur="500"/>
                                        <p:tgtEl>
                                          <p:spTgt spid="71"/>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67"/>
                                        </p:tgtEl>
                                        <p:attrNameLst>
                                          <p:attrName>style.visibility</p:attrName>
                                        </p:attrNameLst>
                                      </p:cBhvr>
                                      <p:to>
                                        <p:strVal val="visible"/>
                                      </p:to>
                                    </p:set>
                                    <p:animEffect transition="in" filter="barn(inVertical)">
                                      <p:cBhvr>
                                        <p:cTn id="21" dur="500"/>
                                        <p:tgtEl>
                                          <p:spTgt spid="67"/>
                                        </p:tgtEl>
                                      </p:cBhvr>
                                    </p:animEffect>
                                  </p:childTnLst>
                                </p:cTn>
                              </p:par>
                              <p:par>
                                <p:cTn id="22" presetID="53" presetClass="entr" presetSubtype="16" fill="hold" grpId="1" nodeType="withEffect">
                                  <p:stCondLst>
                                    <p:cond delay="0"/>
                                  </p:stCondLst>
                                  <p:childTnLst>
                                    <p:set>
                                      <p:cBhvr>
                                        <p:cTn id="23" dur="1" fill="hold">
                                          <p:stCondLst>
                                            <p:cond delay="0"/>
                                          </p:stCondLst>
                                        </p:cTn>
                                        <p:tgtEl>
                                          <p:spTgt spid="94"/>
                                        </p:tgtEl>
                                        <p:attrNameLst>
                                          <p:attrName>style.visibility</p:attrName>
                                        </p:attrNameLst>
                                      </p:cBhvr>
                                      <p:to>
                                        <p:strVal val="visible"/>
                                      </p:to>
                                    </p:set>
                                    <p:anim calcmode="lin" valueType="num">
                                      <p:cBhvr>
                                        <p:cTn id="24" dur="500" fill="hold"/>
                                        <p:tgtEl>
                                          <p:spTgt spid="94"/>
                                        </p:tgtEl>
                                        <p:attrNameLst>
                                          <p:attrName>ppt_w</p:attrName>
                                        </p:attrNameLst>
                                      </p:cBhvr>
                                      <p:tavLst>
                                        <p:tav tm="0">
                                          <p:val>
                                            <p:fltVal val="0"/>
                                          </p:val>
                                        </p:tav>
                                        <p:tav tm="100000">
                                          <p:val>
                                            <p:strVal val="#ppt_w"/>
                                          </p:val>
                                        </p:tav>
                                      </p:tavLst>
                                    </p:anim>
                                    <p:anim calcmode="lin" valueType="num">
                                      <p:cBhvr>
                                        <p:cTn id="25" dur="500" fill="hold"/>
                                        <p:tgtEl>
                                          <p:spTgt spid="94"/>
                                        </p:tgtEl>
                                        <p:attrNameLst>
                                          <p:attrName>ppt_h</p:attrName>
                                        </p:attrNameLst>
                                      </p:cBhvr>
                                      <p:tavLst>
                                        <p:tav tm="0">
                                          <p:val>
                                            <p:fltVal val="0"/>
                                          </p:val>
                                        </p:tav>
                                        <p:tav tm="100000">
                                          <p:val>
                                            <p:strVal val="#ppt_h"/>
                                          </p:val>
                                        </p:tav>
                                      </p:tavLst>
                                    </p:anim>
                                    <p:animEffect transition="in" filter="fade">
                                      <p:cBhvr>
                                        <p:cTn id="26" dur="500"/>
                                        <p:tgtEl>
                                          <p:spTgt spid="94"/>
                                        </p:tgtEl>
                                      </p:cBhvr>
                                    </p:animEffect>
                                  </p:childTnLst>
                                </p:cTn>
                              </p:par>
                              <p:par>
                                <p:cTn id="27" presetID="53" presetClass="entr" presetSubtype="16" fill="hold" grpId="1" nodeType="withEffect">
                                  <p:stCondLst>
                                    <p:cond delay="0"/>
                                  </p:stCondLst>
                                  <p:childTnLst>
                                    <p:set>
                                      <p:cBhvr>
                                        <p:cTn id="28" dur="1" fill="hold">
                                          <p:stCondLst>
                                            <p:cond delay="0"/>
                                          </p:stCondLst>
                                        </p:cTn>
                                        <p:tgtEl>
                                          <p:spTgt spid="95"/>
                                        </p:tgtEl>
                                        <p:attrNameLst>
                                          <p:attrName>style.visibility</p:attrName>
                                        </p:attrNameLst>
                                      </p:cBhvr>
                                      <p:to>
                                        <p:strVal val="visible"/>
                                      </p:to>
                                    </p:set>
                                    <p:anim calcmode="lin" valueType="num">
                                      <p:cBhvr>
                                        <p:cTn id="29" dur="500" fill="hold"/>
                                        <p:tgtEl>
                                          <p:spTgt spid="95"/>
                                        </p:tgtEl>
                                        <p:attrNameLst>
                                          <p:attrName>ppt_w</p:attrName>
                                        </p:attrNameLst>
                                      </p:cBhvr>
                                      <p:tavLst>
                                        <p:tav tm="0">
                                          <p:val>
                                            <p:fltVal val="0"/>
                                          </p:val>
                                        </p:tav>
                                        <p:tav tm="100000">
                                          <p:val>
                                            <p:strVal val="#ppt_w"/>
                                          </p:val>
                                        </p:tav>
                                      </p:tavLst>
                                    </p:anim>
                                    <p:anim calcmode="lin" valueType="num">
                                      <p:cBhvr>
                                        <p:cTn id="30" dur="500" fill="hold"/>
                                        <p:tgtEl>
                                          <p:spTgt spid="95"/>
                                        </p:tgtEl>
                                        <p:attrNameLst>
                                          <p:attrName>ppt_h</p:attrName>
                                        </p:attrNameLst>
                                      </p:cBhvr>
                                      <p:tavLst>
                                        <p:tav tm="0">
                                          <p:val>
                                            <p:fltVal val="0"/>
                                          </p:val>
                                        </p:tav>
                                        <p:tav tm="100000">
                                          <p:val>
                                            <p:strVal val="#ppt_h"/>
                                          </p:val>
                                        </p:tav>
                                      </p:tavLst>
                                    </p:anim>
                                    <p:animEffect transition="in" filter="fade">
                                      <p:cBhvr>
                                        <p:cTn id="31" dur="500"/>
                                        <p:tgtEl>
                                          <p:spTgt spid="95"/>
                                        </p:tgtEl>
                                      </p:cBhvr>
                                    </p:animEffect>
                                  </p:childTnLst>
                                </p:cTn>
                              </p:par>
                              <p:par>
                                <p:cTn id="32" presetID="53" presetClass="entr" presetSubtype="16" fill="hold" grpId="1" nodeType="withEffect">
                                  <p:stCondLst>
                                    <p:cond delay="0"/>
                                  </p:stCondLst>
                                  <p:childTnLst>
                                    <p:set>
                                      <p:cBhvr>
                                        <p:cTn id="33" dur="1" fill="hold">
                                          <p:stCondLst>
                                            <p:cond delay="0"/>
                                          </p:stCondLst>
                                        </p:cTn>
                                        <p:tgtEl>
                                          <p:spTgt spid="96"/>
                                        </p:tgtEl>
                                        <p:attrNameLst>
                                          <p:attrName>style.visibility</p:attrName>
                                        </p:attrNameLst>
                                      </p:cBhvr>
                                      <p:to>
                                        <p:strVal val="visible"/>
                                      </p:to>
                                    </p:set>
                                    <p:anim calcmode="lin" valueType="num">
                                      <p:cBhvr>
                                        <p:cTn id="34" dur="500" fill="hold"/>
                                        <p:tgtEl>
                                          <p:spTgt spid="96"/>
                                        </p:tgtEl>
                                        <p:attrNameLst>
                                          <p:attrName>ppt_w</p:attrName>
                                        </p:attrNameLst>
                                      </p:cBhvr>
                                      <p:tavLst>
                                        <p:tav tm="0">
                                          <p:val>
                                            <p:fltVal val="0"/>
                                          </p:val>
                                        </p:tav>
                                        <p:tav tm="100000">
                                          <p:val>
                                            <p:strVal val="#ppt_w"/>
                                          </p:val>
                                        </p:tav>
                                      </p:tavLst>
                                    </p:anim>
                                    <p:anim calcmode="lin" valueType="num">
                                      <p:cBhvr>
                                        <p:cTn id="35" dur="500" fill="hold"/>
                                        <p:tgtEl>
                                          <p:spTgt spid="96"/>
                                        </p:tgtEl>
                                        <p:attrNameLst>
                                          <p:attrName>ppt_h</p:attrName>
                                        </p:attrNameLst>
                                      </p:cBhvr>
                                      <p:tavLst>
                                        <p:tav tm="0">
                                          <p:val>
                                            <p:fltVal val="0"/>
                                          </p:val>
                                        </p:tav>
                                        <p:tav tm="100000">
                                          <p:val>
                                            <p:strVal val="#ppt_h"/>
                                          </p:val>
                                        </p:tav>
                                      </p:tavLst>
                                    </p:anim>
                                    <p:animEffect transition="in" filter="fade">
                                      <p:cBhvr>
                                        <p:cTn id="36" dur="500"/>
                                        <p:tgtEl>
                                          <p:spTgt spid="96"/>
                                        </p:tgtEl>
                                      </p:cBhvr>
                                    </p:animEffect>
                                  </p:childTnLst>
                                </p:cTn>
                              </p:par>
                              <p:par>
                                <p:cTn id="37" presetID="53" presetClass="entr" presetSubtype="16" fill="hold" grpId="1" nodeType="with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1000"/>
                            </p:stCondLst>
                            <p:childTnLst>
                              <p:par>
                                <p:cTn id="43" presetID="10" presetClass="entr" presetSubtype="0" fill="hold" grpId="0" nodeType="afterEffect">
                                  <p:stCondLst>
                                    <p:cond delay="0"/>
                                  </p:stCondLst>
                                  <p:iterate type="wd">
                                    <p:tmPct val="10000"/>
                                  </p:iterate>
                                  <p:childTnLst>
                                    <p:set>
                                      <p:cBhvr>
                                        <p:cTn id="44" dur="1" fill="hold">
                                          <p:stCondLst>
                                            <p:cond delay="0"/>
                                          </p:stCondLst>
                                        </p:cTn>
                                        <p:tgtEl>
                                          <p:spTgt spid="2"/>
                                        </p:tgtEl>
                                        <p:attrNameLst>
                                          <p:attrName>style.visibility</p:attrName>
                                        </p:attrNameLst>
                                      </p:cBhvr>
                                      <p:to>
                                        <p:strVal val="visible"/>
                                      </p:to>
                                    </p:set>
                                    <p:animEffect transition="in" filter="fade">
                                      <p:cBhvr>
                                        <p:cTn id="45" dur="3000"/>
                                        <p:tgtEl>
                                          <p:spTgt spid="2"/>
                                        </p:tgtEl>
                                      </p:cBhvr>
                                    </p:animEffect>
                                  </p:childTnLst>
                                </p:cTn>
                              </p:par>
                            </p:childTnLst>
                          </p:cTn>
                        </p:par>
                        <p:par>
                          <p:cTn id="46" fill="hold">
                            <p:stCondLst>
                              <p:cond delay="14500"/>
                            </p:stCondLst>
                            <p:childTnLst>
                              <p:par>
                                <p:cTn id="47" presetID="53" presetClass="entr" presetSubtype="16" fill="hold" nodeType="after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childTnLst>
                                </p:cTn>
                              </p:par>
                            </p:childTnLst>
                          </p:cTn>
                        </p:par>
                        <p:par>
                          <p:cTn id="52" fill="hold">
                            <p:stCondLst>
                              <p:cond delay="15000"/>
                            </p:stCondLst>
                            <p:childTnLst>
                              <p:par>
                                <p:cTn id="53" presetID="22" presetClass="entr" presetSubtype="1" fill="hold" grpId="0" nodeType="after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wipe(up)">
                                      <p:cBhvr>
                                        <p:cTn id="55" dur="3000"/>
                                        <p:tgtEl>
                                          <p:spTgt spid="6"/>
                                        </p:tgtEl>
                                      </p:cBhvr>
                                    </p:animEffect>
                                  </p:childTnLst>
                                </p:cTn>
                              </p:par>
                            </p:childTnLst>
                          </p:cTn>
                        </p:par>
                        <p:par>
                          <p:cTn id="56" fill="hold">
                            <p:stCondLst>
                              <p:cond delay="18000"/>
                            </p:stCondLst>
                            <p:childTnLst>
                              <p:par>
                                <p:cTn id="57" presetID="53" presetClass="entr" presetSubtype="16"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p:cTn id="59" dur="500" fill="hold"/>
                                        <p:tgtEl>
                                          <p:spTgt spid="11"/>
                                        </p:tgtEl>
                                        <p:attrNameLst>
                                          <p:attrName>ppt_w</p:attrName>
                                        </p:attrNameLst>
                                      </p:cBhvr>
                                      <p:tavLst>
                                        <p:tav tm="0">
                                          <p:val>
                                            <p:fltVal val="0"/>
                                          </p:val>
                                        </p:tav>
                                        <p:tav tm="100000">
                                          <p:val>
                                            <p:strVal val="#ppt_w"/>
                                          </p:val>
                                        </p:tav>
                                      </p:tavLst>
                                    </p:anim>
                                    <p:anim calcmode="lin" valueType="num">
                                      <p:cBhvr>
                                        <p:cTn id="60" dur="500" fill="hold"/>
                                        <p:tgtEl>
                                          <p:spTgt spid="11"/>
                                        </p:tgtEl>
                                        <p:attrNameLst>
                                          <p:attrName>ppt_h</p:attrName>
                                        </p:attrNameLst>
                                      </p:cBhvr>
                                      <p:tavLst>
                                        <p:tav tm="0">
                                          <p:val>
                                            <p:fltVal val="0"/>
                                          </p:val>
                                        </p:tav>
                                        <p:tav tm="100000">
                                          <p:val>
                                            <p:strVal val="#ppt_h"/>
                                          </p:val>
                                        </p:tav>
                                      </p:tavLst>
                                    </p:anim>
                                    <p:animEffect transition="in" filter="fade">
                                      <p:cBhvr>
                                        <p:cTn id="61" dur="500"/>
                                        <p:tgtEl>
                                          <p:spTgt spid="11"/>
                                        </p:tgtEl>
                                      </p:cBhvr>
                                    </p:animEffect>
                                  </p:childTnLst>
                                </p:cTn>
                              </p:par>
                            </p:childTnLst>
                          </p:cTn>
                        </p:par>
                        <p:par>
                          <p:cTn id="62" fill="hold">
                            <p:stCondLst>
                              <p:cond delay="18500"/>
                            </p:stCondLst>
                            <p:childTnLst>
                              <p:par>
                                <p:cTn id="63" presetID="22" presetClass="entr" presetSubtype="1" fill="hold" grpId="0" nodeType="after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up)">
                                      <p:cBhvr>
                                        <p:cTn id="65"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7" grpId="0" animBg="1"/>
      <p:bldP spid="94" grpId="1" animBg="1"/>
      <p:bldP spid="95" grpId="1" animBg="1"/>
      <p:bldP spid="96" grpId="1" animBg="1"/>
      <p:bldP spid="97" grpId="1" animBg="1"/>
      <p:bldP spid="2"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929230" y="1073045"/>
            <a:ext cx="5214770" cy="2418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10" name="Freeform 9"/>
          <p:cNvSpPr/>
          <p:nvPr/>
        </p:nvSpPr>
        <p:spPr>
          <a:xfrm>
            <a:off x="0" y="0"/>
            <a:ext cx="6051" cy="153"/>
          </a:xfrm>
          <a:custGeom>
            <a:avLst/>
            <a:gdLst>
              <a:gd name="connsiteX0" fmla="*/ 0 w 8068"/>
              <a:gd name="connsiteY0" fmla="*/ 0 h 204"/>
              <a:gd name="connsiteX1" fmla="*/ 8068 w 8068"/>
              <a:gd name="connsiteY1" fmla="*/ 0 h 204"/>
              <a:gd name="connsiteX2" fmla="*/ 0 w 8068"/>
              <a:gd name="connsiteY2" fmla="*/ 204 h 204"/>
              <a:gd name="connsiteX3" fmla="*/ 0 w 8068"/>
              <a:gd name="connsiteY3" fmla="*/ 0 h 204"/>
            </a:gdLst>
            <a:ahLst/>
            <a:cxnLst>
              <a:cxn ang="0">
                <a:pos x="connsiteX0" y="connsiteY0"/>
              </a:cxn>
              <a:cxn ang="0">
                <a:pos x="connsiteX1" y="connsiteY1"/>
              </a:cxn>
              <a:cxn ang="0">
                <a:pos x="connsiteX2" y="connsiteY2"/>
              </a:cxn>
              <a:cxn ang="0">
                <a:pos x="connsiteX3" y="connsiteY3"/>
              </a:cxn>
            </a:cxnLst>
            <a:rect l="l" t="t" r="r" b="b"/>
            <a:pathLst>
              <a:path w="8068" h="204">
                <a:moveTo>
                  <a:pt x="0" y="0"/>
                </a:moveTo>
                <a:lnTo>
                  <a:pt x="8068" y="0"/>
                </a:lnTo>
                <a:lnTo>
                  <a:pt x="0" y="204"/>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8" name="Freeform 7"/>
          <p:cNvSpPr/>
          <p:nvPr/>
        </p:nvSpPr>
        <p:spPr>
          <a:xfrm>
            <a:off x="0" y="5143347"/>
            <a:ext cx="6051" cy="153"/>
          </a:xfrm>
          <a:custGeom>
            <a:avLst/>
            <a:gdLst>
              <a:gd name="connsiteX0" fmla="*/ 0 w 8068"/>
              <a:gd name="connsiteY0" fmla="*/ 0 h 204"/>
              <a:gd name="connsiteX1" fmla="*/ 8068 w 8068"/>
              <a:gd name="connsiteY1" fmla="*/ 204 h 204"/>
              <a:gd name="connsiteX2" fmla="*/ 0 w 8068"/>
              <a:gd name="connsiteY2" fmla="*/ 204 h 204"/>
              <a:gd name="connsiteX3" fmla="*/ 0 w 8068"/>
              <a:gd name="connsiteY3" fmla="*/ 0 h 204"/>
            </a:gdLst>
            <a:ahLst/>
            <a:cxnLst>
              <a:cxn ang="0">
                <a:pos x="connsiteX0" y="connsiteY0"/>
              </a:cxn>
              <a:cxn ang="0">
                <a:pos x="connsiteX1" y="connsiteY1"/>
              </a:cxn>
              <a:cxn ang="0">
                <a:pos x="connsiteX2" y="connsiteY2"/>
              </a:cxn>
              <a:cxn ang="0">
                <a:pos x="connsiteX3" y="connsiteY3"/>
              </a:cxn>
            </a:cxnLst>
            <a:rect l="l" t="t" r="r" b="b"/>
            <a:pathLst>
              <a:path w="8068" h="204">
                <a:moveTo>
                  <a:pt x="0" y="0"/>
                </a:moveTo>
                <a:lnTo>
                  <a:pt x="8068" y="204"/>
                </a:lnTo>
                <a:lnTo>
                  <a:pt x="0" y="204"/>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pic>
        <p:nvPicPr>
          <p:cNvPr id="12" name="Picture 1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2250" y="283291"/>
            <a:ext cx="4435732" cy="4412919"/>
          </a:xfrm>
          <a:prstGeom prst="ellipse">
            <a:avLst/>
          </a:prstGeom>
          <a:noFill/>
          <a:ln w="203200" cmpd="thickThin">
            <a:solidFill>
              <a:schemeClr val="accent1"/>
            </a:solidFill>
          </a:ln>
        </p:spPr>
      </p:pic>
      <p:sp>
        <p:nvSpPr>
          <p:cNvPr id="22" name="TextBox 21"/>
          <p:cNvSpPr txBox="1"/>
          <p:nvPr/>
        </p:nvSpPr>
        <p:spPr>
          <a:xfrm>
            <a:off x="4675353" y="1251514"/>
            <a:ext cx="4138535" cy="1613262"/>
          </a:xfrm>
          <a:prstGeom prst="rect">
            <a:avLst/>
          </a:prstGeom>
          <a:noFill/>
        </p:spPr>
        <p:txBody>
          <a:bodyPr wrap="square" lIns="68580" tIns="34290" rIns="68580" bIns="34290" rtlCol="0">
            <a:spAutoFit/>
          </a:bodyPr>
          <a:lstStyle/>
          <a:p>
            <a:pPr algn="ctr">
              <a:lnSpc>
                <a:spcPct val="12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chemeClr val="bg1"/>
                </a:solidFill>
                <a:latin typeface="EuropeC" charset="0"/>
              </a:rPr>
              <a:t>Signing in Unihotel.org tourism platform for free </a:t>
            </a:r>
            <a:r>
              <a:rPr lang="en-US" dirty="0" smtClean="0">
                <a:solidFill>
                  <a:srgbClr val="0A0A0A"/>
                </a:solidFill>
                <a:latin typeface="EuropeC" charset="0"/>
                <a:cs typeface="Arial Unicode MS" charset="0"/>
              </a:rPr>
              <a:t>will let you upload all hotel materials</a:t>
            </a:r>
            <a:r>
              <a:rPr lang="en-US" dirty="0" smtClean="0">
                <a:solidFill>
                  <a:schemeClr val="bg1"/>
                </a:solidFill>
                <a:latin typeface="EuropeC" charset="0"/>
              </a:rPr>
              <a:t> </a:t>
            </a:r>
            <a:r>
              <a:rPr lang="en-US" b="1" dirty="0" smtClean="0">
                <a:solidFill>
                  <a:schemeClr val="bg1"/>
                </a:solidFill>
                <a:latin typeface="EuropeC" charset="0"/>
              </a:rPr>
              <a:t>absolutely free of charge</a:t>
            </a:r>
            <a:r>
              <a:rPr lang="en-US" dirty="0" smtClean="0">
                <a:solidFill>
                  <a:schemeClr val="bg1"/>
                </a:solidFill>
                <a:latin typeface="EuropeC" charset="0"/>
              </a:rPr>
              <a:t>: descriptions of rooms, restaurants, SPA, nurseries, menus, wedding and other programs, </a:t>
            </a:r>
            <a:r>
              <a:rPr lang="en-US" dirty="0" smtClean="0">
                <a:solidFill>
                  <a:srgbClr val="0A0A0A"/>
                </a:solidFill>
                <a:latin typeface="EuropeC" charset="0"/>
                <a:cs typeface="Arial Unicode MS" charset="0"/>
              </a:rPr>
              <a:t>as well as free upload of </a:t>
            </a:r>
            <a:r>
              <a:rPr lang="en-US" dirty="0" smtClean="0">
                <a:solidFill>
                  <a:schemeClr val="bg1"/>
                </a:solidFill>
                <a:latin typeface="EuropeC" charset="0"/>
              </a:rPr>
              <a:t>any amount of photo and video materials.</a:t>
            </a:r>
            <a:endParaRPr lang="en-US" dirty="0">
              <a:solidFill>
                <a:schemeClr val="bg1"/>
              </a:solidFill>
              <a:latin typeface="EuropeC" charset="0"/>
            </a:endParaRPr>
          </a:p>
        </p:txBody>
      </p:sp>
      <p:pic>
        <p:nvPicPr>
          <p:cNvPr id="26" name="Изображение 25" descr="uh_logo_ho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835" y="156583"/>
            <a:ext cx="1739189" cy="503993"/>
          </a:xfrm>
          <a:prstGeom prst="rect">
            <a:avLst/>
          </a:prstGeom>
        </p:spPr>
      </p:pic>
      <p:grpSp>
        <p:nvGrpSpPr>
          <p:cNvPr id="4" name="Группа 3"/>
          <p:cNvGrpSpPr/>
          <p:nvPr/>
        </p:nvGrpSpPr>
        <p:grpSpPr>
          <a:xfrm>
            <a:off x="7702460" y="3122516"/>
            <a:ext cx="1151993" cy="1151993"/>
            <a:chOff x="7702460" y="3122516"/>
            <a:chExt cx="1151993" cy="1151993"/>
          </a:xfrm>
        </p:grpSpPr>
        <p:sp>
          <p:nvSpPr>
            <p:cNvPr id="27" name="Oval 26"/>
            <p:cNvSpPr>
              <a:spLocks noChangeAspect="1"/>
            </p:cNvSpPr>
            <p:nvPr/>
          </p:nvSpPr>
          <p:spPr>
            <a:xfrm>
              <a:off x="7702460" y="3122516"/>
              <a:ext cx="1151993" cy="1151993"/>
            </a:xfrm>
            <a:prstGeom prst="ellipse">
              <a:avLst/>
            </a:prstGeom>
            <a:solidFill>
              <a:schemeClr val="bg1"/>
            </a:solidFill>
            <a:ln w="73025">
              <a:solidFill>
                <a:srgbClr val="40C0C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grpSp>
          <p:nvGrpSpPr>
            <p:cNvPr id="28" name="Group 261"/>
            <p:cNvGrpSpPr>
              <a:grpSpLocks noChangeAspect="1"/>
            </p:cNvGrpSpPr>
            <p:nvPr/>
          </p:nvGrpSpPr>
          <p:grpSpPr>
            <a:xfrm>
              <a:off x="8013446" y="3397913"/>
              <a:ext cx="539585" cy="575999"/>
              <a:chOff x="8342313" y="10972800"/>
              <a:chExt cx="1293813" cy="1381125"/>
            </a:xfrm>
            <a:solidFill>
              <a:srgbClr val="2D4861"/>
            </a:solidFill>
          </p:grpSpPr>
          <p:sp>
            <p:nvSpPr>
              <p:cNvPr id="29" name="Freeform 5"/>
              <p:cNvSpPr>
                <a:spLocks noEditPoints="1"/>
              </p:cNvSpPr>
              <p:nvPr/>
            </p:nvSpPr>
            <p:spPr bwMode="auto">
              <a:xfrm>
                <a:off x="8342313" y="10972800"/>
                <a:ext cx="1293813" cy="1381125"/>
              </a:xfrm>
              <a:custGeom>
                <a:avLst/>
                <a:gdLst>
                  <a:gd name="T0" fmla="*/ 299 w 345"/>
                  <a:gd name="T1" fmla="*/ 0 h 368"/>
                  <a:gd name="T2" fmla="*/ 46 w 345"/>
                  <a:gd name="T3" fmla="*/ 0 h 368"/>
                  <a:gd name="T4" fmla="*/ 0 w 345"/>
                  <a:gd name="T5" fmla="*/ 46 h 368"/>
                  <a:gd name="T6" fmla="*/ 0 w 345"/>
                  <a:gd name="T7" fmla="*/ 322 h 368"/>
                  <a:gd name="T8" fmla="*/ 46 w 345"/>
                  <a:gd name="T9" fmla="*/ 368 h 368"/>
                  <a:gd name="T10" fmla="*/ 299 w 345"/>
                  <a:gd name="T11" fmla="*/ 368 h 368"/>
                  <a:gd name="T12" fmla="*/ 345 w 345"/>
                  <a:gd name="T13" fmla="*/ 322 h 368"/>
                  <a:gd name="T14" fmla="*/ 345 w 345"/>
                  <a:gd name="T15" fmla="*/ 46 h 368"/>
                  <a:gd name="T16" fmla="*/ 299 w 345"/>
                  <a:gd name="T17" fmla="*/ 0 h 368"/>
                  <a:gd name="T18" fmla="*/ 322 w 345"/>
                  <a:gd name="T19" fmla="*/ 322 h 368"/>
                  <a:gd name="T20" fmla="*/ 299 w 345"/>
                  <a:gd name="T21" fmla="*/ 345 h 368"/>
                  <a:gd name="T22" fmla="*/ 46 w 345"/>
                  <a:gd name="T23" fmla="*/ 345 h 368"/>
                  <a:gd name="T24" fmla="*/ 23 w 345"/>
                  <a:gd name="T25" fmla="*/ 322 h 368"/>
                  <a:gd name="T26" fmla="*/ 23 w 345"/>
                  <a:gd name="T27" fmla="*/ 46 h 368"/>
                  <a:gd name="T28" fmla="*/ 46 w 345"/>
                  <a:gd name="T29" fmla="*/ 23 h 368"/>
                  <a:gd name="T30" fmla="*/ 299 w 345"/>
                  <a:gd name="T31" fmla="*/ 23 h 368"/>
                  <a:gd name="T32" fmla="*/ 322 w 345"/>
                  <a:gd name="T33" fmla="*/ 46 h 368"/>
                  <a:gd name="T34" fmla="*/ 322 w 345"/>
                  <a:gd name="T35" fmla="*/ 32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5" h="368">
                    <a:moveTo>
                      <a:pt x="299" y="0"/>
                    </a:moveTo>
                    <a:cubicBezTo>
                      <a:pt x="46" y="0"/>
                      <a:pt x="46" y="0"/>
                      <a:pt x="46" y="0"/>
                    </a:cubicBezTo>
                    <a:cubicBezTo>
                      <a:pt x="20" y="0"/>
                      <a:pt x="0" y="21"/>
                      <a:pt x="0" y="46"/>
                    </a:cubicBezTo>
                    <a:cubicBezTo>
                      <a:pt x="0" y="322"/>
                      <a:pt x="0" y="322"/>
                      <a:pt x="0" y="322"/>
                    </a:cubicBezTo>
                    <a:cubicBezTo>
                      <a:pt x="0" y="348"/>
                      <a:pt x="20" y="368"/>
                      <a:pt x="46" y="368"/>
                    </a:cubicBezTo>
                    <a:cubicBezTo>
                      <a:pt x="299" y="368"/>
                      <a:pt x="299" y="368"/>
                      <a:pt x="299" y="368"/>
                    </a:cubicBezTo>
                    <a:cubicBezTo>
                      <a:pt x="324" y="368"/>
                      <a:pt x="345" y="348"/>
                      <a:pt x="345" y="322"/>
                    </a:cubicBezTo>
                    <a:cubicBezTo>
                      <a:pt x="345" y="46"/>
                      <a:pt x="345" y="46"/>
                      <a:pt x="345" y="46"/>
                    </a:cubicBezTo>
                    <a:cubicBezTo>
                      <a:pt x="345" y="21"/>
                      <a:pt x="324" y="0"/>
                      <a:pt x="299" y="0"/>
                    </a:cubicBezTo>
                    <a:close/>
                    <a:moveTo>
                      <a:pt x="322" y="322"/>
                    </a:moveTo>
                    <a:cubicBezTo>
                      <a:pt x="322" y="335"/>
                      <a:pt x="312" y="345"/>
                      <a:pt x="299" y="345"/>
                    </a:cubicBezTo>
                    <a:cubicBezTo>
                      <a:pt x="46" y="345"/>
                      <a:pt x="46" y="345"/>
                      <a:pt x="46" y="345"/>
                    </a:cubicBezTo>
                    <a:cubicBezTo>
                      <a:pt x="33" y="345"/>
                      <a:pt x="23" y="335"/>
                      <a:pt x="23" y="322"/>
                    </a:cubicBezTo>
                    <a:cubicBezTo>
                      <a:pt x="23" y="46"/>
                      <a:pt x="23" y="46"/>
                      <a:pt x="23" y="46"/>
                    </a:cubicBezTo>
                    <a:cubicBezTo>
                      <a:pt x="23" y="33"/>
                      <a:pt x="33" y="23"/>
                      <a:pt x="46" y="23"/>
                    </a:cubicBezTo>
                    <a:cubicBezTo>
                      <a:pt x="299" y="23"/>
                      <a:pt x="299" y="23"/>
                      <a:pt x="299" y="23"/>
                    </a:cubicBezTo>
                    <a:cubicBezTo>
                      <a:pt x="312" y="23"/>
                      <a:pt x="322" y="33"/>
                      <a:pt x="322" y="46"/>
                    </a:cubicBezTo>
                    <a:lnTo>
                      <a:pt x="322" y="3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 name="Freeform 6"/>
              <p:cNvSpPr>
                <a:spLocks noEditPoints="1"/>
              </p:cNvSpPr>
              <p:nvPr/>
            </p:nvSpPr>
            <p:spPr bwMode="auto">
              <a:xfrm>
                <a:off x="8513763" y="11145838"/>
                <a:ext cx="949325" cy="863600"/>
              </a:xfrm>
              <a:custGeom>
                <a:avLst/>
                <a:gdLst>
                  <a:gd name="T0" fmla="*/ 241 w 253"/>
                  <a:gd name="T1" fmla="*/ 0 h 230"/>
                  <a:gd name="T2" fmla="*/ 11 w 253"/>
                  <a:gd name="T3" fmla="*/ 0 h 230"/>
                  <a:gd name="T4" fmla="*/ 0 w 253"/>
                  <a:gd name="T5" fmla="*/ 11 h 230"/>
                  <a:gd name="T6" fmla="*/ 0 w 253"/>
                  <a:gd name="T7" fmla="*/ 219 h 230"/>
                  <a:gd name="T8" fmla="*/ 11 w 253"/>
                  <a:gd name="T9" fmla="*/ 230 h 230"/>
                  <a:gd name="T10" fmla="*/ 241 w 253"/>
                  <a:gd name="T11" fmla="*/ 230 h 230"/>
                  <a:gd name="T12" fmla="*/ 253 w 253"/>
                  <a:gd name="T13" fmla="*/ 219 h 230"/>
                  <a:gd name="T14" fmla="*/ 253 w 253"/>
                  <a:gd name="T15" fmla="*/ 11 h 230"/>
                  <a:gd name="T16" fmla="*/ 241 w 253"/>
                  <a:gd name="T17" fmla="*/ 0 h 230"/>
                  <a:gd name="T18" fmla="*/ 241 w 253"/>
                  <a:gd name="T19" fmla="*/ 11 h 230"/>
                  <a:gd name="T20" fmla="*/ 241 w 253"/>
                  <a:gd name="T21" fmla="*/ 171 h 230"/>
                  <a:gd name="T22" fmla="*/ 204 w 253"/>
                  <a:gd name="T23" fmla="*/ 130 h 230"/>
                  <a:gd name="T24" fmla="*/ 195 w 253"/>
                  <a:gd name="T25" fmla="*/ 127 h 230"/>
                  <a:gd name="T26" fmla="*/ 187 w 253"/>
                  <a:gd name="T27" fmla="*/ 130 h 230"/>
                  <a:gd name="T28" fmla="*/ 157 w 253"/>
                  <a:gd name="T29" fmla="*/ 164 h 230"/>
                  <a:gd name="T30" fmla="*/ 66 w 253"/>
                  <a:gd name="T31" fmla="*/ 61 h 230"/>
                  <a:gd name="T32" fmla="*/ 57 w 253"/>
                  <a:gd name="T33" fmla="*/ 57 h 230"/>
                  <a:gd name="T34" fmla="*/ 49 w 253"/>
                  <a:gd name="T35" fmla="*/ 61 h 230"/>
                  <a:gd name="T36" fmla="*/ 11 w 253"/>
                  <a:gd name="T37" fmla="*/ 105 h 230"/>
                  <a:gd name="T38" fmla="*/ 11 w 253"/>
                  <a:gd name="T39" fmla="*/ 11 h 230"/>
                  <a:gd name="T40" fmla="*/ 241 w 253"/>
                  <a:gd name="T41" fmla="*/ 11 h 230"/>
                  <a:gd name="T42" fmla="*/ 11 w 253"/>
                  <a:gd name="T43" fmla="*/ 122 h 230"/>
                  <a:gd name="T44" fmla="*/ 57 w 253"/>
                  <a:gd name="T45" fmla="*/ 69 h 230"/>
                  <a:gd name="T46" fmla="*/ 150 w 253"/>
                  <a:gd name="T47" fmla="*/ 174 h 230"/>
                  <a:gd name="T48" fmla="*/ 157 w 253"/>
                  <a:gd name="T49" fmla="*/ 182 h 230"/>
                  <a:gd name="T50" fmla="*/ 189 w 253"/>
                  <a:gd name="T51" fmla="*/ 219 h 230"/>
                  <a:gd name="T52" fmla="*/ 11 w 253"/>
                  <a:gd name="T53" fmla="*/ 219 h 230"/>
                  <a:gd name="T54" fmla="*/ 11 w 253"/>
                  <a:gd name="T55" fmla="*/ 122 h 230"/>
                  <a:gd name="T56" fmla="*/ 204 w 253"/>
                  <a:gd name="T57" fmla="*/ 219 h 230"/>
                  <a:gd name="T58" fmla="*/ 165 w 253"/>
                  <a:gd name="T59" fmla="*/ 173 h 230"/>
                  <a:gd name="T60" fmla="*/ 195 w 253"/>
                  <a:gd name="T61" fmla="*/ 138 h 230"/>
                  <a:gd name="T62" fmla="*/ 241 w 253"/>
                  <a:gd name="T63" fmla="*/ 188 h 230"/>
                  <a:gd name="T64" fmla="*/ 241 w 253"/>
                  <a:gd name="T65" fmla="*/ 219 h 230"/>
                  <a:gd name="T66" fmla="*/ 204 w 253"/>
                  <a:gd name="T67" fmla="*/ 21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3" h="230">
                    <a:moveTo>
                      <a:pt x="241" y="0"/>
                    </a:moveTo>
                    <a:cubicBezTo>
                      <a:pt x="11" y="0"/>
                      <a:pt x="11" y="0"/>
                      <a:pt x="11" y="0"/>
                    </a:cubicBezTo>
                    <a:cubicBezTo>
                      <a:pt x="5" y="0"/>
                      <a:pt x="0" y="5"/>
                      <a:pt x="0" y="11"/>
                    </a:cubicBezTo>
                    <a:cubicBezTo>
                      <a:pt x="0" y="219"/>
                      <a:pt x="0" y="219"/>
                      <a:pt x="0" y="219"/>
                    </a:cubicBezTo>
                    <a:cubicBezTo>
                      <a:pt x="0" y="225"/>
                      <a:pt x="5" y="230"/>
                      <a:pt x="11" y="230"/>
                    </a:cubicBezTo>
                    <a:cubicBezTo>
                      <a:pt x="241" y="230"/>
                      <a:pt x="241" y="230"/>
                      <a:pt x="241" y="230"/>
                    </a:cubicBezTo>
                    <a:cubicBezTo>
                      <a:pt x="248" y="230"/>
                      <a:pt x="253" y="225"/>
                      <a:pt x="253" y="219"/>
                    </a:cubicBezTo>
                    <a:cubicBezTo>
                      <a:pt x="253" y="11"/>
                      <a:pt x="253" y="11"/>
                      <a:pt x="253" y="11"/>
                    </a:cubicBezTo>
                    <a:cubicBezTo>
                      <a:pt x="253" y="5"/>
                      <a:pt x="248" y="0"/>
                      <a:pt x="241" y="0"/>
                    </a:cubicBezTo>
                    <a:close/>
                    <a:moveTo>
                      <a:pt x="241" y="11"/>
                    </a:moveTo>
                    <a:cubicBezTo>
                      <a:pt x="241" y="171"/>
                      <a:pt x="241" y="171"/>
                      <a:pt x="241" y="171"/>
                    </a:cubicBezTo>
                    <a:cubicBezTo>
                      <a:pt x="204" y="130"/>
                      <a:pt x="204" y="130"/>
                      <a:pt x="204" y="130"/>
                    </a:cubicBezTo>
                    <a:cubicBezTo>
                      <a:pt x="202" y="128"/>
                      <a:pt x="199" y="127"/>
                      <a:pt x="195" y="127"/>
                    </a:cubicBezTo>
                    <a:cubicBezTo>
                      <a:pt x="192" y="127"/>
                      <a:pt x="189" y="128"/>
                      <a:pt x="187" y="130"/>
                    </a:cubicBezTo>
                    <a:cubicBezTo>
                      <a:pt x="157" y="164"/>
                      <a:pt x="157" y="164"/>
                      <a:pt x="157" y="164"/>
                    </a:cubicBezTo>
                    <a:cubicBezTo>
                      <a:pt x="66" y="61"/>
                      <a:pt x="66" y="61"/>
                      <a:pt x="66" y="61"/>
                    </a:cubicBezTo>
                    <a:cubicBezTo>
                      <a:pt x="64" y="59"/>
                      <a:pt x="61" y="57"/>
                      <a:pt x="57" y="57"/>
                    </a:cubicBezTo>
                    <a:cubicBezTo>
                      <a:pt x="54" y="57"/>
                      <a:pt x="51" y="59"/>
                      <a:pt x="49" y="61"/>
                    </a:cubicBezTo>
                    <a:cubicBezTo>
                      <a:pt x="11" y="105"/>
                      <a:pt x="11" y="105"/>
                      <a:pt x="11" y="105"/>
                    </a:cubicBezTo>
                    <a:cubicBezTo>
                      <a:pt x="11" y="11"/>
                      <a:pt x="11" y="11"/>
                      <a:pt x="11" y="11"/>
                    </a:cubicBezTo>
                    <a:lnTo>
                      <a:pt x="241" y="11"/>
                    </a:lnTo>
                    <a:close/>
                    <a:moveTo>
                      <a:pt x="11" y="122"/>
                    </a:moveTo>
                    <a:cubicBezTo>
                      <a:pt x="57" y="69"/>
                      <a:pt x="57" y="69"/>
                      <a:pt x="57" y="69"/>
                    </a:cubicBezTo>
                    <a:cubicBezTo>
                      <a:pt x="150" y="174"/>
                      <a:pt x="150" y="174"/>
                      <a:pt x="150" y="174"/>
                    </a:cubicBezTo>
                    <a:cubicBezTo>
                      <a:pt x="157" y="182"/>
                      <a:pt x="157" y="182"/>
                      <a:pt x="157" y="182"/>
                    </a:cubicBezTo>
                    <a:cubicBezTo>
                      <a:pt x="189" y="219"/>
                      <a:pt x="189" y="219"/>
                      <a:pt x="189" y="219"/>
                    </a:cubicBezTo>
                    <a:cubicBezTo>
                      <a:pt x="11" y="219"/>
                      <a:pt x="11" y="219"/>
                      <a:pt x="11" y="219"/>
                    </a:cubicBezTo>
                    <a:lnTo>
                      <a:pt x="11" y="122"/>
                    </a:lnTo>
                    <a:close/>
                    <a:moveTo>
                      <a:pt x="204" y="219"/>
                    </a:moveTo>
                    <a:cubicBezTo>
                      <a:pt x="165" y="173"/>
                      <a:pt x="165" y="173"/>
                      <a:pt x="165" y="173"/>
                    </a:cubicBezTo>
                    <a:cubicBezTo>
                      <a:pt x="195" y="138"/>
                      <a:pt x="195" y="138"/>
                      <a:pt x="195" y="138"/>
                    </a:cubicBezTo>
                    <a:cubicBezTo>
                      <a:pt x="241" y="188"/>
                      <a:pt x="241" y="188"/>
                      <a:pt x="241" y="188"/>
                    </a:cubicBezTo>
                    <a:cubicBezTo>
                      <a:pt x="241" y="219"/>
                      <a:pt x="241" y="219"/>
                      <a:pt x="241" y="219"/>
                    </a:cubicBezTo>
                    <a:lnTo>
                      <a:pt x="204" y="2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2" name="Freeform 7"/>
              <p:cNvSpPr>
                <a:spLocks noEditPoints="1"/>
              </p:cNvSpPr>
              <p:nvPr/>
            </p:nvSpPr>
            <p:spPr bwMode="auto">
              <a:xfrm>
                <a:off x="9032875" y="11272838"/>
                <a:ext cx="258763" cy="263525"/>
              </a:xfrm>
              <a:custGeom>
                <a:avLst/>
                <a:gdLst>
                  <a:gd name="T0" fmla="*/ 34 w 69"/>
                  <a:gd name="T1" fmla="*/ 70 h 70"/>
                  <a:gd name="T2" fmla="*/ 69 w 69"/>
                  <a:gd name="T3" fmla="*/ 35 h 70"/>
                  <a:gd name="T4" fmla="*/ 34 w 69"/>
                  <a:gd name="T5" fmla="*/ 0 h 70"/>
                  <a:gd name="T6" fmla="*/ 0 w 69"/>
                  <a:gd name="T7" fmla="*/ 35 h 70"/>
                  <a:gd name="T8" fmla="*/ 34 w 69"/>
                  <a:gd name="T9" fmla="*/ 70 h 70"/>
                  <a:gd name="T10" fmla="*/ 34 w 69"/>
                  <a:gd name="T11" fmla="*/ 12 h 70"/>
                  <a:gd name="T12" fmla="*/ 57 w 69"/>
                  <a:gd name="T13" fmla="*/ 35 h 70"/>
                  <a:gd name="T14" fmla="*/ 34 w 69"/>
                  <a:gd name="T15" fmla="*/ 58 h 70"/>
                  <a:gd name="T16" fmla="*/ 11 w 69"/>
                  <a:gd name="T17" fmla="*/ 35 h 70"/>
                  <a:gd name="T18" fmla="*/ 34 w 69"/>
                  <a:gd name="T19"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0">
                    <a:moveTo>
                      <a:pt x="34" y="70"/>
                    </a:moveTo>
                    <a:cubicBezTo>
                      <a:pt x="53" y="70"/>
                      <a:pt x="69" y="54"/>
                      <a:pt x="69" y="35"/>
                    </a:cubicBezTo>
                    <a:cubicBezTo>
                      <a:pt x="69" y="16"/>
                      <a:pt x="53" y="0"/>
                      <a:pt x="34" y="0"/>
                    </a:cubicBezTo>
                    <a:cubicBezTo>
                      <a:pt x="15" y="0"/>
                      <a:pt x="0" y="16"/>
                      <a:pt x="0" y="35"/>
                    </a:cubicBezTo>
                    <a:cubicBezTo>
                      <a:pt x="0" y="54"/>
                      <a:pt x="15" y="70"/>
                      <a:pt x="34" y="70"/>
                    </a:cubicBezTo>
                    <a:close/>
                    <a:moveTo>
                      <a:pt x="34" y="12"/>
                    </a:moveTo>
                    <a:cubicBezTo>
                      <a:pt x="47" y="12"/>
                      <a:pt x="57" y="22"/>
                      <a:pt x="57" y="35"/>
                    </a:cubicBezTo>
                    <a:cubicBezTo>
                      <a:pt x="57" y="48"/>
                      <a:pt x="47" y="58"/>
                      <a:pt x="34" y="58"/>
                    </a:cubicBezTo>
                    <a:cubicBezTo>
                      <a:pt x="22" y="58"/>
                      <a:pt x="11" y="48"/>
                      <a:pt x="11" y="35"/>
                    </a:cubicBezTo>
                    <a:cubicBezTo>
                      <a:pt x="11" y="22"/>
                      <a:pt x="22" y="12"/>
                      <a:pt x="3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grpSp>
        <p:nvGrpSpPr>
          <p:cNvPr id="2" name="Группа 1"/>
          <p:cNvGrpSpPr/>
          <p:nvPr/>
        </p:nvGrpSpPr>
        <p:grpSpPr>
          <a:xfrm>
            <a:off x="4852454" y="3122516"/>
            <a:ext cx="1151993" cy="1151993"/>
            <a:chOff x="4852454" y="3122516"/>
            <a:chExt cx="1151993" cy="1151993"/>
          </a:xfrm>
        </p:grpSpPr>
        <p:sp>
          <p:nvSpPr>
            <p:cNvPr id="23" name="Oval 22"/>
            <p:cNvSpPr>
              <a:spLocks noChangeAspect="1"/>
            </p:cNvSpPr>
            <p:nvPr/>
          </p:nvSpPr>
          <p:spPr>
            <a:xfrm>
              <a:off x="4852454" y="3122516"/>
              <a:ext cx="1151993" cy="1151993"/>
            </a:xfrm>
            <a:prstGeom prst="ellipse">
              <a:avLst/>
            </a:prstGeom>
            <a:solidFill>
              <a:schemeClr val="bg1"/>
            </a:solidFill>
            <a:ln w="76200" cmpd="sng">
              <a:solidFill>
                <a:srgbClr val="40C0C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grpSp>
          <p:nvGrpSpPr>
            <p:cNvPr id="33" name="Group 304"/>
            <p:cNvGrpSpPr>
              <a:grpSpLocks noChangeAspect="1"/>
            </p:cNvGrpSpPr>
            <p:nvPr/>
          </p:nvGrpSpPr>
          <p:grpSpPr>
            <a:xfrm>
              <a:off x="5161558" y="3397589"/>
              <a:ext cx="593154" cy="575999"/>
              <a:chOff x="5480051" y="8412163"/>
              <a:chExt cx="384175" cy="373063"/>
            </a:xfrm>
            <a:solidFill>
              <a:srgbClr val="2D4861"/>
            </a:solidFill>
          </p:grpSpPr>
          <p:sp>
            <p:nvSpPr>
              <p:cNvPr id="34" name="Freeform 5"/>
              <p:cNvSpPr>
                <a:spLocks noEditPoints="1"/>
              </p:cNvSpPr>
              <p:nvPr/>
            </p:nvSpPr>
            <p:spPr bwMode="auto">
              <a:xfrm>
                <a:off x="5480051" y="8412163"/>
                <a:ext cx="384175" cy="373063"/>
              </a:xfrm>
              <a:custGeom>
                <a:avLst/>
                <a:gdLst>
                  <a:gd name="T0" fmla="*/ 88 w 102"/>
                  <a:gd name="T1" fmla="*/ 10 h 99"/>
                  <a:gd name="T2" fmla="*/ 64 w 102"/>
                  <a:gd name="T3" fmla="*/ 0 h 99"/>
                  <a:gd name="T4" fmla="*/ 40 w 102"/>
                  <a:gd name="T5" fmla="*/ 10 h 99"/>
                  <a:gd name="T6" fmla="*/ 32 w 102"/>
                  <a:gd name="T7" fmla="*/ 46 h 99"/>
                  <a:gd name="T8" fmla="*/ 5 w 102"/>
                  <a:gd name="T9" fmla="*/ 73 h 99"/>
                  <a:gd name="T10" fmla="*/ 0 w 102"/>
                  <a:gd name="T11" fmla="*/ 86 h 99"/>
                  <a:gd name="T12" fmla="*/ 6 w 102"/>
                  <a:gd name="T13" fmla="*/ 97 h 99"/>
                  <a:gd name="T14" fmla="*/ 8 w 102"/>
                  <a:gd name="T15" fmla="*/ 99 h 99"/>
                  <a:gd name="T16" fmla="*/ 12 w 102"/>
                  <a:gd name="T17" fmla="*/ 98 h 99"/>
                  <a:gd name="T18" fmla="*/ 31 w 102"/>
                  <a:gd name="T19" fmla="*/ 95 h 99"/>
                  <a:gd name="T20" fmla="*/ 38 w 102"/>
                  <a:gd name="T21" fmla="*/ 94 h 99"/>
                  <a:gd name="T22" fmla="*/ 38 w 102"/>
                  <a:gd name="T23" fmla="*/ 87 h 99"/>
                  <a:gd name="T24" fmla="*/ 38 w 102"/>
                  <a:gd name="T25" fmla="*/ 84 h 99"/>
                  <a:gd name="T26" fmla="*/ 42 w 102"/>
                  <a:gd name="T27" fmla="*/ 84 h 99"/>
                  <a:gd name="T28" fmla="*/ 47 w 102"/>
                  <a:gd name="T29" fmla="*/ 84 h 99"/>
                  <a:gd name="T30" fmla="*/ 49 w 102"/>
                  <a:gd name="T31" fmla="*/ 79 h 99"/>
                  <a:gd name="T32" fmla="*/ 53 w 102"/>
                  <a:gd name="T33" fmla="*/ 66 h 99"/>
                  <a:gd name="T34" fmla="*/ 64 w 102"/>
                  <a:gd name="T35" fmla="*/ 68 h 99"/>
                  <a:gd name="T36" fmla="*/ 88 w 102"/>
                  <a:gd name="T37" fmla="*/ 58 h 99"/>
                  <a:gd name="T38" fmla="*/ 88 w 102"/>
                  <a:gd name="T39" fmla="*/ 10 h 99"/>
                  <a:gd name="T40" fmla="*/ 83 w 102"/>
                  <a:gd name="T41" fmla="*/ 52 h 99"/>
                  <a:gd name="T42" fmla="*/ 64 w 102"/>
                  <a:gd name="T43" fmla="*/ 60 h 99"/>
                  <a:gd name="T44" fmla="*/ 51 w 102"/>
                  <a:gd name="T45" fmla="*/ 56 h 99"/>
                  <a:gd name="T46" fmla="*/ 47 w 102"/>
                  <a:gd name="T47" fmla="*/ 59 h 99"/>
                  <a:gd name="T48" fmla="*/ 42 w 102"/>
                  <a:gd name="T49" fmla="*/ 76 h 99"/>
                  <a:gd name="T50" fmla="*/ 30 w 102"/>
                  <a:gd name="T51" fmla="*/ 76 h 99"/>
                  <a:gd name="T52" fmla="*/ 30 w 102"/>
                  <a:gd name="T53" fmla="*/ 87 h 99"/>
                  <a:gd name="T54" fmla="*/ 11 w 102"/>
                  <a:gd name="T55" fmla="*/ 90 h 99"/>
                  <a:gd name="T56" fmla="*/ 11 w 102"/>
                  <a:gd name="T57" fmla="*/ 79 h 99"/>
                  <a:gd name="T58" fmla="*/ 42 w 102"/>
                  <a:gd name="T59" fmla="*/ 47 h 99"/>
                  <a:gd name="T60" fmla="*/ 46 w 102"/>
                  <a:gd name="T61" fmla="*/ 15 h 99"/>
                  <a:gd name="T62" fmla="*/ 64 w 102"/>
                  <a:gd name="T63" fmla="*/ 8 h 99"/>
                  <a:gd name="T64" fmla="*/ 83 w 102"/>
                  <a:gd name="T65" fmla="*/ 15 h 99"/>
                  <a:gd name="T66" fmla="*/ 83 w 102"/>
                  <a:gd name="T67" fmla="*/ 5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2" h="99">
                    <a:moveTo>
                      <a:pt x="88" y="10"/>
                    </a:moveTo>
                    <a:cubicBezTo>
                      <a:pt x="82" y="3"/>
                      <a:pt x="73" y="0"/>
                      <a:pt x="64" y="0"/>
                    </a:cubicBezTo>
                    <a:cubicBezTo>
                      <a:pt x="55" y="0"/>
                      <a:pt x="47" y="3"/>
                      <a:pt x="40" y="10"/>
                    </a:cubicBezTo>
                    <a:cubicBezTo>
                      <a:pt x="31" y="19"/>
                      <a:pt x="28" y="33"/>
                      <a:pt x="32" y="46"/>
                    </a:cubicBezTo>
                    <a:cubicBezTo>
                      <a:pt x="5" y="73"/>
                      <a:pt x="5" y="73"/>
                      <a:pt x="5" y="73"/>
                    </a:cubicBezTo>
                    <a:cubicBezTo>
                      <a:pt x="0" y="78"/>
                      <a:pt x="0" y="83"/>
                      <a:pt x="0" y="86"/>
                    </a:cubicBezTo>
                    <a:cubicBezTo>
                      <a:pt x="0" y="92"/>
                      <a:pt x="5" y="96"/>
                      <a:pt x="6" y="97"/>
                    </a:cubicBezTo>
                    <a:cubicBezTo>
                      <a:pt x="8" y="99"/>
                      <a:pt x="8" y="99"/>
                      <a:pt x="8" y="99"/>
                    </a:cubicBezTo>
                    <a:cubicBezTo>
                      <a:pt x="12" y="98"/>
                      <a:pt x="12" y="98"/>
                      <a:pt x="12" y="98"/>
                    </a:cubicBezTo>
                    <a:cubicBezTo>
                      <a:pt x="31" y="95"/>
                      <a:pt x="31" y="95"/>
                      <a:pt x="31" y="95"/>
                    </a:cubicBezTo>
                    <a:cubicBezTo>
                      <a:pt x="38" y="94"/>
                      <a:pt x="38" y="94"/>
                      <a:pt x="38" y="94"/>
                    </a:cubicBezTo>
                    <a:cubicBezTo>
                      <a:pt x="38" y="87"/>
                      <a:pt x="38" y="87"/>
                      <a:pt x="38" y="87"/>
                    </a:cubicBezTo>
                    <a:cubicBezTo>
                      <a:pt x="38" y="84"/>
                      <a:pt x="38" y="84"/>
                      <a:pt x="38" y="84"/>
                    </a:cubicBezTo>
                    <a:cubicBezTo>
                      <a:pt x="42" y="84"/>
                      <a:pt x="42" y="84"/>
                      <a:pt x="42" y="84"/>
                    </a:cubicBezTo>
                    <a:cubicBezTo>
                      <a:pt x="47" y="84"/>
                      <a:pt x="47" y="84"/>
                      <a:pt x="47" y="84"/>
                    </a:cubicBezTo>
                    <a:cubicBezTo>
                      <a:pt x="49" y="79"/>
                      <a:pt x="49" y="79"/>
                      <a:pt x="49" y="79"/>
                    </a:cubicBezTo>
                    <a:cubicBezTo>
                      <a:pt x="53" y="66"/>
                      <a:pt x="53" y="66"/>
                      <a:pt x="53" y="66"/>
                    </a:cubicBezTo>
                    <a:cubicBezTo>
                      <a:pt x="57" y="67"/>
                      <a:pt x="61" y="68"/>
                      <a:pt x="64" y="68"/>
                    </a:cubicBezTo>
                    <a:cubicBezTo>
                      <a:pt x="73" y="68"/>
                      <a:pt x="82" y="64"/>
                      <a:pt x="88" y="58"/>
                    </a:cubicBezTo>
                    <a:cubicBezTo>
                      <a:pt x="102" y="45"/>
                      <a:pt x="102" y="23"/>
                      <a:pt x="88" y="10"/>
                    </a:cubicBezTo>
                    <a:close/>
                    <a:moveTo>
                      <a:pt x="83" y="52"/>
                    </a:moveTo>
                    <a:cubicBezTo>
                      <a:pt x="78" y="57"/>
                      <a:pt x="71" y="60"/>
                      <a:pt x="64" y="60"/>
                    </a:cubicBezTo>
                    <a:cubicBezTo>
                      <a:pt x="60" y="60"/>
                      <a:pt x="55" y="58"/>
                      <a:pt x="51" y="56"/>
                    </a:cubicBezTo>
                    <a:cubicBezTo>
                      <a:pt x="47" y="59"/>
                      <a:pt x="47" y="59"/>
                      <a:pt x="47" y="59"/>
                    </a:cubicBezTo>
                    <a:cubicBezTo>
                      <a:pt x="42" y="76"/>
                      <a:pt x="42" y="76"/>
                      <a:pt x="42" y="76"/>
                    </a:cubicBezTo>
                    <a:cubicBezTo>
                      <a:pt x="30" y="76"/>
                      <a:pt x="30" y="76"/>
                      <a:pt x="30" y="76"/>
                    </a:cubicBezTo>
                    <a:cubicBezTo>
                      <a:pt x="30" y="87"/>
                      <a:pt x="30" y="87"/>
                      <a:pt x="30" y="87"/>
                    </a:cubicBezTo>
                    <a:cubicBezTo>
                      <a:pt x="11" y="90"/>
                      <a:pt x="11" y="90"/>
                      <a:pt x="11" y="90"/>
                    </a:cubicBezTo>
                    <a:cubicBezTo>
                      <a:pt x="11" y="90"/>
                      <a:pt x="4" y="85"/>
                      <a:pt x="11" y="79"/>
                    </a:cubicBezTo>
                    <a:cubicBezTo>
                      <a:pt x="16" y="74"/>
                      <a:pt x="35" y="54"/>
                      <a:pt x="42" y="47"/>
                    </a:cubicBezTo>
                    <a:cubicBezTo>
                      <a:pt x="36" y="37"/>
                      <a:pt x="37" y="24"/>
                      <a:pt x="46" y="15"/>
                    </a:cubicBezTo>
                    <a:cubicBezTo>
                      <a:pt x="51" y="10"/>
                      <a:pt x="58" y="8"/>
                      <a:pt x="64" y="8"/>
                    </a:cubicBezTo>
                    <a:cubicBezTo>
                      <a:pt x="71" y="8"/>
                      <a:pt x="78" y="10"/>
                      <a:pt x="83" y="15"/>
                    </a:cubicBezTo>
                    <a:cubicBezTo>
                      <a:pt x="93" y="25"/>
                      <a:pt x="93" y="42"/>
                      <a:pt x="83"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8" name="Freeform 6"/>
              <p:cNvSpPr>
                <a:spLocks noEditPoints="1"/>
              </p:cNvSpPr>
              <p:nvPr/>
            </p:nvSpPr>
            <p:spPr bwMode="auto">
              <a:xfrm>
                <a:off x="5683251" y="8480425"/>
                <a:ext cx="98425" cy="93663"/>
              </a:xfrm>
              <a:custGeom>
                <a:avLst/>
                <a:gdLst>
                  <a:gd name="T0" fmla="*/ 4 w 26"/>
                  <a:gd name="T1" fmla="*/ 5 h 25"/>
                  <a:gd name="T2" fmla="*/ 4 w 26"/>
                  <a:gd name="T3" fmla="*/ 21 h 25"/>
                  <a:gd name="T4" fmla="*/ 13 w 26"/>
                  <a:gd name="T5" fmla="*/ 25 h 25"/>
                  <a:gd name="T6" fmla="*/ 21 w 26"/>
                  <a:gd name="T7" fmla="*/ 21 h 25"/>
                  <a:gd name="T8" fmla="*/ 21 w 26"/>
                  <a:gd name="T9" fmla="*/ 5 h 25"/>
                  <a:gd name="T10" fmla="*/ 4 w 26"/>
                  <a:gd name="T11" fmla="*/ 5 h 25"/>
                  <a:gd name="T12" fmla="*/ 19 w 26"/>
                  <a:gd name="T13" fmla="*/ 19 h 25"/>
                  <a:gd name="T14" fmla="*/ 7 w 26"/>
                  <a:gd name="T15" fmla="*/ 19 h 25"/>
                  <a:gd name="T16" fmla="*/ 7 w 26"/>
                  <a:gd name="T17" fmla="*/ 7 h 25"/>
                  <a:gd name="T18" fmla="*/ 13 w 26"/>
                  <a:gd name="T19" fmla="*/ 5 h 25"/>
                  <a:gd name="T20" fmla="*/ 19 w 26"/>
                  <a:gd name="T21" fmla="*/ 7 h 25"/>
                  <a:gd name="T22" fmla="*/ 19 w 26"/>
                  <a:gd name="T23" fmla="*/ 1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5">
                    <a:moveTo>
                      <a:pt x="4" y="5"/>
                    </a:moveTo>
                    <a:cubicBezTo>
                      <a:pt x="0" y="9"/>
                      <a:pt x="0" y="17"/>
                      <a:pt x="4" y="21"/>
                    </a:cubicBezTo>
                    <a:cubicBezTo>
                      <a:pt x="7" y="24"/>
                      <a:pt x="10" y="25"/>
                      <a:pt x="13" y="25"/>
                    </a:cubicBezTo>
                    <a:cubicBezTo>
                      <a:pt x="16" y="25"/>
                      <a:pt x="19" y="24"/>
                      <a:pt x="21" y="21"/>
                    </a:cubicBezTo>
                    <a:cubicBezTo>
                      <a:pt x="26" y="17"/>
                      <a:pt x="26" y="9"/>
                      <a:pt x="21" y="5"/>
                    </a:cubicBezTo>
                    <a:cubicBezTo>
                      <a:pt x="17" y="0"/>
                      <a:pt x="9" y="0"/>
                      <a:pt x="4" y="5"/>
                    </a:cubicBezTo>
                    <a:close/>
                    <a:moveTo>
                      <a:pt x="19" y="19"/>
                    </a:moveTo>
                    <a:cubicBezTo>
                      <a:pt x="16" y="22"/>
                      <a:pt x="10" y="22"/>
                      <a:pt x="7" y="19"/>
                    </a:cubicBezTo>
                    <a:cubicBezTo>
                      <a:pt x="4" y="16"/>
                      <a:pt x="4" y="10"/>
                      <a:pt x="7" y="7"/>
                    </a:cubicBezTo>
                    <a:cubicBezTo>
                      <a:pt x="9" y="6"/>
                      <a:pt x="11" y="5"/>
                      <a:pt x="13" y="5"/>
                    </a:cubicBezTo>
                    <a:cubicBezTo>
                      <a:pt x="15" y="5"/>
                      <a:pt x="17" y="6"/>
                      <a:pt x="19" y="7"/>
                    </a:cubicBezTo>
                    <a:cubicBezTo>
                      <a:pt x="22" y="10"/>
                      <a:pt x="22" y="16"/>
                      <a:pt x="19"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grpSp>
        <p:nvGrpSpPr>
          <p:cNvPr id="3" name="Группа 2"/>
          <p:cNvGrpSpPr/>
          <p:nvPr/>
        </p:nvGrpSpPr>
        <p:grpSpPr>
          <a:xfrm>
            <a:off x="6282931" y="3122516"/>
            <a:ext cx="1151993" cy="1151993"/>
            <a:chOff x="6282931" y="3122516"/>
            <a:chExt cx="1151993" cy="1151993"/>
          </a:xfrm>
        </p:grpSpPr>
        <p:sp>
          <p:nvSpPr>
            <p:cNvPr id="24" name="Oval 23"/>
            <p:cNvSpPr>
              <a:spLocks noChangeAspect="1"/>
            </p:cNvSpPr>
            <p:nvPr/>
          </p:nvSpPr>
          <p:spPr>
            <a:xfrm>
              <a:off x="6282931" y="3122516"/>
              <a:ext cx="1151993" cy="1151993"/>
            </a:xfrm>
            <a:prstGeom prst="ellipse">
              <a:avLst/>
            </a:prstGeom>
            <a:solidFill>
              <a:schemeClr val="bg1"/>
            </a:solidFill>
            <a:ln w="73025">
              <a:solidFill>
                <a:srgbClr val="40C0C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grpSp>
          <p:nvGrpSpPr>
            <p:cNvPr id="39" name="Group 178"/>
            <p:cNvGrpSpPr>
              <a:grpSpLocks noChangeAspect="1"/>
            </p:cNvGrpSpPr>
            <p:nvPr/>
          </p:nvGrpSpPr>
          <p:grpSpPr>
            <a:xfrm>
              <a:off x="6553835" y="3311939"/>
              <a:ext cx="673215" cy="614462"/>
              <a:chOff x="2320925" y="3849688"/>
              <a:chExt cx="436563" cy="398462"/>
            </a:xfrm>
            <a:solidFill>
              <a:srgbClr val="2D4861"/>
            </a:solidFill>
          </p:grpSpPr>
          <p:sp>
            <p:nvSpPr>
              <p:cNvPr id="40" name="Freeform 8"/>
              <p:cNvSpPr>
                <a:spLocks/>
              </p:cNvSpPr>
              <p:nvPr/>
            </p:nvSpPr>
            <p:spPr bwMode="auto">
              <a:xfrm>
                <a:off x="2444750" y="3849688"/>
                <a:ext cx="65088" cy="134937"/>
              </a:xfrm>
              <a:custGeom>
                <a:avLst/>
                <a:gdLst>
                  <a:gd name="T0" fmla="*/ 8 w 17"/>
                  <a:gd name="T1" fmla="*/ 16 h 36"/>
                  <a:gd name="T2" fmla="*/ 1 w 17"/>
                  <a:gd name="T3" fmla="*/ 29 h 36"/>
                  <a:gd name="T4" fmla="*/ 10 w 17"/>
                  <a:gd name="T5" fmla="*/ 36 h 36"/>
                  <a:gd name="T6" fmla="*/ 12 w 17"/>
                  <a:gd name="T7" fmla="*/ 34 h 36"/>
                  <a:gd name="T8" fmla="*/ 10 w 17"/>
                  <a:gd name="T9" fmla="*/ 32 h 36"/>
                  <a:gd name="T10" fmla="*/ 4 w 17"/>
                  <a:gd name="T11" fmla="*/ 28 h 36"/>
                  <a:gd name="T12" fmla="*/ 10 w 17"/>
                  <a:gd name="T13" fmla="*/ 20 h 36"/>
                  <a:gd name="T14" fmla="*/ 16 w 17"/>
                  <a:gd name="T15" fmla="*/ 9 h 36"/>
                  <a:gd name="T16" fmla="*/ 5 w 17"/>
                  <a:gd name="T17" fmla="*/ 0 h 36"/>
                  <a:gd name="T18" fmla="*/ 3 w 17"/>
                  <a:gd name="T19" fmla="*/ 2 h 36"/>
                  <a:gd name="T20" fmla="*/ 5 w 17"/>
                  <a:gd name="T21" fmla="*/ 4 h 36"/>
                  <a:gd name="T22" fmla="*/ 12 w 17"/>
                  <a:gd name="T23" fmla="*/ 10 h 36"/>
                  <a:gd name="T24" fmla="*/ 8 w 17"/>
                  <a:gd name="T25" fmla="*/ 1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36">
                    <a:moveTo>
                      <a:pt x="8" y="16"/>
                    </a:moveTo>
                    <a:cubicBezTo>
                      <a:pt x="2" y="19"/>
                      <a:pt x="0" y="24"/>
                      <a:pt x="1" y="29"/>
                    </a:cubicBezTo>
                    <a:cubicBezTo>
                      <a:pt x="1" y="33"/>
                      <a:pt x="5" y="36"/>
                      <a:pt x="10" y="36"/>
                    </a:cubicBezTo>
                    <a:cubicBezTo>
                      <a:pt x="11" y="36"/>
                      <a:pt x="12" y="35"/>
                      <a:pt x="12" y="34"/>
                    </a:cubicBezTo>
                    <a:cubicBezTo>
                      <a:pt x="12" y="33"/>
                      <a:pt x="11" y="32"/>
                      <a:pt x="10" y="32"/>
                    </a:cubicBezTo>
                    <a:cubicBezTo>
                      <a:pt x="6" y="32"/>
                      <a:pt x="5" y="30"/>
                      <a:pt x="4" y="28"/>
                    </a:cubicBezTo>
                    <a:cubicBezTo>
                      <a:pt x="4" y="25"/>
                      <a:pt x="5" y="22"/>
                      <a:pt x="10" y="20"/>
                    </a:cubicBezTo>
                    <a:cubicBezTo>
                      <a:pt x="16" y="17"/>
                      <a:pt x="17" y="13"/>
                      <a:pt x="16" y="9"/>
                    </a:cubicBezTo>
                    <a:cubicBezTo>
                      <a:pt x="15" y="4"/>
                      <a:pt x="10" y="0"/>
                      <a:pt x="5" y="0"/>
                    </a:cubicBezTo>
                    <a:cubicBezTo>
                      <a:pt x="4" y="0"/>
                      <a:pt x="3" y="1"/>
                      <a:pt x="3" y="2"/>
                    </a:cubicBezTo>
                    <a:cubicBezTo>
                      <a:pt x="3" y="3"/>
                      <a:pt x="4" y="4"/>
                      <a:pt x="5" y="4"/>
                    </a:cubicBezTo>
                    <a:cubicBezTo>
                      <a:pt x="9" y="4"/>
                      <a:pt x="12" y="7"/>
                      <a:pt x="12" y="10"/>
                    </a:cubicBezTo>
                    <a:cubicBezTo>
                      <a:pt x="13" y="13"/>
                      <a:pt x="11" y="15"/>
                      <a:pt x="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1" name="Freeform 9"/>
              <p:cNvSpPr>
                <a:spLocks/>
              </p:cNvSpPr>
              <p:nvPr/>
            </p:nvSpPr>
            <p:spPr bwMode="auto">
              <a:xfrm>
                <a:off x="2509838" y="3849688"/>
                <a:ext cx="63500" cy="134937"/>
              </a:xfrm>
              <a:custGeom>
                <a:avLst/>
                <a:gdLst>
                  <a:gd name="T0" fmla="*/ 9 w 17"/>
                  <a:gd name="T1" fmla="*/ 16 h 36"/>
                  <a:gd name="T2" fmla="*/ 1 w 17"/>
                  <a:gd name="T3" fmla="*/ 29 h 36"/>
                  <a:gd name="T4" fmla="*/ 10 w 17"/>
                  <a:gd name="T5" fmla="*/ 36 h 36"/>
                  <a:gd name="T6" fmla="*/ 12 w 17"/>
                  <a:gd name="T7" fmla="*/ 34 h 36"/>
                  <a:gd name="T8" fmla="*/ 10 w 17"/>
                  <a:gd name="T9" fmla="*/ 32 h 36"/>
                  <a:gd name="T10" fmla="*/ 5 w 17"/>
                  <a:gd name="T11" fmla="*/ 28 h 36"/>
                  <a:gd name="T12" fmla="*/ 10 w 17"/>
                  <a:gd name="T13" fmla="*/ 20 h 36"/>
                  <a:gd name="T14" fmla="*/ 17 w 17"/>
                  <a:gd name="T15" fmla="*/ 9 h 36"/>
                  <a:gd name="T16" fmla="*/ 5 w 17"/>
                  <a:gd name="T17" fmla="*/ 0 h 36"/>
                  <a:gd name="T18" fmla="*/ 3 w 17"/>
                  <a:gd name="T19" fmla="*/ 2 h 36"/>
                  <a:gd name="T20" fmla="*/ 5 w 17"/>
                  <a:gd name="T21" fmla="*/ 4 h 36"/>
                  <a:gd name="T22" fmla="*/ 13 w 17"/>
                  <a:gd name="T23" fmla="*/ 10 h 36"/>
                  <a:gd name="T24" fmla="*/ 9 w 17"/>
                  <a:gd name="T25" fmla="*/ 1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36">
                    <a:moveTo>
                      <a:pt x="9" y="16"/>
                    </a:moveTo>
                    <a:cubicBezTo>
                      <a:pt x="2" y="19"/>
                      <a:pt x="0" y="24"/>
                      <a:pt x="1" y="29"/>
                    </a:cubicBezTo>
                    <a:cubicBezTo>
                      <a:pt x="2" y="33"/>
                      <a:pt x="6" y="36"/>
                      <a:pt x="10" y="36"/>
                    </a:cubicBezTo>
                    <a:cubicBezTo>
                      <a:pt x="11" y="36"/>
                      <a:pt x="12" y="35"/>
                      <a:pt x="12" y="34"/>
                    </a:cubicBezTo>
                    <a:cubicBezTo>
                      <a:pt x="12" y="33"/>
                      <a:pt x="11" y="32"/>
                      <a:pt x="10" y="32"/>
                    </a:cubicBezTo>
                    <a:cubicBezTo>
                      <a:pt x="7" y="32"/>
                      <a:pt x="5" y="30"/>
                      <a:pt x="5" y="28"/>
                    </a:cubicBezTo>
                    <a:cubicBezTo>
                      <a:pt x="4" y="25"/>
                      <a:pt x="6" y="22"/>
                      <a:pt x="10" y="20"/>
                    </a:cubicBezTo>
                    <a:cubicBezTo>
                      <a:pt x="16" y="17"/>
                      <a:pt x="17" y="13"/>
                      <a:pt x="17" y="9"/>
                    </a:cubicBezTo>
                    <a:cubicBezTo>
                      <a:pt x="16" y="4"/>
                      <a:pt x="11" y="0"/>
                      <a:pt x="5" y="0"/>
                    </a:cubicBezTo>
                    <a:cubicBezTo>
                      <a:pt x="4" y="0"/>
                      <a:pt x="3" y="1"/>
                      <a:pt x="3" y="2"/>
                    </a:cubicBezTo>
                    <a:cubicBezTo>
                      <a:pt x="3" y="3"/>
                      <a:pt x="4" y="4"/>
                      <a:pt x="5" y="4"/>
                    </a:cubicBezTo>
                    <a:cubicBezTo>
                      <a:pt x="9" y="4"/>
                      <a:pt x="12" y="7"/>
                      <a:pt x="13" y="10"/>
                    </a:cubicBezTo>
                    <a:cubicBezTo>
                      <a:pt x="13" y="13"/>
                      <a:pt x="12" y="15"/>
                      <a:pt x="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2" name="Freeform 10"/>
              <p:cNvSpPr>
                <a:spLocks noEditPoints="1"/>
              </p:cNvSpPr>
              <p:nvPr/>
            </p:nvSpPr>
            <p:spPr bwMode="auto">
              <a:xfrm>
                <a:off x="2320925" y="4006850"/>
                <a:ext cx="436563" cy="241300"/>
              </a:xfrm>
              <a:custGeom>
                <a:avLst/>
                <a:gdLst>
                  <a:gd name="T0" fmla="*/ 113 w 116"/>
                  <a:gd name="T1" fmla="*/ 20 h 64"/>
                  <a:gd name="T2" fmla="*/ 100 w 116"/>
                  <a:gd name="T3" fmla="*/ 12 h 64"/>
                  <a:gd name="T4" fmla="*/ 100 w 116"/>
                  <a:gd name="T5" fmla="*/ 11 h 64"/>
                  <a:gd name="T6" fmla="*/ 89 w 116"/>
                  <a:gd name="T7" fmla="*/ 0 h 64"/>
                  <a:gd name="T8" fmla="*/ 12 w 116"/>
                  <a:gd name="T9" fmla="*/ 0 h 64"/>
                  <a:gd name="T10" fmla="*/ 0 w 116"/>
                  <a:gd name="T11" fmla="*/ 11 h 64"/>
                  <a:gd name="T12" fmla="*/ 0 w 116"/>
                  <a:gd name="T13" fmla="*/ 22 h 64"/>
                  <a:gd name="T14" fmla="*/ 50 w 116"/>
                  <a:gd name="T15" fmla="*/ 64 h 64"/>
                  <a:gd name="T16" fmla="*/ 89 w 116"/>
                  <a:gd name="T17" fmla="*/ 48 h 64"/>
                  <a:gd name="T18" fmla="*/ 94 w 116"/>
                  <a:gd name="T19" fmla="*/ 48 h 64"/>
                  <a:gd name="T20" fmla="*/ 110 w 116"/>
                  <a:gd name="T21" fmla="*/ 41 h 64"/>
                  <a:gd name="T22" fmla="*/ 113 w 116"/>
                  <a:gd name="T23" fmla="*/ 20 h 64"/>
                  <a:gd name="T24" fmla="*/ 50 w 116"/>
                  <a:gd name="T25" fmla="*/ 56 h 64"/>
                  <a:gd name="T26" fmla="*/ 8 w 116"/>
                  <a:gd name="T27" fmla="*/ 22 h 64"/>
                  <a:gd name="T28" fmla="*/ 8 w 116"/>
                  <a:gd name="T29" fmla="*/ 11 h 64"/>
                  <a:gd name="T30" fmla="*/ 12 w 116"/>
                  <a:gd name="T31" fmla="*/ 8 h 64"/>
                  <a:gd name="T32" fmla="*/ 89 w 116"/>
                  <a:gd name="T33" fmla="*/ 8 h 64"/>
                  <a:gd name="T34" fmla="*/ 92 w 116"/>
                  <a:gd name="T35" fmla="*/ 11 h 64"/>
                  <a:gd name="T36" fmla="*/ 92 w 116"/>
                  <a:gd name="T37" fmla="*/ 22 h 64"/>
                  <a:gd name="T38" fmla="*/ 50 w 116"/>
                  <a:gd name="T39" fmla="*/ 56 h 64"/>
                  <a:gd name="T40" fmla="*/ 104 w 116"/>
                  <a:gd name="T41" fmla="*/ 36 h 64"/>
                  <a:gd name="T42" fmla="*/ 95 w 116"/>
                  <a:gd name="T43" fmla="*/ 40 h 64"/>
                  <a:gd name="T44" fmla="*/ 100 w 116"/>
                  <a:gd name="T45" fmla="*/ 22 h 64"/>
                  <a:gd name="T46" fmla="*/ 100 w 116"/>
                  <a:gd name="T47" fmla="*/ 20 h 64"/>
                  <a:gd name="T48" fmla="*/ 106 w 116"/>
                  <a:gd name="T49" fmla="*/ 24 h 64"/>
                  <a:gd name="T50" fmla="*/ 104 w 116"/>
                  <a:gd name="T51"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6" h="64">
                    <a:moveTo>
                      <a:pt x="113" y="20"/>
                    </a:moveTo>
                    <a:cubicBezTo>
                      <a:pt x="112" y="17"/>
                      <a:pt x="108" y="13"/>
                      <a:pt x="100" y="12"/>
                    </a:cubicBezTo>
                    <a:cubicBezTo>
                      <a:pt x="100" y="11"/>
                      <a:pt x="100" y="11"/>
                      <a:pt x="100" y="11"/>
                    </a:cubicBezTo>
                    <a:cubicBezTo>
                      <a:pt x="100" y="5"/>
                      <a:pt x="95" y="0"/>
                      <a:pt x="89" y="0"/>
                    </a:cubicBezTo>
                    <a:cubicBezTo>
                      <a:pt x="12" y="0"/>
                      <a:pt x="12" y="0"/>
                      <a:pt x="12" y="0"/>
                    </a:cubicBezTo>
                    <a:cubicBezTo>
                      <a:pt x="5" y="0"/>
                      <a:pt x="0" y="5"/>
                      <a:pt x="0" y="11"/>
                    </a:cubicBezTo>
                    <a:cubicBezTo>
                      <a:pt x="0" y="22"/>
                      <a:pt x="0" y="22"/>
                      <a:pt x="0" y="22"/>
                    </a:cubicBezTo>
                    <a:cubicBezTo>
                      <a:pt x="0" y="45"/>
                      <a:pt x="23" y="64"/>
                      <a:pt x="50" y="64"/>
                    </a:cubicBezTo>
                    <a:cubicBezTo>
                      <a:pt x="66" y="64"/>
                      <a:pt x="80" y="58"/>
                      <a:pt x="89" y="48"/>
                    </a:cubicBezTo>
                    <a:cubicBezTo>
                      <a:pt x="91" y="48"/>
                      <a:pt x="93" y="48"/>
                      <a:pt x="94" y="48"/>
                    </a:cubicBezTo>
                    <a:cubicBezTo>
                      <a:pt x="101" y="48"/>
                      <a:pt x="106" y="46"/>
                      <a:pt x="110" y="41"/>
                    </a:cubicBezTo>
                    <a:cubicBezTo>
                      <a:pt x="115" y="34"/>
                      <a:pt x="116" y="26"/>
                      <a:pt x="113" y="20"/>
                    </a:cubicBezTo>
                    <a:close/>
                    <a:moveTo>
                      <a:pt x="50" y="56"/>
                    </a:moveTo>
                    <a:cubicBezTo>
                      <a:pt x="27" y="56"/>
                      <a:pt x="8" y="41"/>
                      <a:pt x="8" y="22"/>
                    </a:cubicBezTo>
                    <a:cubicBezTo>
                      <a:pt x="8" y="11"/>
                      <a:pt x="8" y="11"/>
                      <a:pt x="8" y="11"/>
                    </a:cubicBezTo>
                    <a:cubicBezTo>
                      <a:pt x="8" y="10"/>
                      <a:pt x="10" y="8"/>
                      <a:pt x="12" y="8"/>
                    </a:cubicBezTo>
                    <a:cubicBezTo>
                      <a:pt x="89" y="8"/>
                      <a:pt x="89" y="8"/>
                      <a:pt x="89" y="8"/>
                    </a:cubicBezTo>
                    <a:cubicBezTo>
                      <a:pt x="91" y="8"/>
                      <a:pt x="92" y="10"/>
                      <a:pt x="92" y="11"/>
                    </a:cubicBezTo>
                    <a:cubicBezTo>
                      <a:pt x="92" y="22"/>
                      <a:pt x="92" y="22"/>
                      <a:pt x="92" y="22"/>
                    </a:cubicBezTo>
                    <a:cubicBezTo>
                      <a:pt x="92" y="41"/>
                      <a:pt x="73" y="56"/>
                      <a:pt x="50" y="56"/>
                    </a:cubicBezTo>
                    <a:close/>
                    <a:moveTo>
                      <a:pt x="104" y="36"/>
                    </a:moveTo>
                    <a:cubicBezTo>
                      <a:pt x="103" y="38"/>
                      <a:pt x="100" y="40"/>
                      <a:pt x="95" y="40"/>
                    </a:cubicBezTo>
                    <a:cubicBezTo>
                      <a:pt x="98" y="35"/>
                      <a:pt x="100" y="28"/>
                      <a:pt x="100" y="22"/>
                    </a:cubicBezTo>
                    <a:cubicBezTo>
                      <a:pt x="100" y="20"/>
                      <a:pt x="100" y="20"/>
                      <a:pt x="100" y="20"/>
                    </a:cubicBezTo>
                    <a:cubicBezTo>
                      <a:pt x="103" y="20"/>
                      <a:pt x="105" y="22"/>
                      <a:pt x="106" y="24"/>
                    </a:cubicBezTo>
                    <a:cubicBezTo>
                      <a:pt x="108" y="27"/>
                      <a:pt x="107" y="32"/>
                      <a:pt x="10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spTree>
    <p:extLst>
      <p:ext uri="{BB962C8B-B14F-4D97-AF65-F5344CB8AC3E}">
        <p14:creationId xmlns:p14="http://schemas.microsoft.com/office/powerpoint/2010/main" val="3382154669"/>
      </p:ext>
    </p:extLst>
  </p:cSld>
  <p:clrMapOvr>
    <a:masterClrMapping/>
  </p:clrMapOvr>
  <mc:AlternateContent xmlns:mc="http://schemas.openxmlformats.org/markup-compatibility/2006" xmlns:p14="http://schemas.microsoft.com/office/powerpoint/2010/main">
    <mc:Choice Requires="p14">
      <p:transition spd="slow" p14:dur="2000" advClick="0" advTm="13000">
        <p14:gallery dir="l"/>
      </p:transition>
    </mc:Choice>
    <mc:Fallback xmlns="">
      <p:transition spd="slow" advClick="0" advTm="13000">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par>
                                <p:cTn id="12" presetID="10" presetClass="entr" presetSubtype="0" fill="hold" grpId="0" nodeType="withEffect">
                                  <p:stCondLst>
                                    <p:cond delay="0"/>
                                  </p:stCondLst>
                                  <p:iterate type="wd">
                                    <p:tmPct val="10000"/>
                                  </p:iterate>
                                  <p:childTnLst>
                                    <p:set>
                                      <p:cBhvr>
                                        <p:cTn id="13" dur="1" fill="hold">
                                          <p:stCondLst>
                                            <p:cond delay="0"/>
                                          </p:stCondLst>
                                        </p:cTn>
                                        <p:tgtEl>
                                          <p:spTgt spid="22"/>
                                        </p:tgtEl>
                                        <p:attrNameLst>
                                          <p:attrName>style.visibility</p:attrName>
                                        </p:attrNameLst>
                                      </p:cBhvr>
                                      <p:to>
                                        <p:strVal val="visible"/>
                                      </p:to>
                                    </p:set>
                                    <p:animEffect transition="in" filter="fade">
                                      <p:cBhvr>
                                        <p:cTn id="14" dur="3000"/>
                                        <p:tgtEl>
                                          <p:spTgt spid="22"/>
                                        </p:tgtEl>
                                      </p:cBhvr>
                                    </p:animEffect>
                                  </p:childTnLst>
                                </p:cTn>
                              </p:par>
                            </p:childTnLst>
                          </p:cTn>
                        </p:par>
                        <p:par>
                          <p:cTn id="15" fill="hold">
                            <p:stCondLst>
                              <p:cond delay="18200"/>
                            </p:stCondLst>
                            <p:childTnLst>
                              <p:par>
                                <p:cTn id="16" presetID="21" presetClass="entr" presetSubtype="1"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heel(1)">
                                      <p:cBhvr>
                                        <p:cTn id="18" dur="1000"/>
                                        <p:tgtEl>
                                          <p:spTgt spid="2"/>
                                        </p:tgtEl>
                                      </p:cBhvr>
                                    </p:animEffect>
                                  </p:childTnLst>
                                </p:cTn>
                              </p:par>
                            </p:childTnLst>
                          </p:cTn>
                        </p:par>
                        <p:par>
                          <p:cTn id="19" fill="hold">
                            <p:stCondLst>
                              <p:cond delay="19200"/>
                            </p:stCondLst>
                            <p:childTnLst>
                              <p:par>
                                <p:cTn id="20" presetID="21" presetClass="entr" presetSubtype="1"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heel(1)">
                                      <p:cBhvr>
                                        <p:cTn id="22" dur="1000"/>
                                        <p:tgtEl>
                                          <p:spTgt spid="3"/>
                                        </p:tgtEl>
                                      </p:cBhvr>
                                    </p:animEffect>
                                  </p:childTnLst>
                                </p:cTn>
                              </p:par>
                            </p:childTnLst>
                          </p:cTn>
                        </p:par>
                        <p:par>
                          <p:cTn id="23" fill="hold">
                            <p:stCondLst>
                              <p:cond delay="20200"/>
                            </p:stCondLst>
                            <p:childTnLst>
                              <p:par>
                                <p:cTn id="24" presetID="21" presetClass="entr" presetSubtype="1"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heel(1)">
                                      <p:cBhvr>
                                        <p:cTn id="2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 name="Group 106"/>
          <p:cNvGrpSpPr/>
          <p:nvPr/>
        </p:nvGrpSpPr>
        <p:grpSpPr>
          <a:xfrm flipH="1">
            <a:off x="4798729" y="-431707"/>
            <a:ext cx="3149844" cy="2188124"/>
            <a:chOff x="-1924928" y="-1943412"/>
            <a:chExt cx="5875338" cy="4081463"/>
          </a:xfrm>
          <a:solidFill>
            <a:schemeClr val="tx2">
              <a:alpha val="62000"/>
            </a:schemeClr>
          </a:solidFill>
        </p:grpSpPr>
        <p:sp>
          <p:nvSpPr>
            <p:cNvPr id="105" name="Freeform 25"/>
            <p:cNvSpPr>
              <a:spLocks/>
            </p:cNvSpPr>
            <p:nvPr/>
          </p:nvSpPr>
          <p:spPr bwMode="auto">
            <a:xfrm>
              <a:off x="159460" y="28264"/>
              <a:ext cx="1841500" cy="139700"/>
            </a:xfrm>
            <a:custGeom>
              <a:avLst/>
              <a:gdLst>
                <a:gd name="T0" fmla="*/ 490 w 490"/>
                <a:gd name="T1" fmla="*/ 1 h 37"/>
                <a:gd name="T2" fmla="*/ 490 w 490"/>
                <a:gd name="T3" fmla="*/ 0 h 37"/>
                <a:gd name="T4" fmla="*/ 0 w 490"/>
                <a:gd name="T5" fmla="*/ 36 h 37"/>
                <a:gd name="T6" fmla="*/ 0 w 490"/>
                <a:gd name="T7" fmla="*/ 37 h 37"/>
                <a:gd name="T8" fmla="*/ 490 w 490"/>
                <a:gd name="T9" fmla="*/ 1 h 37"/>
              </a:gdLst>
              <a:ahLst/>
              <a:cxnLst>
                <a:cxn ang="0">
                  <a:pos x="T0" y="T1"/>
                </a:cxn>
                <a:cxn ang="0">
                  <a:pos x="T2" y="T3"/>
                </a:cxn>
                <a:cxn ang="0">
                  <a:pos x="T4" y="T5"/>
                </a:cxn>
                <a:cxn ang="0">
                  <a:pos x="T6" y="T7"/>
                </a:cxn>
                <a:cxn ang="0">
                  <a:pos x="T8" y="T9"/>
                </a:cxn>
              </a:cxnLst>
              <a:rect l="0" t="0" r="r" b="b"/>
              <a:pathLst>
                <a:path w="490" h="37">
                  <a:moveTo>
                    <a:pt x="490" y="1"/>
                  </a:moveTo>
                  <a:cubicBezTo>
                    <a:pt x="490" y="1"/>
                    <a:pt x="490" y="1"/>
                    <a:pt x="490" y="0"/>
                  </a:cubicBezTo>
                  <a:cubicBezTo>
                    <a:pt x="0" y="36"/>
                    <a:pt x="0" y="36"/>
                    <a:pt x="0" y="36"/>
                  </a:cubicBezTo>
                  <a:cubicBezTo>
                    <a:pt x="0" y="36"/>
                    <a:pt x="0" y="36"/>
                    <a:pt x="0" y="37"/>
                  </a:cubicBezTo>
                  <a:lnTo>
                    <a:pt x="490" y="1"/>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06" name="Freeform 26"/>
            <p:cNvSpPr>
              <a:spLocks/>
            </p:cNvSpPr>
            <p:nvPr/>
          </p:nvSpPr>
          <p:spPr bwMode="auto">
            <a:xfrm>
              <a:off x="964322" y="72714"/>
              <a:ext cx="1062038" cy="1477963"/>
            </a:xfrm>
            <a:custGeom>
              <a:avLst/>
              <a:gdLst>
                <a:gd name="T0" fmla="*/ 0 w 283"/>
                <a:gd name="T1" fmla="*/ 392 h 393"/>
                <a:gd name="T2" fmla="*/ 1 w 283"/>
                <a:gd name="T3" fmla="*/ 392 h 393"/>
                <a:gd name="T4" fmla="*/ 1 w 283"/>
                <a:gd name="T5" fmla="*/ 393 h 393"/>
                <a:gd name="T6" fmla="*/ 283 w 283"/>
                <a:gd name="T7" fmla="*/ 1 h 393"/>
                <a:gd name="T8" fmla="*/ 282 w 283"/>
                <a:gd name="T9" fmla="*/ 0 h 393"/>
                <a:gd name="T10" fmla="*/ 0 w 283"/>
                <a:gd name="T11" fmla="*/ 392 h 393"/>
              </a:gdLst>
              <a:ahLst/>
              <a:cxnLst>
                <a:cxn ang="0">
                  <a:pos x="T0" y="T1"/>
                </a:cxn>
                <a:cxn ang="0">
                  <a:pos x="T2" y="T3"/>
                </a:cxn>
                <a:cxn ang="0">
                  <a:pos x="T4" y="T5"/>
                </a:cxn>
                <a:cxn ang="0">
                  <a:pos x="T6" y="T7"/>
                </a:cxn>
                <a:cxn ang="0">
                  <a:pos x="T8" y="T9"/>
                </a:cxn>
                <a:cxn ang="0">
                  <a:pos x="T10" y="T11"/>
                </a:cxn>
              </a:cxnLst>
              <a:rect l="0" t="0" r="r" b="b"/>
              <a:pathLst>
                <a:path w="283" h="393">
                  <a:moveTo>
                    <a:pt x="0" y="392"/>
                  </a:moveTo>
                  <a:cubicBezTo>
                    <a:pt x="0" y="392"/>
                    <a:pt x="1" y="392"/>
                    <a:pt x="1" y="392"/>
                  </a:cubicBezTo>
                  <a:cubicBezTo>
                    <a:pt x="1" y="393"/>
                    <a:pt x="1" y="393"/>
                    <a:pt x="1" y="393"/>
                  </a:cubicBezTo>
                  <a:cubicBezTo>
                    <a:pt x="283" y="1"/>
                    <a:pt x="283" y="1"/>
                    <a:pt x="283" y="1"/>
                  </a:cubicBezTo>
                  <a:cubicBezTo>
                    <a:pt x="283" y="1"/>
                    <a:pt x="283" y="0"/>
                    <a:pt x="282" y="0"/>
                  </a:cubicBezTo>
                  <a:lnTo>
                    <a:pt x="0" y="392"/>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07" name="Freeform 27"/>
            <p:cNvSpPr>
              <a:spLocks/>
            </p:cNvSpPr>
            <p:nvPr/>
          </p:nvSpPr>
          <p:spPr bwMode="auto">
            <a:xfrm>
              <a:off x="129297" y="212414"/>
              <a:ext cx="788988" cy="1335088"/>
            </a:xfrm>
            <a:custGeom>
              <a:avLst/>
              <a:gdLst>
                <a:gd name="T0" fmla="*/ 1 w 210"/>
                <a:gd name="T1" fmla="*/ 0 h 355"/>
                <a:gd name="T2" fmla="*/ 0 w 210"/>
                <a:gd name="T3" fmla="*/ 1 h 355"/>
                <a:gd name="T4" fmla="*/ 209 w 210"/>
                <a:gd name="T5" fmla="*/ 355 h 355"/>
                <a:gd name="T6" fmla="*/ 210 w 210"/>
                <a:gd name="T7" fmla="*/ 354 h 355"/>
                <a:gd name="T8" fmla="*/ 1 w 210"/>
                <a:gd name="T9" fmla="*/ 0 h 355"/>
              </a:gdLst>
              <a:ahLst/>
              <a:cxnLst>
                <a:cxn ang="0">
                  <a:pos x="T0" y="T1"/>
                </a:cxn>
                <a:cxn ang="0">
                  <a:pos x="T2" y="T3"/>
                </a:cxn>
                <a:cxn ang="0">
                  <a:pos x="T4" y="T5"/>
                </a:cxn>
                <a:cxn ang="0">
                  <a:pos x="T6" y="T7"/>
                </a:cxn>
                <a:cxn ang="0">
                  <a:pos x="T8" y="T9"/>
                </a:cxn>
              </a:cxnLst>
              <a:rect l="0" t="0" r="r" b="b"/>
              <a:pathLst>
                <a:path w="210" h="355">
                  <a:moveTo>
                    <a:pt x="1" y="0"/>
                  </a:moveTo>
                  <a:cubicBezTo>
                    <a:pt x="1" y="0"/>
                    <a:pt x="0" y="1"/>
                    <a:pt x="0" y="1"/>
                  </a:cubicBezTo>
                  <a:cubicBezTo>
                    <a:pt x="209" y="355"/>
                    <a:pt x="209" y="355"/>
                    <a:pt x="209" y="355"/>
                  </a:cubicBezTo>
                  <a:cubicBezTo>
                    <a:pt x="209" y="355"/>
                    <a:pt x="210" y="354"/>
                    <a:pt x="210" y="354"/>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08" name="Freeform 28"/>
            <p:cNvSpPr>
              <a:spLocks/>
            </p:cNvSpPr>
            <p:nvPr/>
          </p:nvSpPr>
          <p:spPr bwMode="auto">
            <a:xfrm>
              <a:off x="54685" y="-1856099"/>
              <a:ext cx="52388" cy="1985963"/>
            </a:xfrm>
            <a:custGeom>
              <a:avLst/>
              <a:gdLst>
                <a:gd name="T0" fmla="*/ 1 w 14"/>
                <a:gd name="T1" fmla="*/ 0 h 528"/>
                <a:gd name="T2" fmla="*/ 0 w 14"/>
                <a:gd name="T3" fmla="*/ 1 h 528"/>
                <a:gd name="T4" fmla="*/ 12 w 14"/>
                <a:gd name="T5" fmla="*/ 528 h 528"/>
                <a:gd name="T6" fmla="*/ 14 w 14"/>
                <a:gd name="T7" fmla="*/ 528 h 528"/>
                <a:gd name="T8" fmla="*/ 1 w 14"/>
                <a:gd name="T9" fmla="*/ 0 h 528"/>
              </a:gdLst>
              <a:ahLst/>
              <a:cxnLst>
                <a:cxn ang="0">
                  <a:pos x="T0" y="T1"/>
                </a:cxn>
                <a:cxn ang="0">
                  <a:pos x="T2" y="T3"/>
                </a:cxn>
                <a:cxn ang="0">
                  <a:pos x="T4" y="T5"/>
                </a:cxn>
                <a:cxn ang="0">
                  <a:pos x="T6" y="T7"/>
                </a:cxn>
                <a:cxn ang="0">
                  <a:pos x="T8" y="T9"/>
                </a:cxn>
              </a:cxnLst>
              <a:rect l="0" t="0" r="r" b="b"/>
              <a:pathLst>
                <a:path w="14" h="528">
                  <a:moveTo>
                    <a:pt x="1" y="0"/>
                  </a:moveTo>
                  <a:cubicBezTo>
                    <a:pt x="1" y="1"/>
                    <a:pt x="0" y="1"/>
                    <a:pt x="0" y="1"/>
                  </a:cubicBezTo>
                  <a:cubicBezTo>
                    <a:pt x="12" y="528"/>
                    <a:pt x="12" y="528"/>
                    <a:pt x="12" y="528"/>
                  </a:cubicBezTo>
                  <a:cubicBezTo>
                    <a:pt x="13" y="528"/>
                    <a:pt x="13" y="528"/>
                    <a:pt x="14" y="528"/>
                  </a:cubicBezTo>
                  <a:lnTo>
                    <a:pt x="1" y="0"/>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09" name="Freeform 29"/>
            <p:cNvSpPr>
              <a:spLocks/>
            </p:cNvSpPr>
            <p:nvPr/>
          </p:nvSpPr>
          <p:spPr bwMode="auto">
            <a:xfrm>
              <a:off x="-558090" y="-1848161"/>
              <a:ext cx="590550" cy="1409700"/>
            </a:xfrm>
            <a:custGeom>
              <a:avLst/>
              <a:gdLst>
                <a:gd name="T0" fmla="*/ 0 w 157"/>
                <a:gd name="T1" fmla="*/ 375 h 375"/>
                <a:gd name="T2" fmla="*/ 1 w 157"/>
                <a:gd name="T3" fmla="*/ 375 h 375"/>
                <a:gd name="T4" fmla="*/ 157 w 157"/>
                <a:gd name="T5" fmla="*/ 0 h 375"/>
                <a:gd name="T6" fmla="*/ 156 w 157"/>
                <a:gd name="T7" fmla="*/ 0 h 375"/>
                <a:gd name="T8" fmla="*/ 0 w 157"/>
                <a:gd name="T9" fmla="*/ 375 h 375"/>
              </a:gdLst>
              <a:ahLst/>
              <a:cxnLst>
                <a:cxn ang="0">
                  <a:pos x="T0" y="T1"/>
                </a:cxn>
                <a:cxn ang="0">
                  <a:pos x="T2" y="T3"/>
                </a:cxn>
                <a:cxn ang="0">
                  <a:pos x="T4" y="T5"/>
                </a:cxn>
                <a:cxn ang="0">
                  <a:pos x="T6" y="T7"/>
                </a:cxn>
                <a:cxn ang="0">
                  <a:pos x="T8" y="T9"/>
                </a:cxn>
              </a:cxnLst>
              <a:rect l="0" t="0" r="r" b="b"/>
              <a:pathLst>
                <a:path w="157" h="375">
                  <a:moveTo>
                    <a:pt x="0" y="375"/>
                  </a:moveTo>
                  <a:cubicBezTo>
                    <a:pt x="0" y="375"/>
                    <a:pt x="1" y="375"/>
                    <a:pt x="1" y="375"/>
                  </a:cubicBezTo>
                  <a:cubicBezTo>
                    <a:pt x="157" y="0"/>
                    <a:pt x="157" y="0"/>
                    <a:pt x="157" y="0"/>
                  </a:cubicBezTo>
                  <a:cubicBezTo>
                    <a:pt x="157" y="0"/>
                    <a:pt x="157" y="0"/>
                    <a:pt x="156" y="0"/>
                  </a:cubicBezTo>
                  <a:lnTo>
                    <a:pt x="0" y="375"/>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10" name="Freeform 30"/>
            <p:cNvSpPr>
              <a:spLocks/>
            </p:cNvSpPr>
            <p:nvPr/>
          </p:nvSpPr>
          <p:spPr bwMode="auto">
            <a:xfrm>
              <a:off x="-1831265" y="-867086"/>
              <a:ext cx="1223963" cy="450850"/>
            </a:xfrm>
            <a:custGeom>
              <a:avLst/>
              <a:gdLst>
                <a:gd name="T0" fmla="*/ 0 w 326"/>
                <a:gd name="T1" fmla="*/ 0 h 120"/>
                <a:gd name="T2" fmla="*/ 0 w 326"/>
                <a:gd name="T3" fmla="*/ 1 h 120"/>
                <a:gd name="T4" fmla="*/ 325 w 326"/>
                <a:gd name="T5" fmla="*/ 120 h 120"/>
                <a:gd name="T6" fmla="*/ 326 w 326"/>
                <a:gd name="T7" fmla="*/ 118 h 120"/>
                <a:gd name="T8" fmla="*/ 0 w 326"/>
                <a:gd name="T9" fmla="*/ 0 h 120"/>
              </a:gdLst>
              <a:ahLst/>
              <a:cxnLst>
                <a:cxn ang="0">
                  <a:pos x="T0" y="T1"/>
                </a:cxn>
                <a:cxn ang="0">
                  <a:pos x="T2" y="T3"/>
                </a:cxn>
                <a:cxn ang="0">
                  <a:pos x="T4" y="T5"/>
                </a:cxn>
                <a:cxn ang="0">
                  <a:pos x="T6" y="T7"/>
                </a:cxn>
                <a:cxn ang="0">
                  <a:pos x="T8" y="T9"/>
                </a:cxn>
              </a:cxnLst>
              <a:rect l="0" t="0" r="r" b="b"/>
              <a:pathLst>
                <a:path w="326" h="120">
                  <a:moveTo>
                    <a:pt x="0" y="0"/>
                  </a:moveTo>
                  <a:cubicBezTo>
                    <a:pt x="0" y="0"/>
                    <a:pt x="0" y="1"/>
                    <a:pt x="0" y="1"/>
                  </a:cubicBezTo>
                  <a:cubicBezTo>
                    <a:pt x="325" y="120"/>
                    <a:pt x="325" y="120"/>
                    <a:pt x="325" y="120"/>
                  </a:cubicBezTo>
                  <a:cubicBezTo>
                    <a:pt x="325" y="119"/>
                    <a:pt x="326" y="119"/>
                    <a:pt x="326" y="118"/>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11" name="Freeform 31"/>
            <p:cNvSpPr>
              <a:spLocks/>
            </p:cNvSpPr>
            <p:nvPr/>
          </p:nvSpPr>
          <p:spPr bwMode="auto">
            <a:xfrm>
              <a:off x="2086685" y="47314"/>
              <a:ext cx="1236663" cy="1090613"/>
            </a:xfrm>
            <a:custGeom>
              <a:avLst/>
              <a:gdLst>
                <a:gd name="T0" fmla="*/ 0 w 329"/>
                <a:gd name="T1" fmla="*/ 0 h 290"/>
                <a:gd name="T2" fmla="*/ 0 w 329"/>
                <a:gd name="T3" fmla="*/ 2 h 290"/>
                <a:gd name="T4" fmla="*/ 328 w 329"/>
                <a:gd name="T5" fmla="*/ 290 h 290"/>
                <a:gd name="T6" fmla="*/ 329 w 329"/>
                <a:gd name="T7" fmla="*/ 290 h 290"/>
                <a:gd name="T8" fmla="*/ 0 w 329"/>
                <a:gd name="T9" fmla="*/ 0 h 290"/>
              </a:gdLst>
              <a:ahLst/>
              <a:cxnLst>
                <a:cxn ang="0">
                  <a:pos x="T0" y="T1"/>
                </a:cxn>
                <a:cxn ang="0">
                  <a:pos x="T2" y="T3"/>
                </a:cxn>
                <a:cxn ang="0">
                  <a:pos x="T4" y="T5"/>
                </a:cxn>
                <a:cxn ang="0">
                  <a:pos x="T6" y="T7"/>
                </a:cxn>
                <a:cxn ang="0">
                  <a:pos x="T8" y="T9"/>
                </a:cxn>
              </a:cxnLst>
              <a:rect l="0" t="0" r="r" b="b"/>
              <a:pathLst>
                <a:path w="329" h="290">
                  <a:moveTo>
                    <a:pt x="0" y="0"/>
                  </a:moveTo>
                  <a:cubicBezTo>
                    <a:pt x="0" y="1"/>
                    <a:pt x="0" y="1"/>
                    <a:pt x="0" y="2"/>
                  </a:cubicBezTo>
                  <a:cubicBezTo>
                    <a:pt x="328" y="290"/>
                    <a:pt x="328" y="290"/>
                    <a:pt x="328" y="290"/>
                  </a:cubicBezTo>
                  <a:cubicBezTo>
                    <a:pt x="328" y="290"/>
                    <a:pt x="328" y="290"/>
                    <a:pt x="329" y="290"/>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12" name="Freeform 32"/>
            <p:cNvSpPr>
              <a:spLocks/>
            </p:cNvSpPr>
            <p:nvPr/>
          </p:nvSpPr>
          <p:spPr bwMode="auto">
            <a:xfrm>
              <a:off x="3364622" y="506101"/>
              <a:ext cx="498475" cy="631825"/>
            </a:xfrm>
            <a:custGeom>
              <a:avLst/>
              <a:gdLst>
                <a:gd name="T0" fmla="*/ 132 w 133"/>
                <a:gd name="T1" fmla="*/ 0 h 168"/>
                <a:gd name="T2" fmla="*/ 0 w 133"/>
                <a:gd name="T3" fmla="*/ 167 h 168"/>
                <a:gd name="T4" fmla="*/ 1 w 133"/>
                <a:gd name="T5" fmla="*/ 168 h 168"/>
                <a:gd name="T6" fmla="*/ 133 w 133"/>
                <a:gd name="T7" fmla="*/ 2 h 168"/>
                <a:gd name="T8" fmla="*/ 132 w 133"/>
                <a:gd name="T9" fmla="*/ 0 h 168"/>
              </a:gdLst>
              <a:ahLst/>
              <a:cxnLst>
                <a:cxn ang="0">
                  <a:pos x="T0" y="T1"/>
                </a:cxn>
                <a:cxn ang="0">
                  <a:pos x="T2" y="T3"/>
                </a:cxn>
                <a:cxn ang="0">
                  <a:pos x="T4" y="T5"/>
                </a:cxn>
                <a:cxn ang="0">
                  <a:pos x="T6" y="T7"/>
                </a:cxn>
                <a:cxn ang="0">
                  <a:pos x="T8" y="T9"/>
                </a:cxn>
              </a:cxnLst>
              <a:rect l="0" t="0" r="r" b="b"/>
              <a:pathLst>
                <a:path w="133" h="168">
                  <a:moveTo>
                    <a:pt x="132" y="0"/>
                  </a:moveTo>
                  <a:cubicBezTo>
                    <a:pt x="0" y="167"/>
                    <a:pt x="0" y="167"/>
                    <a:pt x="0" y="167"/>
                  </a:cubicBezTo>
                  <a:cubicBezTo>
                    <a:pt x="0" y="167"/>
                    <a:pt x="1" y="167"/>
                    <a:pt x="1" y="168"/>
                  </a:cubicBezTo>
                  <a:cubicBezTo>
                    <a:pt x="133" y="2"/>
                    <a:pt x="133" y="2"/>
                    <a:pt x="133" y="2"/>
                  </a:cubicBezTo>
                  <a:cubicBezTo>
                    <a:pt x="133" y="1"/>
                    <a:pt x="132" y="1"/>
                    <a:pt x="13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13" name="Freeform 33"/>
            <p:cNvSpPr>
              <a:spLocks/>
            </p:cNvSpPr>
            <p:nvPr/>
          </p:nvSpPr>
          <p:spPr bwMode="auto">
            <a:xfrm>
              <a:off x="527760" y="1618939"/>
              <a:ext cx="382588" cy="439738"/>
            </a:xfrm>
            <a:custGeom>
              <a:avLst/>
              <a:gdLst>
                <a:gd name="T0" fmla="*/ 101 w 102"/>
                <a:gd name="T1" fmla="*/ 0 h 117"/>
                <a:gd name="T2" fmla="*/ 0 w 102"/>
                <a:gd name="T3" fmla="*/ 116 h 117"/>
                <a:gd name="T4" fmla="*/ 1 w 102"/>
                <a:gd name="T5" fmla="*/ 117 h 117"/>
                <a:gd name="T6" fmla="*/ 102 w 102"/>
                <a:gd name="T7" fmla="*/ 0 h 117"/>
                <a:gd name="T8" fmla="*/ 102 w 102"/>
                <a:gd name="T9" fmla="*/ 0 h 117"/>
                <a:gd name="T10" fmla="*/ 101 w 102"/>
                <a:gd name="T11" fmla="*/ 0 h 117"/>
              </a:gdLst>
              <a:ahLst/>
              <a:cxnLst>
                <a:cxn ang="0">
                  <a:pos x="T0" y="T1"/>
                </a:cxn>
                <a:cxn ang="0">
                  <a:pos x="T2" y="T3"/>
                </a:cxn>
                <a:cxn ang="0">
                  <a:pos x="T4" y="T5"/>
                </a:cxn>
                <a:cxn ang="0">
                  <a:pos x="T6" y="T7"/>
                </a:cxn>
                <a:cxn ang="0">
                  <a:pos x="T8" y="T9"/>
                </a:cxn>
                <a:cxn ang="0">
                  <a:pos x="T10" y="T11"/>
                </a:cxn>
              </a:cxnLst>
              <a:rect l="0" t="0" r="r" b="b"/>
              <a:pathLst>
                <a:path w="102" h="117">
                  <a:moveTo>
                    <a:pt x="101" y="0"/>
                  </a:moveTo>
                  <a:cubicBezTo>
                    <a:pt x="0" y="116"/>
                    <a:pt x="0" y="116"/>
                    <a:pt x="0" y="116"/>
                  </a:cubicBezTo>
                  <a:cubicBezTo>
                    <a:pt x="0" y="116"/>
                    <a:pt x="1" y="117"/>
                    <a:pt x="1" y="117"/>
                  </a:cubicBezTo>
                  <a:cubicBezTo>
                    <a:pt x="102" y="0"/>
                    <a:pt x="102" y="0"/>
                    <a:pt x="102" y="0"/>
                  </a:cubicBezTo>
                  <a:cubicBezTo>
                    <a:pt x="102" y="0"/>
                    <a:pt x="102" y="0"/>
                    <a:pt x="102" y="0"/>
                  </a:cubicBezTo>
                  <a:cubicBezTo>
                    <a:pt x="102" y="0"/>
                    <a:pt x="101" y="0"/>
                    <a:pt x="1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14" name="Freeform 34"/>
            <p:cNvSpPr>
              <a:spLocks/>
            </p:cNvSpPr>
            <p:nvPr/>
          </p:nvSpPr>
          <p:spPr bwMode="auto">
            <a:xfrm>
              <a:off x="-1924928" y="-927411"/>
              <a:ext cx="96838" cy="101600"/>
            </a:xfrm>
            <a:custGeom>
              <a:avLst/>
              <a:gdLst>
                <a:gd name="T0" fmla="*/ 21 w 26"/>
                <a:gd name="T1" fmla="*/ 4 h 27"/>
                <a:gd name="T2" fmla="*/ 4 w 26"/>
                <a:gd name="T3" fmla="*/ 6 h 27"/>
                <a:gd name="T4" fmla="*/ 6 w 26"/>
                <a:gd name="T5" fmla="*/ 23 h 27"/>
                <a:gd name="T6" fmla="*/ 23 w 26"/>
                <a:gd name="T7" fmla="*/ 21 h 27"/>
                <a:gd name="T8" fmla="*/ 25 w 26"/>
                <a:gd name="T9" fmla="*/ 17 h 27"/>
                <a:gd name="T10" fmla="*/ 25 w 26"/>
                <a:gd name="T11" fmla="*/ 16 h 27"/>
                <a:gd name="T12" fmla="*/ 21 w 26"/>
                <a:gd name="T13" fmla="*/ 4 h 27"/>
              </a:gdLst>
              <a:ahLst/>
              <a:cxnLst>
                <a:cxn ang="0">
                  <a:pos x="T0" y="T1"/>
                </a:cxn>
                <a:cxn ang="0">
                  <a:pos x="T2" y="T3"/>
                </a:cxn>
                <a:cxn ang="0">
                  <a:pos x="T4" y="T5"/>
                </a:cxn>
                <a:cxn ang="0">
                  <a:pos x="T6" y="T7"/>
                </a:cxn>
                <a:cxn ang="0">
                  <a:pos x="T8" y="T9"/>
                </a:cxn>
                <a:cxn ang="0">
                  <a:pos x="T10" y="T11"/>
                </a:cxn>
                <a:cxn ang="0">
                  <a:pos x="T12" y="T13"/>
                </a:cxn>
              </a:cxnLst>
              <a:rect l="0" t="0" r="r" b="b"/>
              <a:pathLst>
                <a:path w="26" h="27">
                  <a:moveTo>
                    <a:pt x="21" y="4"/>
                  </a:moveTo>
                  <a:cubicBezTo>
                    <a:pt x="16" y="0"/>
                    <a:pt x="8" y="1"/>
                    <a:pt x="4" y="6"/>
                  </a:cubicBezTo>
                  <a:cubicBezTo>
                    <a:pt x="0" y="11"/>
                    <a:pt x="1" y="19"/>
                    <a:pt x="6" y="23"/>
                  </a:cubicBezTo>
                  <a:cubicBezTo>
                    <a:pt x="11" y="27"/>
                    <a:pt x="19" y="26"/>
                    <a:pt x="23" y="21"/>
                  </a:cubicBezTo>
                  <a:cubicBezTo>
                    <a:pt x="24" y="20"/>
                    <a:pt x="25" y="18"/>
                    <a:pt x="25" y="17"/>
                  </a:cubicBezTo>
                  <a:cubicBezTo>
                    <a:pt x="25" y="17"/>
                    <a:pt x="25" y="16"/>
                    <a:pt x="25" y="16"/>
                  </a:cubicBezTo>
                  <a:cubicBezTo>
                    <a:pt x="26" y="12"/>
                    <a:pt x="25" y="7"/>
                    <a:pt x="21" y="4"/>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15" name="Freeform 35"/>
            <p:cNvSpPr>
              <a:spLocks/>
            </p:cNvSpPr>
            <p:nvPr/>
          </p:nvSpPr>
          <p:spPr bwMode="auto">
            <a:xfrm>
              <a:off x="-618415" y="-446399"/>
              <a:ext cx="98425" cy="101600"/>
            </a:xfrm>
            <a:custGeom>
              <a:avLst/>
              <a:gdLst>
                <a:gd name="T0" fmla="*/ 3 w 26"/>
                <a:gd name="T1" fmla="*/ 6 h 27"/>
                <a:gd name="T2" fmla="*/ 3 w 26"/>
                <a:gd name="T3" fmla="*/ 6 h 27"/>
                <a:gd name="T4" fmla="*/ 2 w 26"/>
                <a:gd name="T5" fmla="*/ 8 h 27"/>
                <a:gd name="T6" fmla="*/ 5 w 26"/>
                <a:gd name="T7" fmla="*/ 23 h 27"/>
                <a:gd name="T8" fmla="*/ 22 w 26"/>
                <a:gd name="T9" fmla="*/ 21 h 27"/>
                <a:gd name="T10" fmla="*/ 20 w 26"/>
                <a:gd name="T11" fmla="*/ 4 h 27"/>
                <a:gd name="T12" fmla="*/ 17 w 26"/>
                <a:gd name="T13" fmla="*/ 2 h 27"/>
                <a:gd name="T14" fmla="*/ 16 w 26"/>
                <a:gd name="T15" fmla="*/ 2 h 27"/>
                <a:gd name="T16" fmla="*/ 3 w 26"/>
                <a:gd name="T17"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7">
                  <a:moveTo>
                    <a:pt x="3" y="6"/>
                  </a:moveTo>
                  <a:cubicBezTo>
                    <a:pt x="3" y="6"/>
                    <a:pt x="3" y="6"/>
                    <a:pt x="3" y="6"/>
                  </a:cubicBezTo>
                  <a:cubicBezTo>
                    <a:pt x="3" y="7"/>
                    <a:pt x="2" y="7"/>
                    <a:pt x="2" y="8"/>
                  </a:cubicBezTo>
                  <a:cubicBezTo>
                    <a:pt x="0" y="13"/>
                    <a:pt x="1" y="19"/>
                    <a:pt x="5" y="23"/>
                  </a:cubicBezTo>
                  <a:cubicBezTo>
                    <a:pt x="11" y="27"/>
                    <a:pt x="18" y="26"/>
                    <a:pt x="22" y="21"/>
                  </a:cubicBezTo>
                  <a:cubicBezTo>
                    <a:pt x="26" y="16"/>
                    <a:pt x="25" y="8"/>
                    <a:pt x="20" y="4"/>
                  </a:cubicBezTo>
                  <a:cubicBezTo>
                    <a:pt x="19" y="3"/>
                    <a:pt x="18" y="3"/>
                    <a:pt x="17" y="2"/>
                  </a:cubicBezTo>
                  <a:cubicBezTo>
                    <a:pt x="17" y="2"/>
                    <a:pt x="16" y="2"/>
                    <a:pt x="16" y="2"/>
                  </a:cubicBezTo>
                  <a:cubicBezTo>
                    <a:pt x="11" y="0"/>
                    <a:pt x="6" y="2"/>
                    <a:pt x="3" y="6"/>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16" name="Freeform 36"/>
            <p:cNvSpPr>
              <a:spLocks/>
            </p:cNvSpPr>
            <p:nvPr/>
          </p:nvSpPr>
          <p:spPr bwMode="auto">
            <a:xfrm>
              <a:off x="-16753" y="-1943412"/>
              <a:ext cx="101600" cy="95250"/>
            </a:xfrm>
            <a:custGeom>
              <a:avLst/>
              <a:gdLst>
                <a:gd name="T0" fmla="*/ 23 w 27"/>
                <a:gd name="T1" fmla="*/ 21 h 25"/>
                <a:gd name="T2" fmla="*/ 21 w 27"/>
                <a:gd name="T3" fmla="*/ 4 h 25"/>
                <a:gd name="T4" fmla="*/ 5 w 27"/>
                <a:gd name="T5" fmla="*/ 6 h 25"/>
                <a:gd name="T6" fmla="*/ 6 w 27"/>
                <a:gd name="T7" fmla="*/ 23 h 25"/>
                <a:gd name="T8" fmla="*/ 12 w 27"/>
                <a:gd name="T9" fmla="*/ 25 h 25"/>
                <a:gd name="T10" fmla="*/ 13 w 27"/>
                <a:gd name="T11" fmla="*/ 25 h 25"/>
                <a:gd name="T12" fmla="*/ 19 w 27"/>
                <a:gd name="T13" fmla="*/ 24 h 25"/>
                <a:gd name="T14" fmla="*/ 20 w 27"/>
                <a:gd name="T15" fmla="*/ 23 h 25"/>
                <a:gd name="T16" fmla="*/ 23 w 27"/>
                <a:gd name="T17" fmla="*/ 2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5">
                  <a:moveTo>
                    <a:pt x="23" y="21"/>
                  </a:moveTo>
                  <a:cubicBezTo>
                    <a:pt x="27" y="15"/>
                    <a:pt x="27" y="8"/>
                    <a:pt x="21" y="4"/>
                  </a:cubicBezTo>
                  <a:cubicBezTo>
                    <a:pt x="16" y="0"/>
                    <a:pt x="9" y="0"/>
                    <a:pt x="5" y="6"/>
                  </a:cubicBezTo>
                  <a:cubicBezTo>
                    <a:pt x="0" y="11"/>
                    <a:pt x="1" y="18"/>
                    <a:pt x="6" y="23"/>
                  </a:cubicBezTo>
                  <a:cubicBezTo>
                    <a:pt x="8" y="24"/>
                    <a:pt x="10" y="25"/>
                    <a:pt x="12" y="25"/>
                  </a:cubicBezTo>
                  <a:cubicBezTo>
                    <a:pt x="13" y="25"/>
                    <a:pt x="13" y="25"/>
                    <a:pt x="13" y="25"/>
                  </a:cubicBezTo>
                  <a:cubicBezTo>
                    <a:pt x="15" y="25"/>
                    <a:pt x="17" y="25"/>
                    <a:pt x="19" y="24"/>
                  </a:cubicBezTo>
                  <a:cubicBezTo>
                    <a:pt x="19" y="24"/>
                    <a:pt x="20" y="24"/>
                    <a:pt x="20" y="23"/>
                  </a:cubicBezTo>
                  <a:cubicBezTo>
                    <a:pt x="21" y="23"/>
                    <a:pt x="22" y="22"/>
                    <a:pt x="23" y="21"/>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17" name="Freeform 37"/>
            <p:cNvSpPr>
              <a:spLocks/>
            </p:cNvSpPr>
            <p:nvPr/>
          </p:nvSpPr>
          <p:spPr bwMode="auto">
            <a:xfrm>
              <a:off x="65797" y="125101"/>
              <a:ext cx="93663" cy="95250"/>
            </a:xfrm>
            <a:custGeom>
              <a:avLst/>
              <a:gdLst>
                <a:gd name="T0" fmla="*/ 23 w 25"/>
                <a:gd name="T1" fmla="*/ 20 h 25"/>
                <a:gd name="T2" fmla="*/ 25 w 25"/>
                <a:gd name="T3" fmla="*/ 11 h 25"/>
                <a:gd name="T4" fmla="*/ 25 w 25"/>
                <a:gd name="T5" fmla="*/ 10 h 25"/>
                <a:gd name="T6" fmla="*/ 21 w 25"/>
                <a:gd name="T7" fmla="*/ 3 h 25"/>
                <a:gd name="T8" fmla="*/ 11 w 25"/>
                <a:gd name="T9" fmla="*/ 1 h 25"/>
                <a:gd name="T10" fmla="*/ 9 w 25"/>
                <a:gd name="T11" fmla="*/ 1 h 25"/>
                <a:gd name="T12" fmla="*/ 4 w 25"/>
                <a:gd name="T13" fmla="*/ 5 h 25"/>
                <a:gd name="T14" fmla="*/ 6 w 25"/>
                <a:gd name="T15" fmla="*/ 22 h 25"/>
                <a:gd name="T16" fmla="*/ 17 w 25"/>
                <a:gd name="T17" fmla="*/ 24 h 25"/>
                <a:gd name="T18" fmla="*/ 18 w 25"/>
                <a:gd name="T19" fmla="*/ 23 h 25"/>
                <a:gd name="T20" fmla="*/ 23 w 25"/>
                <a:gd name="T21" fmla="*/ 2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5">
                  <a:moveTo>
                    <a:pt x="23" y="20"/>
                  </a:moveTo>
                  <a:cubicBezTo>
                    <a:pt x="25" y="17"/>
                    <a:pt x="25" y="14"/>
                    <a:pt x="25" y="11"/>
                  </a:cubicBezTo>
                  <a:cubicBezTo>
                    <a:pt x="25" y="10"/>
                    <a:pt x="25" y="10"/>
                    <a:pt x="25" y="10"/>
                  </a:cubicBezTo>
                  <a:cubicBezTo>
                    <a:pt x="24" y="7"/>
                    <a:pt x="23" y="5"/>
                    <a:pt x="21" y="3"/>
                  </a:cubicBezTo>
                  <a:cubicBezTo>
                    <a:pt x="18" y="1"/>
                    <a:pt x="14" y="0"/>
                    <a:pt x="11" y="1"/>
                  </a:cubicBezTo>
                  <a:cubicBezTo>
                    <a:pt x="10" y="1"/>
                    <a:pt x="10" y="1"/>
                    <a:pt x="9" y="1"/>
                  </a:cubicBezTo>
                  <a:cubicBezTo>
                    <a:pt x="7" y="2"/>
                    <a:pt x="5" y="3"/>
                    <a:pt x="4" y="5"/>
                  </a:cubicBezTo>
                  <a:cubicBezTo>
                    <a:pt x="0" y="10"/>
                    <a:pt x="0" y="18"/>
                    <a:pt x="6" y="22"/>
                  </a:cubicBezTo>
                  <a:cubicBezTo>
                    <a:pt x="9" y="24"/>
                    <a:pt x="13" y="25"/>
                    <a:pt x="17" y="24"/>
                  </a:cubicBezTo>
                  <a:cubicBezTo>
                    <a:pt x="17" y="24"/>
                    <a:pt x="18" y="23"/>
                    <a:pt x="18" y="23"/>
                  </a:cubicBezTo>
                  <a:cubicBezTo>
                    <a:pt x="20" y="22"/>
                    <a:pt x="21" y="21"/>
                    <a:pt x="23" y="2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18" name="Freeform 38"/>
            <p:cNvSpPr>
              <a:spLocks/>
            </p:cNvSpPr>
            <p:nvPr/>
          </p:nvSpPr>
          <p:spPr bwMode="auto">
            <a:xfrm>
              <a:off x="888122" y="1536389"/>
              <a:ext cx="101600" cy="98425"/>
            </a:xfrm>
            <a:custGeom>
              <a:avLst/>
              <a:gdLst>
                <a:gd name="T0" fmla="*/ 20 w 27"/>
                <a:gd name="T1" fmla="*/ 3 h 26"/>
                <a:gd name="T2" fmla="*/ 8 w 27"/>
                <a:gd name="T3" fmla="*/ 2 h 26"/>
                <a:gd name="T4" fmla="*/ 7 w 27"/>
                <a:gd name="T5" fmla="*/ 3 h 26"/>
                <a:gd name="T6" fmla="*/ 4 w 27"/>
                <a:gd name="T7" fmla="*/ 5 h 26"/>
                <a:gd name="T8" fmla="*/ 5 w 27"/>
                <a:gd name="T9" fmla="*/ 22 h 26"/>
                <a:gd name="T10" fmla="*/ 6 w 27"/>
                <a:gd name="T11" fmla="*/ 22 h 26"/>
                <a:gd name="T12" fmla="*/ 6 w 27"/>
                <a:gd name="T13" fmla="*/ 22 h 26"/>
                <a:gd name="T14" fmla="*/ 23 w 27"/>
                <a:gd name="T15" fmla="*/ 20 h 26"/>
                <a:gd name="T16" fmla="*/ 21 w 27"/>
                <a:gd name="T17" fmla="*/ 4 h 26"/>
                <a:gd name="T18" fmla="*/ 21 w 27"/>
                <a:gd name="T19" fmla="*/ 3 h 26"/>
                <a:gd name="T20" fmla="*/ 20 w 27"/>
                <a:gd name="T21"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26">
                  <a:moveTo>
                    <a:pt x="20" y="3"/>
                  </a:moveTo>
                  <a:cubicBezTo>
                    <a:pt x="16" y="0"/>
                    <a:pt x="12" y="0"/>
                    <a:pt x="8" y="2"/>
                  </a:cubicBezTo>
                  <a:cubicBezTo>
                    <a:pt x="8" y="2"/>
                    <a:pt x="7" y="3"/>
                    <a:pt x="7" y="3"/>
                  </a:cubicBezTo>
                  <a:cubicBezTo>
                    <a:pt x="6" y="4"/>
                    <a:pt x="5" y="4"/>
                    <a:pt x="4" y="5"/>
                  </a:cubicBezTo>
                  <a:cubicBezTo>
                    <a:pt x="0" y="10"/>
                    <a:pt x="1" y="17"/>
                    <a:pt x="5" y="22"/>
                  </a:cubicBezTo>
                  <a:cubicBezTo>
                    <a:pt x="5" y="22"/>
                    <a:pt x="6" y="22"/>
                    <a:pt x="6" y="22"/>
                  </a:cubicBezTo>
                  <a:cubicBezTo>
                    <a:pt x="6" y="22"/>
                    <a:pt x="6" y="22"/>
                    <a:pt x="6" y="22"/>
                  </a:cubicBezTo>
                  <a:cubicBezTo>
                    <a:pt x="11" y="26"/>
                    <a:pt x="19" y="26"/>
                    <a:pt x="23" y="20"/>
                  </a:cubicBezTo>
                  <a:cubicBezTo>
                    <a:pt x="27" y="15"/>
                    <a:pt x="26" y="8"/>
                    <a:pt x="21" y="4"/>
                  </a:cubicBezTo>
                  <a:cubicBezTo>
                    <a:pt x="21" y="4"/>
                    <a:pt x="21" y="4"/>
                    <a:pt x="21" y="3"/>
                  </a:cubicBezTo>
                  <a:cubicBezTo>
                    <a:pt x="21" y="3"/>
                    <a:pt x="20" y="3"/>
                    <a:pt x="20" y="3"/>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19" name="Freeform 39"/>
            <p:cNvSpPr>
              <a:spLocks/>
            </p:cNvSpPr>
            <p:nvPr/>
          </p:nvSpPr>
          <p:spPr bwMode="auto">
            <a:xfrm>
              <a:off x="445210" y="2033276"/>
              <a:ext cx="98425" cy="104775"/>
            </a:xfrm>
            <a:custGeom>
              <a:avLst/>
              <a:gdLst>
                <a:gd name="T0" fmla="*/ 21 w 26"/>
                <a:gd name="T1" fmla="*/ 5 h 28"/>
                <a:gd name="T2" fmla="*/ 4 w 26"/>
                <a:gd name="T3" fmla="*/ 6 h 28"/>
                <a:gd name="T4" fmla="*/ 6 w 26"/>
                <a:gd name="T5" fmla="*/ 23 h 28"/>
                <a:gd name="T6" fmla="*/ 23 w 26"/>
                <a:gd name="T7" fmla="*/ 21 h 28"/>
                <a:gd name="T8" fmla="*/ 23 w 26"/>
                <a:gd name="T9" fmla="*/ 7 h 28"/>
                <a:gd name="T10" fmla="*/ 22 w 26"/>
                <a:gd name="T11" fmla="*/ 6 h 28"/>
                <a:gd name="T12" fmla="*/ 21 w 26"/>
                <a:gd name="T13" fmla="*/ 5 h 28"/>
              </a:gdLst>
              <a:ahLst/>
              <a:cxnLst>
                <a:cxn ang="0">
                  <a:pos x="T0" y="T1"/>
                </a:cxn>
                <a:cxn ang="0">
                  <a:pos x="T2" y="T3"/>
                </a:cxn>
                <a:cxn ang="0">
                  <a:pos x="T4" y="T5"/>
                </a:cxn>
                <a:cxn ang="0">
                  <a:pos x="T6" y="T7"/>
                </a:cxn>
                <a:cxn ang="0">
                  <a:pos x="T8" y="T9"/>
                </a:cxn>
                <a:cxn ang="0">
                  <a:pos x="T10" y="T11"/>
                </a:cxn>
                <a:cxn ang="0">
                  <a:pos x="T12" y="T13"/>
                </a:cxn>
              </a:cxnLst>
              <a:rect l="0" t="0" r="r" b="b"/>
              <a:pathLst>
                <a:path w="26" h="28">
                  <a:moveTo>
                    <a:pt x="21" y="5"/>
                  </a:moveTo>
                  <a:cubicBezTo>
                    <a:pt x="15" y="0"/>
                    <a:pt x="8" y="1"/>
                    <a:pt x="4" y="6"/>
                  </a:cubicBezTo>
                  <a:cubicBezTo>
                    <a:pt x="0" y="12"/>
                    <a:pt x="0" y="19"/>
                    <a:pt x="6" y="23"/>
                  </a:cubicBezTo>
                  <a:cubicBezTo>
                    <a:pt x="11" y="28"/>
                    <a:pt x="18" y="27"/>
                    <a:pt x="23" y="21"/>
                  </a:cubicBezTo>
                  <a:cubicBezTo>
                    <a:pt x="26" y="17"/>
                    <a:pt x="26" y="11"/>
                    <a:pt x="23" y="7"/>
                  </a:cubicBezTo>
                  <a:cubicBezTo>
                    <a:pt x="23" y="7"/>
                    <a:pt x="22" y="6"/>
                    <a:pt x="22" y="6"/>
                  </a:cubicBezTo>
                  <a:cubicBezTo>
                    <a:pt x="22" y="5"/>
                    <a:pt x="21" y="5"/>
                    <a:pt x="21" y="5"/>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20" name="Freeform 40"/>
            <p:cNvSpPr>
              <a:spLocks/>
            </p:cNvSpPr>
            <p:nvPr/>
          </p:nvSpPr>
          <p:spPr bwMode="auto">
            <a:xfrm>
              <a:off x="2000960" y="-17774"/>
              <a:ext cx="93663" cy="101600"/>
            </a:xfrm>
            <a:custGeom>
              <a:avLst/>
              <a:gdLst>
                <a:gd name="T0" fmla="*/ 19 w 25"/>
                <a:gd name="T1" fmla="*/ 4 h 27"/>
                <a:gd name="T2" fmla="*/ 2 w 25"/>
                <a:gd name="T3" fmla="*/ 6 h 27"/>
                <a:gd name="T4" fmla="*/ 0 w 25"/>
                <a:gd name="T5" fmla="*/ 12 h 27"/>
                <a:gd name="T6" fmla="*/ 0 w 25"/>
                <a:gd name="T7" fmla="*/ 13 h 27"/>
                <a:gd name="T8" fmla="*/ 4 w 25"/>
                <a:gd name="T9" fmla="*/ 23 h 27"/>
                <a:gd name="T10" fmla="*/ 6 w 25"/>
                <a:gd name="T11" fmla="*/ 24 h 27"/>
                <a:gd name="T12" fmla="*/ 7 w 25"/>
                <a:gd name="T13" fmla="*/ 25 h 27"/>
                <a:gd name="T14" fmla="*/ 21 w 25"/>
                <a:gd name="T15" fmla="*/ 21 h 27"/>
                <a:gd name="T16" fmla="*/ 23 w 25"/>
                <a:gd name="T17" fmla="*/ 19 h 27"/>
                <a:gd name="T18" fmla="*/ 23 w 25"/>
                <a:gd name="T19" fmla="*/ 17 h 27"/>
                <a:gd name="T20" fmla="*/ 19 w 25"/>
                <a:gd name="T21" fmla="*/ 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7">
                  <a:moveTo>
                    <a:pt x="19" y="4"/>
                  </a:moveTo>
                  <a:cubicBezTo>
                    <a:pt x="14" y="0"/>
                    <a:pt x="7" y="1"/>
                    <a:pt x="2" y="6"/>
                  </a:cubicBezTo>
                  <a:cubicBezTo>
                    <a:pt x="1" y="8"/>
                    <a:pt x="0" y="10"/>
                    <a:pt x="0" y="12"/>
                  </a:cubicBezTo>
                  <a:cubicBezTo>
                    <a:pt x="0" y="13"/>
                    <a:pt x="0" y="13"/>
                    <a:pt x="0" y="13"/>
                  </a:cubicBezTo>
                  <a:cubicBezTo>
                    <a:pt x="0" y="17"/>
                    <a:pt x="1" y="21"/>
                    <a:pt x="4" y="23"/>
                  </a:cubicBezTo>
                  <a:cubicBezTo>
                    <a:pt x="5" y="24"/>
                    <a:pt x="6" y="24"/>
                    <a:pt x="6" y="24"/>
                  </a:cubicBezTo>
                  <a:cubicBezTo>
                    <a:pt x="7" y="24"/>
                    <a:pt x="7" y="25"/>
                    <a:pt x="7" y="25"/>
                  </a:cubicBezTo>
                  <a:cubicBezTo>
                    <a:pt x="12" y="27"/>
                    <a:pt x="18" y="25"/>
                    <a:pt x="21" y="21"/>
                  </a:cubicBezTo>
                  <a:cubicBezTo>
                    <a:pt x="22" y="20"/>
                    <a:pt x="22" y="19"/>
                    <a:pt x="23" y="19"/>
                  </a:cubicBezTo>
                  <a:cubicBezTo>
                    <a:pt x="23" y="18"/>
                    <a:pt x="23" y="18"/>
                    <a:pt x="23" y="17"/>
                  </a:cubicBezTo>
                  <a:cubicBezTo>
                    <a:pt x="25" y="13"/>
                    <a:pt x="23" y="7"/>
                    <a:pt x="19" y="4"/>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21" name="Freeform 41"/>
            <p:cNvSpPr>
              <a:spLocks/>
            </p:cNvSpPr>
            <p:nvPr/>
          </p:nvSpPr>
          <p:spPr bwMode="auto">
            <a:xfrm>
              <a:off x="3293185" y="1126814"/>
              <a:ext cx="101600" cy="96838"/>
            </a:xfrm>
            <a:custGeom>
              <a:avLst/>
              <a:gdLst>
                <a:gd name="T0" fmla="*/ 8 w 27"/>
                <a:gd name="T1" fmla="*/ 3 h 26"/>
                <a:gd name="T2" fmla="*/ 7 w 27"/>
                <a:gd name="T3" fmla="*/ 3 h 26"/>
                <a:gd name="T4" fmla="*/ 4 w 27"/>
                <a:gd name="T5" fmla="*/ 5 h 26"/>
                <a:gd name="T6" fmla="*/ 6 w 27"/>
                <a:gd name="T7" fmla="*/ 22 h 26"/>
                <a:gd name="T8" fmla="*/ 23 w 27"/>
                <a:gd name="T9" fmla="*/ 20 h 26"/>
                <a:gd name="T10" fmla="*/ 21 w 27"/>
                <a:gd name="T11" fmla="*/ 3 h 26"/>
                <a:gd name="T12" fmla="*/ 20 w 27"/>
                <a:gd name="T13" fmla="*/ 3 h 26"/>
                <a:gd name="T14" fmla="*/ 19 w 27"/>
                <a:gd name="T15" fmla="*/ 2 h 26"/>
                <a:gd name="T16" fmla="*/ 8 w 27"/>
                <a:gd name="T1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6">
                  <a:moveTo>
                    <a:pt x="8" y="3"/>
                  </a:moveTo>
                  <a:cubicBezTo>
                    <a:pt x="7" y="3"/>
                    <a:pt x="7" y="3"/>
                    <a:pt x="7" y="3"/>
                  </a:cubicBezTo>
                  <a:cubicBezTo>
                    <a:pt x="6" y="4"/>
                    <a:pt x="5" y="5"/>
                    <a:pt x="4" y="5"/>
                  </a:cubicBezTo>
                  <a:cubicBezTo>
                    <a:pt x="0" y="11"/>
                    <a:pt x="1" y="18"/>
                    <a:pt x="6" y="22"/>
                  </a:cubicBezTo>
                  <a:cubicBezTo>
                    <a:pt x="12" y="26"/>
                    <a:pt x="19" y="26"/>
                    <a:pt x="23" y="20"/>
                  </a:cubicBezTo>
                  <a:cubicBezTo>
                    <a:pt x="27" y="15"/>
                    <a:pt x="27" y="8"/>
                    <a:pt x="21" y="3"/>
                  </a:cubicBezTo>
                  <a:cubicBezTo>
                    <a:pt x="21" y="3"/>
                    <a:pt x="20" y="3"/>
                    <a:pt x="20" y="3"/>
                  </a:cubicBezTo>
                  <a:cubicBezTo>
                    <a:pt x="20" y="2"/>
                    <a:pt x="19" y="2"/>
                    <a:pt x="19" y="2"/>
                  </a:cubicBezTo>
                  <a:cubicBezTo>
                    <a:pt x="15" y="0"/>
                    <a:pt x="11" y="1"/>
                    <a:pt x="8" y="3"/>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22" name="Freeform 42"/>
            <p:cNvSpPr>
              <a:spLocks/>
            </p:cNvSpPr>
            <p:nvPr/>
          </p:nvSpPr>
          <p:spPr bwMode="auto">
            <a:xfrm>
              <a:off x="3851985" y="434664"/>
              <a:ext cx="98425" cy="101600"/>
            </a:xfrm>
            <a:custGeom>
              <a:avLst/>
              <a:gdLst>
                <a:gd name="T0" fmla="*/ 5 w 26"/>
                <a:gd name="T1" fmla="*/ 23 h 27"/>
                <a:gd name="T2" fmla="*/ 22 w 26"/>
                <a:gd name="T3" fmla="*/ 21 h 27"/>
                <a:gd name="T4" fmla="*/ 20 w 26"/>
                <a:gd name="T5" fmla="*/ 4 h 27"/>
                <a:gd name="T6" fmla="*/ 3 w 26"/>
                <a:gd name="T7" fmla="*/ 6 h 27"/>
                <a:gd name="T8" fmla="*/ 2 w 26"/>
                <a:gd name="T9" fmla="*/ 19 h 27"/>
                <a:gd name="T10" fmla="*/ 3 w 26"/>
                <a:gd name="T11" fmla="*/ 21 h 27"/>
                <a:gd name="T12" fmla="*/ 5 w 26"/>
                <a:gd name="T13" fmla="*/ 23 h 27"/>
              </a:gdLst>
              <a:ahLst/>
              <a:cxnLst>
                <a:cxn ang="0">
                  <a:pos x="T0" y="T1"/>
                </a:cxn>
                <a:cxn ang="0">
                  <a:pos x="T2" y="T3"/>
                </a:cxn>
                <a:cxn ang="0">
                  <a:pos x="T4" y="T5"/>
                </a:cxn>
                <a:cxn ang="0">
                  <a:pos x="T6" y="T7"/>
                </a:cxn>
                <a:cxn ang="0">
                  <a:pos x="T8" y="T9"/>
                </a:cxn>
                <a:cxn ang="0">
                  <a:pos x="T10" y="T11"/>
                </a:cxn>
                <a:cxn ang="0">
                  <a:pos x="T12" y="T13"/>
                </a:cxn>
              </a:cxnLst>
              <a:rect l="0" t="0" r="r" b="b"/>
              <a:pathLst>
                <a:path w="26" h="27">
                  <a:moveTo>
                    <a:pt x="5" y="23"/>
                  </a:moveTo>
                  <a:cubicBezTo>
                    <a:pt x="10" y="27"/>
                    <a:pt x="18" y="27"/>
                    <a:pt x="22" y="21"/>
                  </a:cubicBezTo>
                  <a:cubicBezTo>
                    <a:pt x="26" y="16"/>
                    <a:pt x="25" y="9"/>
                    <a:pt x="20" y="4"/>
                  </a:cubicBezTo>
                  <a:cubicBezTo>
                    <a:pt x="15" y="0"/>
                    <a:pt x="7" y="1"/>
                    <a:pt x="3" y="6"/>
                  </a:cubicBezTo>
                  <a:cubicBezTo>
                    <a:pt x="0" y="10"/>
                    <a:pt x="0" y="15"/>
                    <a:pt x="2" y="19"/>
                  </a:cubicBezTo>
                  <a:cubicBezTo>
                    <a:pt x="2" y="20"/>
                    <a:pt x="3" y="20"/>
                    <a:pt x="3" y="21"/>
                  </a:cubicBezTo>
                  <a:cubicBezTo>
                    <a:pt x="3" y="22"/>
                    <a:pt x="4" y="22"/>
                    <a:pt x="5" y="23"/>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grpSp>
      <p:sp>
        <p:nvSpPr>
          <p:cNvPr id="24" name="Freeform 13"/>
          <p:cNvSpPr>
            <a:spLocks/>
          </p:cNvSpPr>
          <p:nvPr/>
        </p:nvSpPr>
        <p:spPr bwMode="auto">
          <a:xfrm flipH="1">
            <a:off x="5515831" y="4123429"/>
            <a:ext cx="1858191" cy="369073"/>
          </a:xfrm>
          <a:custGeom>
            <a:avLst/>
            <a:gdLst>
              <a:gd name="T0" fmla="*/ 1874 w 1883"/>
              <a:gd name="T1" fmla="*/ 328 h 374"/>
              <a:gd name="T2" fmla="*/ 0 w 1883"/>
              <a:gd name="T3" fmla="*/ 0 h 374"/>
              <a:gd name="T4" fmla="*/ 10 w 1883"/>
              <a:gd name="T5" fmla="*/ 45 h 374"/>
              <a:gd name="T6" fmla="*/ 1883 w 1883"/>
              <a:gd name="T7" fmla="*/ 374 h 374"/>
              <a:gd name="T8" fmla="*/ 1874 w 1883"/>
              <a:gd name="T9" fmla="*/ 328 h 374"/>
            </a:gdLst>
            <a:ahLst/>
            <a:cxnLst>
              <a:cxn ang="0">
                <a:pos x="T0" y="T1"/>
              </a:cxn>
              <a:cxn ang="0">
                <a:pos x="T2" y="T3"/>
              </a:cxn>
              <a:cxn ang="0">
                <a:pos x="T4" y="T5"/>
              </a:cxn>
              <a:cxn ang="0">
                <a:pos x="T6" y="T7"/>
              </a:cxn>
              <a:cxn ang="0">
                <a:pos x="T8" y="T9"/>
              </a:cxn>
            </a:cxnLst>
            <a:rect l="0" t="0" r="r" b="b"/>
            <a:pathLst>
              <a:path w="1883" h="374">
                <a:moveTo>
                  <a:pt x="1874" y="328"/>
                </a:moveTo>
                <a:lnTo>
                  <a:pt x="0" y="0"/>
                </a:lnTo>
                <a:lnTo>
                  <a:pt x="10" y="45"/>
                </a:lnTo>
                <a:lnTo>
                  <a:pt x="1883" y="374"/>
                </a:lnTo>
                <a:lnTo>
                  <a:pt x="1874" y="328"/>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id-ID"/>
          </a:p>
        </p:txBody>
      </p:sp>
      <p:sp>
        <p:nvSpPr>
          <p:cNvPr id="36" name="Freeform 10"/>
          <p:cNvSpPr>
            <a:spLocks/>
          </p:cNvSpPr>
          <p:nvPr/>
        </p:nvSpPr>
        <p:spPr bwMode="auto">
          <a:xfrm flipH="1">
            <a:off x="5572708" y="3402073"/>
            <a:ext cx="1729904" cy="415454"/>
          </a:xfrm>
          <a:custGeom>
            <a:avLst/>
            <a:gdLst>
              <a:gd name="T0" fmla="*/ 26 w 1753"/>
              <a:gd name="T1" fmla="*/ 119 h 421"/>
              <a:gd name="T2" fmla="*/ 1753 w 1753"/>
              <a:gd name="T3" fmla="*/ 421 h 421"/>
              <a:gd name="T4" fmla="*/ 1727 w 1753"/>
              <a:gd name="T5" fmla="*/ 302 h 421"/>
              <a:gd name="T6" fmla="*/ 0 w 1753"/>
              <a:gd name="T7" fmla="*/ 0 h 421"/>
              <a:gd name="T8" fmla="*/ 26 w 1753"/>
              <a:gd name="T9" fmla="*/ 119 h 421"/>
            </a:gdLst>
            <a:ahLst/>
            <a:cxnLst>
              <a:cxn ang="0">
                <a:pos x="T0" y="T1"/>
              </a:cxn>
              <a:cxn ang="0">
                <a:pos x="T2" y="T3"/>
              </a:cxn>
              <a:cxn ang="0">
                <a:pos x="T4" y="T5"/>
              </a:cxn>
              <a:cxn ang="0">
                <a:pos x="T6" y="T7"/>
              </a:cxn>
              <a:cxn ang="0">
                <a:pos x="T8" y="T9"/>
              </a:cxn>
            </a:cxnLst>
            <a:rect l="0" t="0" r="r" b="b"/>
            <a:pathLst>
              <a:path w="1753" h="421">
                <a:moveTo>
                  <a:pt x="26" y="119"/>
                </a:moveTo>
                <a:lnTo>
                  <a:pt x="1753" y="421"/>
                </a:lnTo>
                <a:lnTo>
                  <a:pt x="1727" y="302"/>
                </a:lnTo>
                <a:lnTo>
                  <a:pt x="0" y="0"/>
                </a:lnTo>
                <a:lnTo>
                  <a:pt x="26" y="119"/>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id-ID"/>
          </a:p>
        </p:txBody>
      </p:sp>
      <p:sp>
        <p:nvSpPr>
          <p:cNvPr id="26" name="Freeform 11"/>
          <p:cNvSpPr>
            <a:spLocks/>
          </p:cNvSpPr>
          <p:nvPr/>
        </p:nvSpPr>
        <p:spPr bwMode="auto">
          <a:xfrm flipH="1">
            <a:off x="6676546" y="2803212"/>
            <a:ext cx="1253267" cy="373020"/>
          </a:xfrm>
          <a:custGeom>
            <a:avLst/>
            <a:gdLst>
              <a:gd name="T0" fmla="*/ 1270 w 1270"/>
              <a:gd name="T1" fmla="*/ 378 h 378"/>
              <a:gd name="T2" fmla="*/ 1237 w 1270"/>
              <a:gd name="T3" fmla="*/ 209 h 378"/>
              <a:gd name="T4" fmla="*/ 0 w 1270"/>
              <a:gd name="T5" fmla="*/ 0 h 378"/>
              <a:gd name="T6" fmla="*/ 35 w 1270"/>
              <a:gd name="T7" fmla="*/ 166 h 378"/>
              <a:gd name="T8" fmla="*/ 1270 w 1270"/>
              <a:gd name="T9" fmla="*/ 378 h 378"/>
            </a:gdLst>
            <a:ahLst/>
            <a:cxnLst>
              <a:cxn ang="0">
                <a:pos x="T0" y="T1"/>
              </a:cxn>
              <a:cxn ang="0">
                <a:pos x="T2" y="T3"/>
              </a:cxn>
              <a:cxn ang="0">
                <a:pos x="T4" y="T5"/>
              </a:cxn>
              <a:cxn ang="0">
                <a:pos x="T6" y="T7"/>
              </a:cxn>
              <a:cxn ang="0">
                <a:pos x="T8" y="T9"/>
              </a:cxn>
            </a:cxnLst>
            <a:rect l="0" t="0" r="r" b="b"/>
            <a:pathLst>
              <a:path w="1270" h="378">
                <a:moveTo>
                  <a:pt x="1270" y="378"/>
                </a:moveTo>
                <a:lnTo>
                  <a:pt x="1237" y="209"/>
                </a:lnTo>
                <a:lnTo>
                  <a:pt x="0" y="0"/>
                </a:lnTo>
                <a:lnTo>
                  <a:pt x="35" y="166"/>
                </a:lnTo>
                <a:lnTo>
                  <a:pt x="1270" y="378"/>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id-ID"/>
          </a:p>
        </p:txBody>
      </p:sp>
      <p:sp>
        <p:nvSpPr>
          <p:cNvPr id="27" name="Freeform 14"/>
          <p:cNvSpPr>
            <a:spLocks/>
          </p:cNvSpPr>
          <p:nvPr/>
        </p:nvSpPr>
        <p:spPr bwMode="auto">
          <a:xfrm flipH="1">
            <a:off x="8214019" y="2397539"/>
            <a:ext cx="1124981" cy="262496"/>
          </a:xfrm>
          <a:custGeom>
            <a:avLst/>
            <a:gdLst>
              <a:gd name="T0" fmla="*/ 14 w 1140"/>
              <a:gd name="T1" fmla="*/ 69 h 266"/>
              <a:gd name="T2" fmla="*/ 1140 w 1140"/>
              <a:gd name="T3" fmla="*/ 266 h 266"/>
              <a:gd name="T4" fmla="*/ 1126 w 1140"/>
              <a:gd name="T5" fmla="*/ 197 h 266"/>
              <a:gd name="T6" fmla="*/ 0 w 1140"/>
              <a:gd name="T7" fmla="*/ 0 h 266"/>
              <a:gd name="T8" fmla="*/ 14 w 1140"/>
              <a:gd name="T9" fmla="*/ 69 h 266"/>
            </a:gdLst>
            <a:ahLst/>
            <a:cxnLst>
              <a:cxn ang="0">
                <a:pos x="T0" y="T1"/>
              </a:cxn>
              <a:cxn ang="0">
                <a:pos x="T2" y="T3"/>
              </a:cxn>
              <a:cxn ang="0">
                <a:pos x="T4" y="T5"/>
              </a:cxn>
              <a:cxn ang="0">
                <a:pos x="T6" y="T7"/>
              </a:cxn>
              <a:cxn ang="0">
                <a:pos x="T8" y="T9"/>
              </a:cxn>
            </a:cxnLst>
            <a:rect l="0" t="0" r="r" b="b"/>
            <a:pathLst>
              <a:path w="1140" h="266">
                <a:moveTo>
                  <a:pt x="14" y="69"/>
                </a:moveTo>
                <a:lnTo>
                  <a:pt x="1140" y="266"/>
                </a:lnTo>
                <a:lnTo>
                  <a:pt x="1126" y="197"/>
                </a:lnTo>
                <a:lnTo>
                  <a:pt x="0" y="0"/>
                </a:lnTo>
                <a:lnTo>
                  <a:pt x="14" y="69"/>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id-ID"/>
          </a:p>
        </p:txBody>
      </p:sp>
      <p:pic>
        <p:nvPicPr>
          <p:cNvPr id="2" name="Изображение 1" descr="Без-имени-1111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08481" y="283501"/>
            <a:ext cx="3644999" cy="4859999"/>
          </a:xfrm>
          <a:prstGeom prst="rect">
            <a:avLst/>
          </a:prstGeom>
        </p:spPr>
      </p:pic>
      <p:sp>
        <p:nvSpPr>
          <p:cNvPr id="25" name="Freeform 7"/>
          <p:cNvSpPr>
            <a:spLocks/>
          </p:cNvSpPr>
          <p:nvPr/>
        </p:nvSpPr>
        <p:spPr bwMode="auto">
          <a:xfrm flipH="1">
            <a:off x="5123353" y="4259656"/>
            <a:ext cx="1704246" cy="288153"/>
          </a:xfrm>
          <a:custGeom>
            <a:avLst/>
            <a:gdLst>
              <a:gd name="T0" fmla="*/ 7 w 1727"/>
              <a:gd name="T1" fmla="*/ 28 h 292"/>
              <a:gd name="T2" fmla="*/ 1727 w 1727"/>
              <a:gd name="T3" fmla="*/ 292 h 292"/>
              <a:gd name="T4" fmla="*/ 1720 w 1727"/>
              <a:gd name="T5" fmla="*/ 261 h 292"/>
              <a:gd name="T6" fmla="*/ 0 w 1727"/>
              <a:gd name="T7" fmla="*/ 0 h 292"/>
              <a:gd name="T8" fmla="*/ 7 w 1727"/>
              <a:gd name="T9" fmla="*/ 28 h 292"/>
            </a:gdLst>
            <a:ahLst/>
            <a:cxnLst>
              <a:cxn ang="0">
                <a:pos x="T0" y="T1"/>
              </a:cxn>
              <a:cxn ang="0">
                <a:pos x="T2" y="T3"/>
              </a:cxn>
              <a:cxn ang="0">
                <a:pos x="T4" y="T5"/>
              </a:cxn>
              <a:cxn ang="0">
                <a:pos x="T6" y="T7"/>
              </a:cxn>
              <a:cxn ang="0">
                <a:pos x="T8" y="T9"/>
              </a:cxn>
            </a:cxnLst>
            <a:rect l="0" t="0" r="r" b="b"/>
            <a:pathLst>
              <a:path w="1727" h="292">
                <a:moveTo>
                  <a:pt x="7" y="28"/>
                </a:moveTo>
                <a:lnTo>
                  <a:pt x="1727" y="292"/>
                </a:lnTo>
                <a:lnTo>
                  <a:pt x="1720" y="261"/>
                </a:lnTo>
                <a:lnTo>
                  <a:pt x="0" y="0"/>
                </a:lnTo>
                <a:lnTo>
                  <a:pt x="7" y="28"/>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id-ID"/>
          </a:p>
        </p:txBody>
      </p:sp>
      <p:sp>
        <p:nvSpPr>
          <p:cNvPr id="29" name="Freeform 6"/>
          <p:cNvSpPr>
            <a:spLocks/>
          </p:cNvSpPr>
          <p:nvPr/>
        </p:nvSpPr>
        <p:spPr bwMode="auto">
          <a:xfrm flipH="1">
            <a:off x="7707248" y="4539746"/>
            <a:ext cx="1315922" cy="224054"/>
          </a:xfrm>
          <a:custGeom>
            <a:avLst/>
            <a:gdLst>
              <a:gd name="T0" fmla="*/ 7 w 1251"/>
              <a:gd name="T1" fmla="*/ 28 h 213"/>
              <a:gd name="T2" fmla="*/ 1251 w 1251"/>
              <a:gd name="T3" fmla="*/ 213 h 213"/>
              <a:gd name="T4" fmla="*/ 1244 w 1251"/>
              <a:gd name="T5" fmla="*/ 185 h 213"/>
              <a:gd name="T6" fmla="*/ 0 w 1251"/>
              <a:gd name="T7" fmla="*/ 0 h 213"/>
              <a:gd name="T8" fmla="*/ 7 w 1251"/>
              <a:gd name="T9" fmla="*/ 28 h 213"/>
            </a:gdLst>
            <a:ahLst/>
            <a:cxnLst>
              <a:cxn ang="0">
                <a:pos x="T0" y="T1"/>
              </a:cxn>
              <a:cxn ang="0">
                <a:pos x="T2" y="T3"/>
              </a:cxn>
              <a:cxn ang="0">
                <a:pos x="T4" y="T5"/>
              </a:cxn>
              <a:cxn ang="0">
                <a:pos x="T6" y="T7"/>
              </a:cxn>
              <a:cxn ang="0">
                <a:pos x="T8" y="T9"/>
              </a:cxn>
            </a:cxnLst>
            <a:rect l="0" t="0" r="r" b="b"/>
            <a:pathLst>
              <a:path w="1251" h="213">
                <a:moveTo>
                  <a:pt x="7" y="28"/>
                </a:moveTo>
                <a:lnTo>
                  <a:pt x="1251" y="213"/>
                </a:lnTo>
                <a:lnTo>
                  <a:pt x="1244" y="185"/>
                </a:lnTo>
                <a:lnTo>
                  <a:pt x="0" y="0"/>
                </a:lnTo>
                <a:lnTo>
                  <a:pt x="7" y="28"/>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id-ID"/>
          </a:p>
        </p:txBody>
      </p:sp>
      <p:sp>
        <p:nvSpPr>
          <p:cNvPr id="30" name="Freeform 8"/>
          <p:cNvSpPr>
            <a:spLocks/>
          </p:cNvSpPr>
          <p:nvPr/>
        </p:nvSpPr>
        <p:spPr bwMode="auto">
          <a:xfrm flipH="1">
            <a:off x="7929197" y="4131610"/>
            <a:ext cx="1188644" cy="495443"/>
          </a:xfrm>
          <a:custGeom>
            <a:avLst/>
            <a:gdLst>
              <a:gd name="T0" fmla="*/ 73 w 1130"/>
              <a:gd name="T1" fmla="*/ 314 h 471"/>
              <a:gd name="T2" fmla="*/ 1130 w 1130"/>
              <a:gd name="T3" fmla="*/ 471 h 471"/>
              <a:gd name="T4" fmla="*/ 1057 w 1130"/>
              <a:gd name="T5" fmla="*/ 157 h 471"/>
              <a:gd name="T6" fmla="*/ 0 w 1130"/>
              <a:gd name="T7" fmla="*/ 0 h 471"/>
              <a:gd name="T8" fmla="*/ 73 w 1130"/>
              <a:gd name="T9" fmla="*/ 314 h 471"/>
            </a:gdLst>
            <a:ahLst/>
            <a:cxnLst>
              <a:cxn ang="0">
                <a:pos x="T0" y="T1"/>
              </a:cxn>
              <a:cxn ang="0">
                <a:pos x="T2" y="T3"/>
              </a:cxn>
              <a:cxn ang="0">
                <a:pos x="T4" y="T5"/>
              </a:cxn>
              <a:cxn ang="0">
                <a:pos x="T6" y="T7"/>
              </a:cxn>
              <a:cxn ang="0">
                <a:pos x="T8" y="T9"/>
              </a:cxn>
            </a:cxnLst>
            <a:rect l="0" t="0" r="r" b="b"/>
            <a:pathLst>
              <a:path w="1130" h="471">
                <a:moveTo>
                  <a:pt x="73" y="314"/>
                </a:moveTo>
                <a:lnTo>
                  <a:pt x="1130" y="471"/>
                </a:lnTo>
                <a:lnTo>
                  <a:pt x="1057" y="157"/>
                </a:lnTo>
                <a:lnTo>
                  <a:pt x="0" y="0"/>
                </a:lnTo>
                <a:lnTo>
                  <a:pt x="73" y="314"/>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id-ID"/>
          </a:p>
        </p:txBody>
      </p:sp>
      <p:sp>
        <p:nvSpPr>
          <p:cNvPr id="31" name="Freeform 5"/>
          <p:cNvSpPr>
            <a:spLocks/>
          </p:cNvSpPr>
          <p:nvPr/>
        </p:nvSpPr>
        <p:spPr bwMode="auto">
          <a:xfrm flipH="1">
            <a:off x="7793522" y="3232123"/>
            <a:ext cx="1324319" cy="246707"/>
          </a:xfrm>
          <a:custGeom>
            <a:avLst/>
            <a:gdLst>
              <a:gd name="T0" fmla="*/ 1342 w 1342"/>
              <a:gd name="T1" fmla="*/ 250 h 250"/>
              <a:gd name="T2" fmla="*/ 1330 w 1342"/>
              <a:gd name="T3" fmla="*/ 202 h 250"/>
              <a:gd name="T4" fmla="*/ 0 w 1342"/>
              <a:gd name="T5" fmla="*/ 0 h 250"/>
              <a:gd name="T6" fmla="*/ 10 w 1342"/>
              <a:gd name="T7" fmla="*/ 48 h 250"/>
              <a:gd name="T8" fmla="*/ 1342 w 1342"/>
              <a:gd name="T9" fmla="*/ 250 h 250"/>
            </a:gdLst>
            <a:ahLst/>
            <a:cxnLst>
              <a:cxn ang="0">
                <a:pos x="T0" y="T1"/>
              </a:cxn>
              <a:cxn ang="0">
                <a:pos x="T2" y="T3"/>
              </a:cxn>
              <a:cxn ang="0">
                <a:pos x="T4" y="T5"/>
              </a:cxn>
              <a:cxn ang="0">
                <a:pos x="T6" y="T7"/>
              </a:cxn>
              <a:cxn ang="0">
                <a:pos x="T8" y="T9"/>
              </a:cxn>
            </a:cxnLst>
            <a:rect l="0" t="0" r="r" b="b"/>
            <a:pathLst>
              <a:path w="1342" h="250">
                <a:moveTo>
                  <a:pt x="1342" y="250"/>
                </a:moveTo>
                <a:lnTo>
                  <a:pt x="1330" y="202"/>
                </a:lnTo>
                <a:lnTo>
                  <a:pt x="0" y="0"/>
                </a:lnTo>
                <a:lnTo>
                  <a:pt x="10" y="48"/>
                </a:lnTo>
                <a:lnTo>
                  <a:pt x="1342" y="250"/>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id-ID"/>
          </a:p>
        </p:txBody>
      </p:sp>
      <p:sp>
        <p:nvSpPr>
          <p:cNvPr id="32" name="Freeform 9"/>
          <p:cNvSpPr>
            <a:spLocks/>
          </p:cNvSpPr>
          <p:nvPr/>
        </p:nvSpPr>
        <p:spPr bwMode="auto">
          <a:xfrm flipH="1">
            <a:off x="6545370" y="4534475"/>
            <a:ext cx="1206887" cy="202300"/>
          </a:xfrm>
          <a:custGeom>
            <a:avLst/>
            <a:gdLst>
              <a:gd name="T0" fmla="*/ 1218 w 1223"/>
              <a:gd name="T1" fmla="*/ 186 h 205"/>
              <a:gd name="T2" fmla="*/ 0 w 1223"/>
              <a:gd name="T3" fmla="*/ 0 h 205"/>
              <a:gd name="T4" fmla="*/ 2 w 1223"/>
              <a:gd name="T5" fmla="*/ 17 h 205"/>
              <a:gd name="T6" fmla="*/ 1223 w 1223"/>
              <a:gd name="T7" fmla="*/ 205 h 205"/>
              <a:gd name="T8" fmla="*/ 1218 w 1223"/>
              <a:gd name="T9" fmla="*/ 186 h 205"/>
            </a:gdLst>
            <a:ahLst/>
            <a:cxnLst>
              <a:cxn ang="0">
                <a:pos x="T0" y="T1"/>
              </a:cxn>
              <a:cxn ang="0">
                <a:pos x="T2" y="T3"/>
              </a:cxn>
              <a:cxn ang="0">
                <a:pos x="T4" y="T5"/>
              </a:cxn>
              <a:cxn ang="0">
                <a:pos x="T6" y="T7"/>
              </a:cxn>
              <a:cxn ang="0">
                <a:pos x="T8" y="T9"/>
              </a:cxn>
            </a:cxnLst>
            <a:rect l="0" t="0" r="r" b="b"/>
            <a:pathLst>
              <a:path w="1223" h="205">
                <a:moveTo>
                  <a:pt x="1218" y="186"/>
                </a:moveTo>
                <a:lnTo>
                  <a:pt x="0" y="0"/>
                </a:lnTo>
                <a:lnTo>
                  <a:pt x="2" y="17"/>
                </a:lnTo>
                <a:lnTo>
                  <a:pt x="1223" y="205"/>
                </a:lnTo>
                <a:lnTo>
                  <a:pt x="1218" y="186"/>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id-ID"/>
          </a:p>
        </p:txBody>
      </p:sp>
      <p:sp>
        <p:nvSpPr>
          <p:cNvPr id="33" name="Freeform 10"/>
          <p:cNvSpPr>
            <a:spLocks/>
          </p:cNvSpPr>
          <p:nvPr/>
        </p:nvSpPr>
        <p:spPr bwMode="auto">
          <a:xfrm flipH="1">
            <a:off x="5909138" y="4237168"/>
            <a:ext cx="1729904" cy="415454"/>
          </a:xfrm>
          <a:custGeom>
            <a:avLst/>
            <a:gdLst>
              <a:gd name="T0" fmla="*/ 26 w 1753"/>
              <a:gd name="T1" fmla="*/ 119 h 421"/>
              <a:gd name="T2" fmla="*/ 1753 w 1753"/>
              <a:gd name="T3" fmla="*/ 421 h 421"/>
              <a:gd name="T4" fmla="*/ 1727 w 1753"/>
              <a:gd name="T5" fmla="*/ 302 h 421"/>
              <a:gd name="T6" fmla="*/ 0 w 1753"/>
              <a:gd name="T7" fmla="*/ 0 h 421"/>
              <a:gd name="T8" fmla="*/ 26 w 1753"/>
              <a:gd name="T9" fmla="*/ 119 h 421"/>
            </a:gdLst>
            <a:ahLst/>
            <a:cxnLst>
              <a:cxn ang="0">
                <a:pos x="T0" y="T1"/>
              </a:cxn>
              <a:cxn ang="0">
                <a:pos x="T2" y="T3"/>
              </a:cxn>
              <a:cxn ang="0">
                <a:pos x="T4" y="T5"/>
              </a:cxn>
              <a:cxn ang="0">
                <a:pos x="T6" y="T7"/>
              </a:cxn>
              <a:cxn ang="0">
                <a:pos x="T8" y="T9"/>
              </a:cxn>
            </a:cxnLst>
            <a:rect l="0" t="0" r="r" b="b"/>
            <a:pathLst>
              <a:path w="1753" h="421">
                <a:moveTo>
                  <a:pt x="26" y="119"/>
                </a:moveTo>
                <a:lnTo>
                  <a:pt x="1753" y="421"/>
                </a:lnTo>
                <a:lnTo>
                  <a:pt x="1727" y="302"/>
                </a:lnTo>
                <a:lnTo>
                  <a:pt x="0" y="0"/>
                </a:lnTo>
                <a:lnTo>
                  <a:pt x="26" y="119"/>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id-ID"/>
          </a:p>
        </p:txBody>
      </p:sp>
      <p:sp>
        <p:nvSpPr>
          <p:cNvPr id="35" name="Freeform 13"/>
          <p:cNvSpPr>
            <a:spLocks/>
          </p:cNvSpPr>
          <p:nvPr/>
        </p:nvSpPr>
        <p:spPr bwMode="auto">
          <a:xfrm flipH="1">
            <a:off x="3965230" y="4053099"/>
            <a:ext cx="1858191" cy="369073"/>
          </a:xfrm>
          <a:custGeom>
            <a:avLst/>
            <a:gdLst>
              <a:gd name="T0" fmla="*/ 1874 w 1883"/>
              <a:gd name="T1" fmla="*/ 328 h 374"/>
              <a:gd name="T2" fmla="*/ 0 w 1883"/>
              <a:gd name="T3" fmla="*/ 0 h 374"/>
              <a:gd name="T4" fmla="*/ 10 w 1883"/>
              <a:gd name="T5" fmla="*/ 45 h 374"/>
              <a:gd name="T6" fmla="*/ 1883 w 1883"/>
              <a:gd name="T7" fmla="*/ 374 h 374"/>
              <a:gd name="T8" fmla="*/ 1874 w 1883"/>
              <a:gd name="T9" fmla="*/ 328 h 374"/>
            </a:gdLst>
            <a:ahLst/>
            <a:cxnLst>
              <a:cxn ang="0">
                <a:pos x="T0" y="T1"/>
              </a:cxn>
              <a:cxn ang="0">
                <a:pos x="T2" y="T3"/>
              </a:cxn>
              <a:cxn ang="0">
                <a:pos x="T4" y="T5"/>
              </a:cxn>
              <a:cxn ang="0">
                <a:pos x="T6" y="T7"/>
              </a:cxn>
              <a:cxn ang="0">
                <a:pos x="T8" y="T9"/>
              </a:cxn>
            </a:cxnLst>
            <a:rect l="0" t="0" r="r" b="b"/>
            <a:pathLst>
              <a:path w="1883" h="374">
                <a:moveTo>
                  <a:pt x="1874" y="328"/>
                </a:moveTo>
                <a:lnTo>
                  <a:pt x="0" y="0"/>
                </a:lnTo>
                <a:lnTo>
                  <a:pt x="10" y="45"/>
                </a:lnTo>
                <a:lnTo>
                  <a:pt x="1883" y="374"/>
                </a:lnTo>
                <a:lnTo>
                  <a:pt x="1874" y="328"/>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id-ID"/>
          </a:p>
        </p:txBody>
      </p:sp>
      <p:sp>
        <p:nvSpPr>
          <p:cNvPr id="37" name="Freeform 10"/>
          <p:cNvSpPr>
            <a:spLocks/>
          </p:cNvSpPr>
          <p:nvPr/>
        </p:nvSpPr>
        <p:spPr bwMode="auto">
          <a:xfrm flipH="1">
            <a:off x="7205435" y="3730682"/>
            <a:ext cx="1374749" cy="330160"/>
          </a:xfrm>
          <a:custGeom>
            <a:avLst/>
            <a:gdLst>
              <a:gd name="T0" fmla="*/ 26 w 1753"/>
              <a:gd name="T1" fmla="*/ 119 h 421"/>
              <a:gd name="T2" fmla="*/ 1753 w 1753"/>
              <a:gd name="T3" fmla="*/ 421 h 421"/>
              <a:gd name="T4" fmla="*/ 1727 w 1753"/>
              <a:gd name="T5" fmla="*/ 302 h 421"/>
              <a:gd name="T6" fmla="*/ 0 w 1753"/>
              <a:gd name="T7" fmla="*/ 0 h 421"/>
              <a:gd name="T8" fmla="*/ 26 w 1753"/>
              <a:gd name="T9" fmla="*/ 119 h 421"/>
            </a:gdLst>
            <a:ahLst/>
            <a:cxnLst>
              <a:cxn ang="0">
                <a:pos x="T0" y="T1"/>
              </a:cxn>
              <a:cxn ang="0">
                <a:pos x="T2" y="T3"/>
              </a:cxn>
              <a:cxn ang="0">
                <a:pos x="T4" y="T5"/>
              </a:cxn>
              <a:cxn ang="0">
                <a:pos x="T6" y="T7"/>
              </a:cxn>
              <a:cxn ang="0">
                <a:pos x="T8" y="T9"/>
              </a:cxn>
            </a:cxnLst>
            <a:rect l="0" t="0" r="r" b="b"/>
            <a:pathLst>
              <a:path w="1753" h="421">
                <a:moveTo>
                  <a:pt x="26" y="119"/>
                </a:moveTo>
                <a:lnTo>
                  <a:pt x="1753" y="421"/>
                </a:lnTo>
                <a:lnTo>
                  <a:pt x="1727" y="302"/>
                </a:lnTo>
                <a:lnTo>
                  <a:pt x="0" y="0"/>
                </a:lnTo>
                <a:lnTo>
                  <a:pt x="26" y="119"/>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id-ID"/>
          </a:p>
        </p:txBody>
      </p:sp>
      <p:sp>
        <p:nvSpPr>
          <p:cNvPr id="38" name="Freeform 12"/>
          <p:cNvSpPr>
            <a:spLocks/>
          </p:cNvSpPr>
          <p:nvPr/>
        </p:nvSpPr>
        <p:spPr bwMode="auto">
          <a:xfrm flipH="1">
            <a:off x="8849552" y="3744376"/>
            <a:ext cx="389760" cy="158414"/>
          </a:xfrm>
          <a:custGeom>
            <a:avLst/>
            <a:gdLst>
              <a:gd name="T0" fmla="*/ 497 w 497"/>
              <a:gd name="T1" fmla="*/ 202 h 202"/>
              <a:gd name="T2" fmla="*/ 473 w 497"/>
              <a:gd name="T3" fmla="*/ 84 h 202"/>
              <a:gd name="T4" fmla="*/ 0 w 497"/>
              <a:gd name="T5" fmla="*/ 0 h 202"/>
              <a:gd name="T6" fmla="*/ 24 w 497"/>
              <a:gd name="T7" fmla="*/ 119 h 202"/>
              <a:gd name="T8" fmla="*/ 497 w 497"/>
              <a:gd name="T9" fmla="*/ 202 h 202"/>
            </a:gdLst>
            <a:ahLst/>
            <a:cxnLst>
              <a:cxn ang="0">
                <a:pos x="T0" y="T1"/>
              </a:cxn>
              <a:cxn ang="0">
                <a:pos x="T2" y="T3"/>
              </a:cxn>
              <a:cxn ang="0">
                <a:pos x="T4" y="T5"/>
              </a:cxn>
              <a:cxn ang="0">
                <a:pos x="T6" y="T7"/>
              </a:cxn>
              <a:cxn ang="0">
                <a:pos x="T8" y="T9"/>
              </a:cxn>
            </a:cxnLst>
            <a:rect l="0" t="0" r="r" b="b"/>
            <a:pathLst>
              <a:path w="497" h="202">
                <a:moveTo>
                  <a:pt x="497" y="202"/>
                </a:moveTo>
                <a:lnTo>
                  <a:pt x="473" y="84"/>
                </a:lnTo>
                <a:lnTo>
                  <a:pt x="0" y="0"/>
                </a:lnTo>
                <a:lnTo>
                  <a:pt x="24" y="119"/>
                </a:lnTo>
                <a:lnTo>
                  <a:pt x="497" y="202"/>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id-ID"/>
          </a:p>
        </p:txBody>
      </p:sp>
      <p:sp>
        <p:nvSpPr>
          <p:cNvPr id="10" name="Прямоугольник 9"/>
          <p:cNvSpPr/>
          <p:nvPr/>
        </p:nvSpPr>
        <p:spPr>
          <a:xfrm>
            <a:off x="350324" y="723197"/>
            <a:ext cx="6054034" cy="830997"/>
          </a:xfrm>
          <a:prstGeom prst="rect">
            <a:avLst/>
          </a:prstGeom>
        </p:spPr>
        <p:txBody>
          <a:bodyPr wrap="square">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dirty="0" smtClean="0">
                <a:solidFill>
                  <a:schemeClr val="accent1"/>
                </a:solidFill>
                <a:latin typeface="EuropeC"/>
                <a:cs typeface="EuropeC"/>
              </a:rPr>
              <a:t>Fast and easy creation of news in your Personal User Account at Unihotel.org will allow you to promote this news through several channels simultaneously</a:t>
            </a:r>
            <a:endParaRPr lang="en-US" sz="1600" dirty="0">
              <a:solidFill>
                <a:schemeClr val="accent1"/>
              </a:solidFill>
              <a:latin typeface="EuropeC"/>
              <a:cs typeface="EuropeC"/>
            </a:endParaRPr>
          </a:p>
        </p:txBody>
      </p:sp>
      <p:pic>
        <p:nvPicPr>
          <p:cNvPr id="76" name="Изображение 75" descr="uh_logo_hor.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987" y="178548"/>
            <a:ext cx="1490726" cy="431992"/>
          </a:xfrm>
          <a:prstGeom prst="rect">
            <a:avLst/>
          </a:prstGeom>
        </p:spPr>
      </p:pic>
      <p:grpSp>
        <p:nvGrpSpPr>
          <p:cNvPr id="28" name="Group 2"/>
          <p:cNvGrpSpPr>
            <a:grpSpLocks noChangeAspect="1"/>
          </p:cNvGrpSpPr>
          <p:nvPr/>
        </p:nvGrpSpPr>
        <p:grpSpPr>
          <a:xfrm>
            <a:off x="267586" y="1677244"/>
            <a:ext cx="969057" cy="969057"/>
            <a:chOff x="967691" y="2238168"/>
            <a:chExt cx="1868076" cy="1868076"/>
          </a:xfrm>
        </p:grpSpPr>
        <p:sp>
          <p:nvSpPr>
            <p:cNvPr id="34" name="Freeform 6"/>
            <p:cNvSpPr>
              <a:spLocks/>
            </p:cNvSpPr>
            <p:nvPr/>
          </p:nvSpPr>
          <p:spPr bwMode="auto">
            <a:xfrm>
              <a:off x="2343474" y="2375526"/>
              <a:ext cx="356034" cy="354935"/>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40" name="Freeform 7"/>
            <p:cNvSpPr>
              <a:spLocks/>
            </p:cNvSpPr>
            <p:nvPr/>
          </p:nvSpPr>
          <p:spPr bwMode="auto">
            <a:xfrm>
              <a:off x="1923706" y="2238168"/>
              <a:ext cx="427460" cy="191203"/>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41" name="Freeform 8"/>
            <p:cNvSpPr>
              <a:spLocks/>
            </p:cNvSpPr>
            <p:nvPr/>
          </p:nvSpPr>
          <p:spPr bwMode="auto">
            <a:xfrm>
              <a:off x="2644564" y="2724967"/>
              <a:ext cx="191203" cy="425262"/>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42" name="Freeform 9"/>
            <p:cNvSpPr>
              <a:spLocks/>
            </p:cNvSpPr>
            <p:nvPr/>
          </p:nvSpPr>
          <p:spPr bwMode="auto">
            <a:xfrm>
              <a:off x="2644564" y="3194183"/>
              <a:ext cx="191203" cy="427460"/>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43" name="Freeform 10"/>
            <p:cNvSpPr>
              <a:spLocks/>
            </p:cNvSpPr>
            <p:nvPr/>
          </p:nvSpPr>
          <p:spPr bwMode="auto">
            <a:xfrm>
              <a:off x="2343474" y="3613951"/>
              <a:ext cx="356034" cy="35603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44" name="Freeform 11"/>
            <p:cNvSpPr>
              <a:spLocks/>
            </p:cNvSpPr>
            <p:nvPr/>
          </p:nvSpPr>
          <p:spPr bwMode="auto">
            <a:xfrm>
              <a:off x="1923706" y="3917238"/>
              <a:ext cx="427460" cy="189006"/>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45" name="Freeform 12"/>
            <p:cNvSpPr>
              <a:spLocks/>
            </p:cNvSpPr>
            <p:nvPr/>
          </p:nvSpPr>
          <p:spPr bwMode="auto">
            <a:xfrm>
              <a:off x="1454490" y="3917238"/>
              <a:ext cx="425262" cy="189006"/>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46" name="Freeform 13"/>
            <p:cNvSpPr>
              <a:spLocks/>
            </p:cNvSpPr>
            <p:nvPr/>
          </p:nvSpPr>
          <p:spPr bwMode="auto">
            <a:xfrm>
              <a:off x="1105049" y="3613951"/>
              <a:ext cx="354935" cy="356034"/>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47" name="Freeform 14"/>
            <p:cNvSpPr>
              <a:spLocks/>
            </p:cNvSpPr>
            <p:nvPr/>
          </p:nvSpPr>
          <p:spPr bwMode="auto">
            <a:xfrm>
              <a:off x="967691" y="3194183"/>
              <a:ext cx="191203" cy="427460"/>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sp>
          <p:nvSpPr>
            <p:cNvPr id="48" name="Freeform 15"/>
            <p:cNvSpPr>
              <a:spLocks/>
            </p:cNvSpPr>
            <p:nvPr/>
          </p:nvSpPr>
          <p:spPr bwMode="auto">
            <a:xfrm>
              <a:off x="967691" y="2724967"/>
              <a:ext cx="191203" cy="425262"/>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id-ID"/>
            </a:p>
          </p:txBody>
        </p:sp>
        <p:sp>
          <p:nvSpPr>
            <p:cNvPr id="49" name="Freeform 16"/>
            <p:cNvSpPr>
              <a:spLocks/>
            </p:cNvSpPr>
            <p:nvPr/>
          </p:nvSpPr>
          <p:spPr bwMode="auto">
            <a:xfrm>
              <a:off x="1105049" y="2375526"/>
              <a:ext cx="354935" cy="354935"/>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id-ID"/>
            </a:p>
          </p:txBody>
        </p:sp>
        <p:sp>
          <p:nvSpPr>
            <p:cNvPr id="50" name="Freeform 17"/>
            <p:cNvSpPr>
              <a:spLocks/>
            </p:cNvSpPr>
            <p:nvPr/>
          </p:nvSpPr>
          <p:spPr bwMode="auto">
            <a:xfrm>
              <a:off x="1454490" y="2238168"/>
              <a:ext cx="425262" cy="191203"/>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51" name="Group 3"/>
          <p:cNvGrpSpPr>
            <a:grpSpLocks noChangeAspect="1"/>
          </p:cNvGrpSpPr>
          <p:nvPr/>
        </p:nvGrpSpPr>
        <p:grpSpPr>
          <a:xfrm>
            <a:off x="293632" y="3060632"/>
            <a:ext cx="969057" cy="969057"/>
            <a:chOff x="3739435" y="2340356"/>
            <a:chExt cx="1868076" cy="1868076"/>
          </a:xfrm>
        </p:grpSpPr>
        <p:sp>
          <p:nvSpPr>
            <p:cNvPr id="52" name="Freeform 6"/>
            <p:cNvSpPr>
              <a:spLocks/>
            </p:cNvSpPr>
            <p:nvPr/>
          </p:nvSpPr>
          <p:spPr bwMode="auto">
            <a:xfrm>
              <a:off x="5115218" y="2477714"/>
              <a:ext cx="356034" cy="354935"/>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53" name="Freeform 7"/>
            <p:cNvSpPr>
              <a:spLocks/>
            </p:cNvSpPr>
            <p:nvPr/>
          </p:nvSpPr>
          <p:spPr bwMode="auto">
            <a:xfrm>
              <a:off x="4695450" y="2340356"/>
              <a:ext cx="427460" cy="191203"/>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54" name="Freeform 8"/>
            <p:cNvSpPr>
              <a:spLocks/>
            </p:cNvSpPr>
            <p:nvPr/>
          </p:nvSpPr>
          <p:spPr bwMode="auto">
            <a:xfrm>
              <a:off x="5416308" y="2827155"/>
              <a:ext cx="191203" cy="425262"/>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55" name="Freeform 9"/>
            <p:cNvSpPr>
              <a:spLocks/>
            </p:cNvSpPr>
            <p:nvPr/>
          </p:nvSpPr>
          <p:spPr bwMode="auto">
            <a:xfrm>
              <a:off x="5416308" y="3296371"/>
              <a:ext cx="191203" cy="427460"/>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56" name="Freeform 10"/>
            <p:cNvSpPr>
              <a:spLocks/>
            </p:cNvSpPr>
            <p:nvPr/>
          </p:nvSpPr>
          <p:spPr bwMode="auto">
            <a:xfrm>
              <a:off x="5115218" y="3716139"/>
              <a:ext cx="356034" cy="35603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57" name="Freeform 11"/>
            <p:cNvSpPr>
              <a:spLocks/>
            </p:cNvSpPr>
            <p:nvPr/>
          </p:nvSpPr>
          <p:spPr bwMode="auto">
            <a:xfrm>
              <a:off x="4695450" y="4019426"/>
              <a:ext cx="427460" cy="189006"/>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58" name="Freeform 12"/>
            <p:cNvSpPr>
              <a:spLocks/>
            </p:cNvSpPr>
            <p:nvPr/>
          </p:nvSpPr>
          <p:spPr bwMode="auto">
            <a:xfrm>
              <a:off x="4226234" y="4019426"/>
              <a:ext cx="425262" cy="189006"/>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59" name="Freeform 13"/>
            <p:cNvSpPr>
              <a:spLocks/>
            </p:cNvSpPr>
            <p:nvPr/>
          </p:nvSpPr>
          <p:spPr bwMode="auto">
            <a:xfrm>
              <a:off x="3876793" y="3716139"/>
              <a:ext cx="354935" cy="356034"/>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id-ID"/>
            </a:p>
          </p:txBody>
        </p:sp>
        <p:sp>
          <p:nvSpPr>
            <p:cNvPr id="60" name="Freeform 14"/>
            <p:cNvSpPr>
              <a:spLocks/>
            </p:cNvSpPr>
            <p:nvPr/>
          </p:nvSpPr>
          <p:spPr bwMode="auto">
            <a:xfrm>
              <a:off x="3739435" y="3296371"/>
              <a:ext cx="191203" cy="427460"/>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id-ID"/>
            </a:p>
          </p:txBody>
        </p:sp>
        <p:sp>
          <p:nvSpPr>
            <p:cNvPr id="61" name="Freeform 15"/>
            <p:cNvSpPr>
              <a:spLocks/>
            </p:cNvSpPr>
            <p:nvPr/>
          </p:nvSpPr>
          <p:spPr bwMode="auto">
            <a:xfrm>
              <a:off x="3739435" y="2827155"/>
              <a:ext cx="191203" cy="425262"/>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id-ID"/>
            </a:p>
          </p:txBody>
        </p:sp>
        <p:sp>
          <p:nvSpPr>
            <p:cNvPr id="62" name="Freeform 16"/>
            <p:cNvSpPr>
              <a:spLocks/>
            </p:cNvSpPr>
            <p:nvPr/>
          </p:nvSpPr>
          <p:spPr bwMode="auto">
            <a:xfrm>
              <a:off x="3876793" y="2477714"/>
              <a:ext cx="354935" cy="354935"/>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id-ID"/>
            </a:p>
          </p:txBody>
        </p:sp>
        <p:sp>
          <p:nvSpPr>
            <p:cNvPr id="63" name="Freeform 17"/>
            <p:cNvSpPr>
              <a:spLocks/>
            </p:cNvSpPr>
            <p:nvPr/>
          </p:nvSpPr>
          <p:spPr bwMode="auto">
            <a:xfrm>
              <a:off x="4226234" y="2340356"/>
              <a:ext cx="425262" cy="191203"/>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64" name="Group 4"/>
          <p:cNvGrpSpPr>
            <a:grpSpLocks noChangeAspect="1"/>
          </p:cNvGrpSpPr>
          <p:nvPr/>
        </p:nvGrpSpPr>
        <p:grpSpPr>
          <a:xfrm>
            <a:off x="2751188" y="1677236"/>
            <a:ext cx="969057" cy="969057"/>
            <a:chOff x="6549578" y="2340356"/>
            <a:chExt cx="1868076" cy="1868076"/>
          </a:xfrm>
        </p:grpSpPr>
        <p:sp>
          <p:nvSpPr>
            <p:cNvPr id="65" name="Freeform 6"/>
            <p:cNvSpPr>
              <a:spLocks/>
            </p:cNvSpPr>
            <p:nvPr/>
          </p:nvSpPr>
          <p:spPr bwMode="auto">
            <a:xfrm>
              <a:off x="7925361" y="2477714"/>
              <a:ext cx="356034" cy="354935"/>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66" name="Freeform 7"/>
            <p:cNvSpPr>
              <a:spLocks/>
            </p:cNvSpPr>
            <p:nvPr/>
          </p:nvSpPr>
          <p:spPr bwMode="auto">
            <a:xfrm>
              <a:off x="7505593" y="2340356"/>
              <a:ext cx="427460" cy="191203"/>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67" name="Freeform 8"/>
            <p:cNvSpPr>
              <a:spLocks/>
            </p:cNvSpPr>
            <p:nvPr/>
          </p:nvSpPr>
          <p:spPr bwMode="auto">
            <a:xfrm>
              <a:off x="8226451" y="2827155"/>
              <a:ext cx="191203" cy="425262"/>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68" name="Freeform 9"/>
            <p:cNvSpPr>
              <a:spLocks/>
            </p:cNvSpPr>
            <p:nvPr/>
          </p:nvSpPr>
          <p:spPr bwMode="auto">
            <a:xfrm>
              <a:off x="8226451" y="3296371"/>
              <a:ext cx="191203" cy="427460"/>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69" name="Freeform 10"/>
            <p:cNvSpPr>
              <a:spLocks/>
            </p:cNvSpPr>
            <p:nvPr/>
          </p:nvSpPr>
          <p:spPr bwMode="auto">
            <a:xfrm>
              <a:off x="7925361" y="3716139"/>
              <a:ext cx="356034" cy="35603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70" name="Freeform 11"/>
            <p:cNvSpPr>
              <a:spLocks/>
            </p:cNvSpPr>
            <p:nvPr/>
          </p:nvSpPr>
          <p:spPr bwMode="auto">
            <a:xfrm>
              <a:off x="7505593" y="4019426"/>
              <a:ext cx="427460" cy="189006"/>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71" name="Freeform 12"/>
            <p:cNvSpPr>
              <a:spLocks/>
            </p:cNvSpPr>
            <p:nvPr/>
          </p:nvSpPr>
          <p:spPr bwMode="auto">
            <a:xfrm>
              <a:off x="7036377" y="4019426"/>
              <a:ext cx="425262" cy="189006"/>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id-ID"/>
            </a:p>
          </p:txBody>
        </p:sp>
        <p:sp>
          <p:nvSpPr>
            <p:cNvPr id="72" name="Freeform 13"/>
            <p:cNvSpPr>
              <a:spLocks/>
            </p:cNvSpPr>
            <p:nvPr/>
          </p:nvSpPr>
          <p:spPr bwMode="auto">
            <a:xfrm>
              <a:off x="6686936" y="3716139"/>
              <a:ext cx="354935" cy="356034"/>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id-ID"/>
            </a:p>
          </p:txBody>
        </p:sp>
        <p:sp>
          <p:nvSpPr>
            <p:cNvPr id="73" name="Freeform 14"/>
            <p:cNvSpPr>
              <a:spLocks/>
            </p:cNvSpPr>
            <p:nvPr/>
          </p:nvSpPr>
          <p:spPr bwMode="auto">
            <a:xfrm>
              <a:off x="6549578" y="3296371"/>
              <a:ext cx="191203" cy="427460"/>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id-ID"/>
            </a:p>
          </p:txBody>
        </p:sp>
        <p:sp>
          <p:nvSpPr>
            <p:cNvPr id="74" name="Freeform 15"/>
            <p:cNvSpPr>
              <a:spLocks/>
            </p:cNvSpPr>
            <p:nvPr/>
          </p:nvSpPr>
          <p:spPr bwMode="auto">
            <a:xfrm>
              <a:off x="6549578" y="2827155"/>
              <a:ext cx="191203" cy="425262"/>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id-ID"/>
            </a:p>
          </p:txBody>
        </p:sp>
        <p:sp>
          <p:nvSpPr>
            <p:cNvPr id="75" name="Freeform 16"/>
            <p:cNvSpPr>
              <a:spLocks/>
            </p:cNvSpPr>
            <p:nvPr/>
          </p:nvSpPr>
          <p:spPr bwMode="auto">
            <a:xfrm>
              <a:off x="6686936" y="2477714"/>
              <a:ext cx="354935" cy="354935"/>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id-ID"/>
            </a:p>
          </p:txBody>
        </p:sp>
        <p:sp>
          <p:nvSpPr>
            <p:cNvPr id="77" name="Freeform 17"/>
            <p:cNvSpPr>
              <a:spLocks/>
            </p:cNvSpPr>
            <p:nvPr/>
          </p:nvSpPr>
          <p:spPr bwMode="auto">
            <a:xfrm>
              <a:off x="7036377" y="2340356"/>
              <a:ext cx="425262" cy="191203"/>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78" name="Group 5"/>
          <p:cNvGrpSpPr>
            <a:grpSpLocks noChangeAspect="1"/>
          </p:cNvGrpSpPr>
          <p:nvPr/>
        </p:nvGrpSpPr>
        <p:grpSpPr>
          <a:xfrm>
            <a:off x="2747172" y="3060624"/>
            <a:ext cx="969057" cy="969057"/>
            <a:chOff x="9368866" y="2340356"/>
            <a:chExt cx="1868076" cy="1868076"/>
          </a:xfrm>
        </p:grpSpPr>
        <p:sp>
          <p:nvSpPr>
            <p:cNvPr id="79" name="Freeform 6"/>
            <p:cNvSpPr>
              <a:spLocks/>
            </p:cNvSpPr>
            <p:nvPr/>
          </p:nvSpPr>
          <p:spPr bwMode="auto">
            <a:xfrm>
              <a:off x="10744649" y="2477714"/>
              <a:ext cx="356034" cy="354935"/>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80" name="Freeform 7"/>
            <p:cNvSpPr>
              <a:spLocks/>
            </p:cNvSpPr>
            <p:nvPr/>
          </p:nvSpPr>
          <p:spPr bwMode="auto">
            <a:xfrm>
              <a:off x="10324881" y="2340356"/>
              <a:ext cx="427460" cy="191203"/>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81" name="Freeform 8"/>
            <p:cNvSpPr>
              <a:spLocks/>
            </p:cNvSpPr>
            <p:nvPr/>
          </p:nvSpPr>
          <p:spPr bwMode="auto">
            <a:xfrm>
              <a:off x="11045739" y="2827155"/>
              <a:ext cx="191203" cy="425262"/>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82" name="Freeform 9"/>
            <p:cNvSpPr>
              <a:spLocks/>
            </p:cNvSpPr>
            <p:nvPr/>
          </p:nvSpPr>
          <p:spPr bwMode="auto">
            <a:xfrm>
              <a:off x="11045739" y="3296371"/>
              <a:ext cx="191203" cy="427460"/>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83" name="Freeform 10"/>
            <p:cNvSpPr>
              <a:spLocks/>
            </p:cNvSpPr>
            <p:nvPr/>
          </p:nvSpPr>
          <p:spPr bwMode="auto">
            <a:xfrm>
              <a:off x="10744649" y="3716139"/>
              <a:ext cx="356034" cy="35603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84" name="Freeform 11"/>
            <p:cNvSpPr>
              <a:spLocks/>
            </p:cNvSpPr>
            <p:nvPr/>
          </p:nvSpPr>
          <p:spPr bwMode="auto">
            <a:xfrm>
              <a:off x="10324881" y="4019426"/>
              <a:ext cx="427460" cy="189006"/>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85" name="Freeform 12"/>
            <p:cNvSpPr>
              <a:spLocks/>
            </p:cNvSpPr>
            <p:nvPr/>
          </p:nvSpPr>
          <p:spPr bwMode="auto">
            <a:xfrm>
              <a:off x="9855665" y="4019426"/>
              <a:ext cx="425262" cy="189006"/>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86" name="Freeform 13"/>
            <p:cNvSpPr>
              <a:spLocks/>
            </p:cNvSpPr>
            <p:nvPr/>
          </p:nvSpPr>
          <p:spPr bwMode="auto">
            <a:xfrm>
              <a:off x="9506224" y="3716139"/>
              <a:ext cx="354935" cy="356034"/>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87" name="Freeform 14"/>
            <p:cNvSpPr>
              <a:spLocks/>
            </p:cNvSpPr>
            <p:nvPr/>
          </p:nvSpPr>
          <p:spPr bwMode="auto">
            <a:xfrm>
              <a:off x="9368866" y="3296371"/>
              <a:ext cx="191203" cy="427460"/>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88" name="Freeform 15"/>
            <p:cNvSpPr>
              <a:spLocks/>
            </p:cNvSpPr>
            <p:nvPr/>
          </p:nvSpPr>
          <p:spPr bwMode="auto">
            <a:xfrm>
              <a:off x="9368866" y="2827155"/>
              <a:ext cx="191203" cy="425262"/>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id-ID"/>
            </a:p>
          </p:txBody>
        </p:sp>
        <p:sp>
          <p:nvSpPr>
            <p:cNvPr id="89" name="Freeform 16"/>
            <p:cNvSpPr>
              <a:spLocks/>
            </p:cNvSpPr>
            <p:nvPr/>
          </p:nvSpPr>
          <p:spPr bwMode="auto">
            <a:xfrm>
              <a:off x="9506224" y="2477714"/>
              <a:ext cx="354935" cy="354935"/>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id-ID"/>
            </a:p>
          </p:txBody>
        </p:sp>
        <p:sp>
          <p:nvSpPr>
            <p:cNvPr id="90" name="Freeform 17"/>
            <p:cNvSpPr>
              <a:spLocks/>
            </p:cNvSpPr>
            <p:nvPr/>
          </p:nvSpPr>
          <p:spPr bwMode="auto">
            <a:xfrm>
              <a:off x="9855665" y="2340356"/>
              <a:ext cx="425262" cy="191203"/>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91" name="TextBox 90"/>
          <p:cNvSpPr txBox="1"/>
          <p:nvPr/>
        </p:nvSpPr>
        <p:spPr>
          <a:xfrm flipH="1">
            <a:off x="1236043" y="1801080"/>
            <a:ext cx="1829283" cy="623248"/>
          </a:xfrm>
          <a:prstGeom prst="rect">
            <a:avLst/>
          </a:prstGeom>
          <a:noFill/>
        </p:spPr>
        <p:txBody>
          <a:bodyPr wrap="square" lIns="68580" tIns="34290" rIns="68580" bIns="34290" rtlCol="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dirty="0" smtClean="0">
                <a:solidFill>
                  <a:srgbClr val="2D4861"/>
                </a:solidFill>
                <a:latin typeface="EuropeC"/>
                <a:cs typeface="EuropeC"/>
              </a:rPr>
              <a:t>to public hotel page accessible for the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dirty="0" smtClean="0">
                <a:solidFill>
                  <a:srgbClr val="2D4861"/>
                </a:solidFill>
                <a:latin typeface="EuropeC"/>
                <a:cs typeface="EuropeC"/>
              </a:rPr>
              <a:t>client </a:t>
            </a:r>
            <a:endParaRPr lang="en-US" sz="1200" dirty="0">
              <a:solidFill>
                <a:srgbClr val="2D4861"/>
              </a:solidFill>
              <a:latin typeface="EuropeC"/>
              <a:cs typeface="EuropeC"/>
            </a:endParaRPr>
          </a:p>
        </p:txBody>
      </p:sp>
      <p:sp>
        <p:nvSpPr>
          <p:cNvPr id="92" name="TextBox 91"/>
          <p:cNvSpPr txBox="1"/>
          <p:nvPr/>
        </p:nvSpPr>
        <p:spPr>
          <a:xfrm flipH="1">
            <a:off x="1268023" y="3487612"/>
            <a:ext cx="2227199" cy="253916"/>
          </a:xfrm>
          <a:prstGeom prst="rect">
            <a:avLst/>
          </a:prstGeom>
          <a:noFill/>
        </p:spPr>
        <p:txBody>
          <a:bodyPr wrap="square" lIns="68580" tIns="34290" rIns="68580" bIns="34290" rtlCol="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dirty="0" smtClean="0">
                <a:solidFill>
                  <a:srgbClr val="2D4861"/>
                </a:solidFill>
                <a:latin typeface="EuropeC"/>
                <a:cs typeface="EuropeC"/>
              </a:rPr>
              <a:t>to hotel website </a:t>
            </a:r>
            <a:endParaRPr lang="en-US" sz="1200" dirty="0">
              <a:solidFill>
                <a:srgbClr val="2D4861"/>
              </a:solidFill>
              <a:latin typeface="EuropeC"/>
              <a:cs typeface="EuropeC"/>
            </a:endParaRPr>
          </a:p>
        </p:txBody>
      </p:sp>
      <p:sp>
        <p:nvSpPr>
          <p:cNvPr id="93" name="TextBox 92"/>
          <p:cNvSpPr txBox="1"/>
          <p:nvPr/>
        </p:nvSpPr>
        <p:spPr>
          <a:xfrm flipH="1">
            <a:off x="3753136" y="1778292"/>
            <a:ext cx="2903016" cy="623248"/>
          </a:xfrm>
          <a:prstGeom prst="rect">
            <a:avLst/>
          </a:prstGeom>
          <a:noFill/>
        </p:spPr>
        <p:txBody>
          <a:bodyPr wrap="square" lIns="68580" tIns="34290" rIns="68580" bIns="34290" rtlCol="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dirty="0" smtClean="0">
                <a:solidFill>
                  <a:srgbClr val="2D4861"/>
                </a:solidFill>
                <a:latin typeface="EuropeC"/>
                <a:cs typeface="EuropeC"/>
              </a:rPr>
              <a:t>promote the news among your partners and travel companies in the news block for each country or hotel in Unihotel.org</a:t>
            </a:r>
            <a:endParaRPr lang="en-US" sz="1200" dirty="0">
              <a:solidFill>
                <a:srgbClr val="2D4861"/>
              </a:solidFill>
              <a:latin typeface="EuropeC"/>
              <a:cs typeface="EuropeC"/>
            </a:endParaRPr>
          </a:p>
        </p:txBody>
      </p:sp>
      <p:sp>
        <p:nvSpPr>
          <p:cNvPr id="94" name="TextBox 93"/>
          <p:cNvSpPr txBox="1"/>
          <p:nvPr/>
        </p:nvSpPr>
        <p:spPr>
          <a:xfrm flipH="1">
            <a:off x="3796062" y="3137271"/>
            <a:ext cx="2227195" cy="623248"/>
          </a:xfrm>
          <a:prstGeom prst="rect">
            <a:avLst/>
          </a:prstGeom>
          <a:noFill/>
        </p:spPr>
        <p:txBody>
          <a:bodyPr wrap="square" lIns="68580" tIns="34290" rIns="68580" bIns="34290" rtlCol="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dirty="0" smtClean="0">
                <a:solidFill>
                  <a:srgbClr val="2D4861"/>
                </a:solidFill>
                <a:latin typeface="EuropeC"/>
                <a:cs typeface="EuropeC"/>
              </a:rPr>
              <a:t>upload news to social media, such as </a:t>
            </a:r>
            <a:r>
              <a:rPr lang="en-US" sz="1200" dirty="0" err="1" smtClean="0">
                <a:solidFill>
                  <a:srgbClr val="2D4861"/>
                </a:solidFill>
                <a:latin typeface="EuropeC"/>
                <a:cs typeface="EuropeC"/>
              </a:rPr>
              <a:t>Facebook</a:t>
            </a:r>
            <a:r>
              <a:rPr lang="en-US" sz="1200" dirty="0" smtClean="0">
                <a:solidFill>
                  <a:srgbClr val="2D4861"/>
                </a:solidFill>
                <a:latin typeface="EuropeC"/>
                <a:cs typeface="EuropeC"/>
              </a:rPr>
              <a:t> or Twitter, </a:t>
            </a:r>
            <a:r>
              <a:rPr lang="en-US" sz="1200" dirty="0" err="1" smtClean="0">
                <a:solidFill>
                  <a:srgbClr val="2D4861"/>
                </a:solidFill>
                <a:latin typeface="EuropeC"/>
                <a:cs typeface="EuropeC"/>
              </a:rPr>
              <a:t>Linkedin</a:t>
            </a:r>
            <a:r>
              <a:rPr lang="en-US" sz="1200" dirty="0" smtClean="0">
                <a:solidFill>
                  <a:srgbClr val="2D4861"/>
                </a:solidFill>
                <a:latin typeface="EuropeC"/>
                <a:cs typeface="EuropeC"/>
              </a:rPr>
              <a:t>, etc.</a:t>
            </a:r>
            <a:endParaRPr lang="en-US" sz="1200" dirty="0">
              <a:solidFill>
                <a:srgbClr val="2D4861"/>
              </a:solidFill>
              <a:latin typeface="EuropeC"/>
              <a:cs typeface="EuropeC"/>
            </a:endParaRPr>
          </a:p>
        </p:txBody>
      </p:sp>
      <p:sp>
        <p:nvSpPr>
          <p:cNvPr id="95" name="Freeform 16"/>
          <p:cNvSpPr>
            <a:spLocks/>
          </p:cNvSpPr>
          <p:nvPr/>
        </p:nvSpPr>
        <p:spPr bwMode="auto">
          <a:xfrm>
            <a:off x="3002170" y="3366222"/>
            <a:ext cx="457061" cy="371428"/>
          </a:xfrm>
          <a:custGeom>
            <a:avLst/>
            <a:gdLst>
              <a:gd name="T0" fmla="*/ 368 w 368"/>
              <a:gd name="T1" fmla="*/ 36 h 299"/>
              <a:gd name="T2" fmla="*/ 324 w 368"/>
              <a:gd name="T3" fmla="*/ 48 h 299"/>
              <a:gd name="T4" fmla="*/ 358 w 368"/>
              <a:gd name="T5" fmla="*/ 6 h 299"/>
              <a:gd name="T6" fmla="*/ 310 w 368"/>
              <a:gd name="T7" fmla="*/ 24 h 299"/>
              <a:gd name="T8" fmla="*/ 255 w 368"/>
              <a:gd name="T9" fmla="*/ 0 h 299"/>
              <a:gd name="T10" fmla="*/ 179 w 368"/>
              <a:gd name="T11" fmla="*/ 76 h 299"/>
              <a:gd name="T12" fmla="*/ 181 w 368"/>
              <a:gd name="T13" fmla="*/ 93 h 299"/>
              <a:gd name="T14" fmla="*/ 25 w 368"/>
              <a:gd name="T15" fmla="*/ 14 h 299"/>
              <a:gd name="T16" fmla="*/ 15 w 368"/>
              <a:gd name="T17" fmla="*/ 52 h 299"/>
              <a:gd name="T18" fmla="*/ 49 w 368"/>
              <a:gd name="T19" fmla="*/ 115 h 299"/>
              <a:gd name="T20" fmla="*/ 15 w 368"/>
              <a:gd name="T21" fmla="*/ 106 h 299"/>
              <a:gd name="T22" fmla="*/ 14 w 368"/>
              <a:gd name="T23" fmla="*/ 106 h 299"/>
              <a:gd name="T24" fmla="*/ 75 w 368"/>
              <a:gd name="T25" fmla="*/ 181 h 299"/>
              <a:gd name="T26" fmla="*/ 55 w 368"/>
              <a:gd name="T27" fmla="*/ 183 h 299"/>
              <a:gd name="T28" fmla="*/ 41 w 368"/>
              <a:gd name="T29" fmla="*/ 182 h 299"/>
              <a:gd name="T30" fmla="*/ 111 w 368"/>
              <a:gd name="T31" fmla="*/ 234 h 299"/>
              <a:gd name="T32" fmla="*/ 18 w 368"/>
              <a:gd name="T33" fmla="*/ 267 h 299"/>
              <a:gd name="T34" fmla="*/ 0 w 368"/>
              <a:gd name="T35" fmla="*/ 265 h 299"/>
              <a:gd name="T36" fmla="*/ 115 w 368"/>
              <a:gd name="T37" fmla="*/ 299 h 299"/>
              <a:gd name="T38" fmla="*/ 330 w 368"/>
              <a:gd name="T39" fmla="*/ 85 h 299"/>
              <a:gd name="T40" fmla="*/ 330 w 368"/>
              <a:gd name="T41" fmla="*/ 75 h 299"/>
              <a:gd name="T42" fmla="*/ 368 w 368"/>
              <a:gd name="T43" fmla="*/ 3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299">
                <a:moveTo>
                  <a:pt x="368" y="36"/>
                </a:moveTo>
                <a:cubicBezTo>
                  <a:pt x="354" y="42"/>
                  <a:pt x="340" y="46"/>
                  <a:pt x="324" y="48"/>
                </a:cubicBezTo>
                <a:cubicBezTo>
                  <a:pt x="340" y="38"/>
                  <a:pt x="352" y="24"/>
                  <a:pt x="358" y="6"/>
                </a:cubicBezTo>
                <a:cubicBezTo>
                  <a:pt x="343" y="15"/>
                  <a:pt x="327" y="21"/>
                  <a:pt x="310" y="24"/>
                </a:cubicBezTo>
                <a:cubicBezTo>
                  <a:pt x="296" y="10"/>
                  <a:pt x="276" y="0"/>
                  <a:pt x="255" y="0"/>
                </a:cubicBezTo>
                <a:cubicBezTo>
                  <a:pt x="213" y="0"/>
                  <a:pt x="179" y="34"/>
                  <a:pt x="179" y="76"/>
                </a:cubicBezTo>
                <a:cubicBezTo>
                  <a:pt x="179" y="82"/>
                  <a:pt x="180" y="88"/>
                  <a:pt x="181" y="93"/>
                </a:cubicBezTo>
                <a:cubicBezTo>
                  <a:pt x="118" y="90"/>
                  <a:pt x="63" y="60"/>
                  <a:pt x="25" y="14"/>
                </a:cubicBezTo>
                <a:cubicBezTo>
                  <a:pt x="19" y="25"/>
                  <a:pt x="15" y="38"/>
                  <a:pt x="15" y="52"/>
                </a:cubicBezTo>
                <a:cubicBezTo>
                  <a:pt x="15" y="78"/>
                  <a:pt x="28" y="101"/>
                  <a:pt x="49" y="115"/>
                </a:cubicBezTo>
                <a:cubicBezTo>
                  <a:pt x="36" y="115"/>
                  <a:pt x="25" y="111"/>
                  <a:pt x="15" y="106"/>
                </a:cubicBezTo>
                <a:cubicBezTo>
                  <a:pt x="14" y="106"/>
                  <a:pt x="14" y="106"/>
                  <a:pt x="14" y="106"/>
                </a:cubicBezTo>
                <a:cubicBezTo>
                  <a:pt x="14" y="143"/>
                  <a:pt x="41" y="174"/>
                  <a:pt x="75" y="181"/>
                </a:cubicBezTo>
                <a:cubicBezTo>
                  <a:pt x="69" y="182"/>
                  <a:pt x="62" y="183"/>
                  <a:pt x="55" y="183"/>
                </a:cubicBezTo>
                <a:cubicBezTo>
                  <a:pt x="50" y="183"/>
                  <a:pt x="46" y="183"/>
                  <a:pt x="41" y="182"/>
                </a:cubicBezTo>
                <a:cubicBezTo>
                  <a:pt x="51" y="212"/>
                  <a:pt x="78" y="234"/>
                  <a:pt x="111" y="234"/>
                </a:cubicBezTo>
                <a:cubicBezTo>
                  <a:pt x="86" y="254"/>
                  <a:pt x="53" y="267"/>
                  <a:pt x="18" y="267"/>
                </a:cubicBezTo>
                <a:cubicBezTo>
                  <a:pt x="12" y="267"/>
                  <a:pt x="6" y="266"/>
                  <a:pt x="0" y="265"/>
                </a:cubicBezTo>
                <a:cubicBezTo>
                  <a:pt x="33" y="287"/>
                  <a:pt x="73" y="299"/>
                  <a:pt x="115" y="299"/>
                </a:cubicBezTo>
                <a:cubicBezTo>
                  <a:pt x="254" y="299"/>
                  <a:pt x="330" y="184"/>
                  <a:pt x="330" y="85"/>
                </a:cubicBezTo>
                <a:cubicBezTo>
                  <a:pt x="330" y="81"/>
                  <a:pt x="330" y="78"/>
                  <a:pt x="330" y="75"/>
                </a:cubicBezTo>
                <a:cubicBezTo>
                  <a:pt x="345" y="64"/>
                  <a:pt x="358" y="51"/>
                  <a:pt x="368" y="36"/>
                </a:cubicBezTo>
                <a:close/>
              </a:path>
            </a:pathLst>
          </a:custGeom>
          <a:solidFill>
            <a:srgbClr val="2D486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6" name="Freeform 12"/>
          <p:cNvSpPr>
            <a:spLocks noEditPoints="1"/>
          </p:cNvSpPr>
          <p:nvPr/>
        </p:nvSpPr>
        <p:spPr bwMode="auto">
          <a:xfrm rot="20914274">
            <a:off x="3002809" y="1941339"/>
            <a:ext cx="466830" cy="456542"/>
          </a:xfrm>
          <a:custGeom>
            <a:avLst/>
            <a:gdLst>
              <a:gd name="T0" fmla="*/ 2384 w 2506"/>
              <a:gd name="T1" fmla="*/ 122 h 2453"/>
              <a:gd name="T2" fmla="*/ 2190 w 2506"/>
              <a:gd name="T3" fmla="*/ 0 h 2453"/>
              <a:gd name="T4" fmla="*/ 1389 w 2506"/>
              <a:gd name="T5" fmla="*/ 432 h 2453"/>
              <a:gd name="T6" fmla="*/ 1145 w 2506"/>
              <a:gd name="T7" fmla="*/ 382 h 2453"/>
              <a:gd name="T8" fmla="*/ 220 w 2506"/>
              <a:gd name="T9" fmla="*/ 477 h 2453"/>
              <a:gd name="T10" fmla="*/ 0 w 2506"/>
              <a:gd name="T11" fmla="*/ 819 h 2453"/>
              <a:gd name="T12" fmla="*/ 104 w 2506"/>
              <a:gd name="T13" fmla="*/ 1388 h 2453"/>
              <a:gd name="T14" fmla="*/ 434 w 2506"/>
              <a:gd name="T15" fmla="*/ 1654 h 2453"/>
              <a:gd name="T16" fmla="*/ 833 w 2506"/>
              <a:gd name="T17" fmla="*/ 2453 h 2453"/>
              <a:gd name="T18" fmla="*/ 1168 w 2506"/>
              <a:gd name="T19" fmla="*/ 2358 h 2453"/>
              <a:gd name="T20" fmla="*/ 1305 w 2506"/>
              <a:gd name="T21" fmla="*/ 2109 h 2453"/>
              <a:gd name="T22" fmla="*/ 1274 w 2506"/>
              <a:gd name="T23" fmla="*/ 1904 h 2453"/>
              <a:gd name="T24" fmla="*/ 1312 w 2506"/>
              <a:gd name="T25" fmla="*/ 1739 h 2453"/>
              <a:gd name="T26" fmla="*/ 1237 w 2506"/>
              <a:gd name="T27" fmla="*/ 1618 h 2453"/>
              <a:gd name="T28" fmla="*/ 1389 w 2506"/>
              <a:gd name="T29" fmla="*/ 1606 h 2453"/>
              <a:gd name="T30" fmla="*/ 2190 w 2506"/>
              <a:gd name="T31" fmla="*/ 2051 h 2453"/>
              <a:gd name="T32" fmla="*/ 2384 w 2506"/>
              <a:gd name="T33" fmla="*/ 1928 h 2453"/>
              <a:gd name="T34" fmla="*/ 2506 w 2506"/>
              <a:gd name="T35" fmla="*/ 1017 h 2453"/>
              <a:gd name="T36" fmla="*/ 833 w 2506"/>
              <a:gd name="T37" fmla="*/ 2318 h 2453"/>
              <a:gd name="T38" fmla="*/ 556 w 2506"/>
              <a:gd name="T39" fmla="*/ 1592 h 2453"/>
              <a:gd name="T40" fmla="*/ 1176 w 2506"/>
              <a:gd name="T41" fmla="*/ 2149 h 2453"/>
              <a:gd name="T42" fmla="*/ 1128 w 2506"/>
              <a:gd name="T43" fmla="*/ 2229 h 2453"/>
              <a:gd name="T44" fmla="*/ 833 w 2506"/>
              <a:gd name="T45" fmla="*/ 2318 h 2453"/>
              <a:gd name="T46" fmla="*/ 136 w 2506"/>
              <a:gd name="T47" fmla="*/ 819 h 2453"/>
              <a:gd name="T48" fmla="*/ 147 w 2506"/>
              <a:gd name="T49" fmla="*/ 1253 h 2453"/>
              <a:gd name="T50" fmla="*/ 219 w 2506"/>
              <a:gd name="T51" fmla="*/ 1264 h 2453"/>
              <a:gd name="T52" fmla="*/ 476 w 2506"/>
              <a:gd name="T53" fmla="*/ 517 h 2453"/>
              <a:gd name="T54" fmla="*/ 1140 w 2506"/>
              <a:gd name="T55" fmla="*/ 1521 h 2453"/>
              <a:gd name="T56" fmla="*/ 476 w 2506"/>
              <a:gd name="T57" fmla="*/ 1521 h 2453"/>
              <a:gd name="T58" fmla="*/ 1090 w 2506"/>
              <a:gd name="T59" fmla="*/ 1638 h 2453"/>
              <a:gd name="T60" fmla="*/ 1148 w 2506"/>
              <a:gd name="T61" fmla="*/ 1823 h 2453"/>
              <a:gd name="T62" fmla="*/ 1212 w 2506"/>
              <a:gd name="T63" fmla="*/ 567 h 2453"/>
              <a:gd name="T64" fmla="*/ 2132 w 2506"/>
              <a:gd name="T65" fmla="*/ 201 h 2453"/>
              <a:gd name="T66" fmla="*/ 1421 w 2506"/>
              <a:gd name="T67" fmla="*/ 1471 h 2453"/>
              <a:gd name="T68" fmla="*/ 1212 w 2506"/>
              <a:gd name="T69" fmla="*/ 567 h 2453"/>
              <a:gd name="T70" fmla="*/ 2248 w 2506"/>
              <a:gd name="T71" fmla="*/ 135 h 2453"/>
              <a:gd name="T72" fmla="*/ 2203 w 2506"/>
              <a:gd name="T73" fmla="*/ 1915 h 2453"/>
              <a:gd name="T74" fmla="*/ 2319 w 2506"/>
              <a:gd name="T75" fmla="*/ 1169 h 2453"/>
              <a:gd name="T76" fmla="*/ 2371 w 2506"/>
              <a:gd name="T77" fmla="*/ 1017 h 2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06" h="2453">
                <a:moveTo>
                  <a:pt x="2384" y="735"/>
                </a:moveTo>
                <a:cubicBezTo>
                  <a:pt x="2384" y="122"/>
                  <a:pt x="2384" y="122"/>
                  <a:pt x="2384" y="122"/>
                </a:cubicBezTo>
                <a:cubicBezTo>
                  <a:pt x="2384" y="54"/>
                  <a:pt x="2329" y="0"/>
                  <a:pt x="2261" y="0"/>
                </a:cubicBezTo>
                <a:cubicBezTo>
                  <a:pt x="2190" y="0"/>
                  <a:pt x="2190" y="0"/>
                  <a:pt x="2190" y="0"/>
                </a:cubicBezTo>
                <a:cubicBezTo>
                  <a:pt x="2138" y="0"/>
                  <a:pt x="2094" y="32"/>
                  <a:pt x="2076" y="78"/>
                </a:cubicBezTo>
                <a:cubicBezTo>
                  <a:pt x="1389" y="432"/>
                  <a:pt x="1389" y="432"/>
                  <a:pt x="1389" y="432"/>
                </a:cubicBezTo>
                <a:cubicBezTo>
                  <a:pt x="1248" y="432"/>
                  <a:pt x="1248" y="432"/>
                  <a:pt x="1248" y="432"/>
                </a:cubicBezTo>
                <a:cubicBezTo>
                  <a:pt x="1224" y="401"/>
                  <a:pt x="1186" y="382"/>
                  <a:pt x="1145" y="382"/>
                </a:cubicBezTo>
                <a:cubicBezTo>
                  <a:pt x="476" y="382"/>
                  <a:pt x="476" y="382"/>
                  <a:pt x="476" y="382"/>
                </a:cubicBezTo>
                <a:cubicBezTo>
                  <a:pt x="382" y="382"/>
                  <a:pt x="291" y="416"/>
                  <a:pt x="220" y="477"/>
                </a:cubicBezTo>
                <a:cubicBezTo>
                  <a:pt x="166" y="523"/>
                  <a:pt x="126" y="583"/>
                  <a:pt x="104" y="650"/>
                </a:cubicBezTo>
                <a:cubicBezTo>
                  <a:pt x="42" y="682"/>
                  <a:pt x="0" y="746"/>
                  <a:pt x="0" y="819"/>
                </a:cubicBezTo>
                <a:cubicBezTo>
                  <a:pt x="0" y="1219"/>
                  <a:pt x="0" y="1219"/>
                  <a:pt x="0" y="1219"/>
                </a:cubicBezTo>
                <a:cubicBezTo>
                  <a:pt x="0" y="1293"/>
                  <a:pt x="42" y="1357"/>
                  <a:pt x="104" y="1388"/>
                </a:cubicBezTo>
                <a:cubicBezTo>
                  <a:pt x="126" y="1455"/>
                  <a:pt x="166" y="1515"/>
                  <a:pt x="220" y="1561"/>
                </a:cubicBezTo>
                <a:cubicBezTo>
                  <a:pt x="280" y="1613"/>
                  <a:pt x="355" y="1646"/>
                  <a:pt x="434" y="1654"/>
                </a:cubicBezTo>
                <a:cubicBezTo>
                  <a:pt x="642" y="2317"/>
                  <a:pt x="642" y="2317"/>
                  <a:pt x="642" y="2317"/>
                </a:cubicBezTo>
                <a:cubicBezTo>
                  <a:pt x="668" y="2398"/>
                  <a:pt x="744" y="2453"/>
                  <a:pt x="833" y="2453"/>
                </a:cubicBezTo>
                <a:cubicBezTo>
                  <a:pt x="855" y="2453"/>
                  <a:pt x="876" y="2450"/>
                  <a:pt x="897" y="2443"/>
                </a:cubicBezTo>
                <a:cubicBezTo>
                  <a:pt x="1168" y="2358"/>
                  <a:pt x="1168" y="2358"/>
                  <a:pt x="1168" y="2358"/>
                </a:cubicBezTo>
                <a:cubicBezTo>
                  <a:pt x="1219" y="2342"/>
                  <a:pt x="1262" y="2308"/>
                  <a:pt x="1288" y="2263"/>
                </a:cubicBezTo>
                <a:cubicBezTo>
                  <a:pt x="1315" y="2216"/>
                  <a:pt x="1321" y="2160"/>
                  <a:pt x="1305" y="2109"/>
                </a:cubicBezTo>
                <a:cubicBezTo>
                  <a:pt x="1246" y="1921"/>
                  <a:pt x="1246" y="1921"/>
                  <a:pt x="1246" y="1921"/>
                </a:cubicBezTo>
                <a:cubicBezTo>
                  <a:pt x="1274" y="1904"/>
                  <a:pt x="1274" y="1904"/>
                  <a:pt x="1274" y="1904"/>
                </a:cubicBezTo>
                <a:cubicBezTo>
                  <a:pt x="1330" y="1869"/>
                  <a:pt x="1347" y="1795"/>
                  <a:pt x="1313" y="1739"/>
                </a:cubicBezTo>
                <a:cubicBezTo>
                  <a:pt x="1312" y="1739"/>
                  <a:pt x="1312" y="1739"/>
                  <a:pt x="1312" y="1739"/>
                </a:cubicBezTo>
                <a:cubicBezTo>
                  <a:pt x="1312" y="1739"/>
                  <a:pt x="1312" y="1739"/>
                  <a:pt x="1312" y="1739"/>
                </a:cubicBezTo>
                <a:cubicBezTo>
                  <a:pt x="1237" y="1618"/>
                  <a:pt x="1237" y="1618"/>
                  <a:pt x="1237" y="1618"/>
                </a:cubicBezTo>
                <a:cubicBezTo>
                  <a:pt x="1241" y="1614"/>
                  <a:pt x="1244" y="1611"/>
                  <a:pt x="1248" y="1606"/>
                </a:cubicBezTo>
                <a:cubicBezTo>
                  <a:pt x="1389" y="1606"/>
                  <a:pt x="1389" y="1606"/>
                  <a:pt x="1389" y="1606"/>
                </a:cubicBezTo>
                <a:cubicBezTo>
                  <a:pt x="2072" y="1958"/>
                  <a:pt x="2072" y="1958"/>
                  <a:pt x="2072" y="1958"/>
                </a:cubicBezTo>
                <a:cubicBezTo>
                  <a:pt x="2085" y="2011"/>
                  <a:pt x="2133" y="2051"/>
                  <a:pt x="2190" y="2051"/>
                </a:cubicBezTo>
                <a:cubicBezTo>
                  <a:pt x="2261" y="2051"/>
                  <a:pt x="2261" y="2051"/>
                  <a:pt x="2261" y="2051"/>
                </a:cubicBezTo>
                <a:cubicBezTo>
                  <a:pt x="2329" y="2051"/>
                  <a:pt x="2384" y="1996"/>
                  <a:pt x="2384" y="1928"/>
                </a:cubicBezTo>
                <a:cubicBezTo>
                  <a:pt x="2384" y="1299"/>
                  <a:pt x="2384" y="1299"/>
                  <a:pt x="2384" y="1299"/>
                </a:cubicBezTo>
                <a:cubicBezTo>
                  <a:pt x="2461" y="1226"/>
                  <a:pt x="2506" y="1124"/>
                  <a:pt x="2506" y="1017"/>
                </a:cubicBezTo>
                <a:cubicBezTo>
                  <a:pt x="2506" y="909"/>
                  <a:pt x="2461" y="807"/>
                  <a:pt x="2384" y="735"/>
                </a:cubicBezTo>
                <a:close/>
                <a:moveTo>
                  <a:pt x="833" y="2318"/>
                </a:moveTo>
                <a:cubicBezTo>
                  <a:pt x="804" y="2318"/>
                  <a:pt x="779" y="2301"/>
                  <a:pt x="771" y="2276"/>
                </a:cubicBezTo>
                <a:cubicBezTo>
                  <a:pt x="556" y="1592"/>
                  <a:pt x="556" y="1592"/>
                  <a:pt x="556" y="1592"/>
                </a:cubicBezTo>
                <a:cubicBezTo>
                  <a:pt x="1001" y="1592"/>
                  <a:pt x="1001" y="1592"/>
                  <a:pt x="1001" y="1592"/>
                </a:cubicBezTo>
                <a:cubicBezTo>
                  <a:pt x="1176" y="2149"/>
                  <a:pt x="1176" y="2149"/>
                  <a:pt x="1176" y="2149"/>
                </a:cubicBezTo>
                <a:cubicBezTo>
                  <a:pt x="1181" y="2164"/>
                  <a:pt x="1179" y="2181"/>
                  <a:pt x="1170" y="2196"/>
                </a:cubicBezTo>
                <a:cubicBezTo>
                  <a:pt x="1161" y="2212"/>
                  <a:pt x="1146" y="2223"/>
                  <a:pt x="1128" y="2229"/>
                </a:cubicBezTo>
                <a:cubicBezTo>
                  <a:pt x="856" y="2314"/>
                  <a:pt x="856" y="2314"/>
                  <a:pt x="856" y="2314"/>
                </a:cubicBezTo>
                <a:cubicBezTo>
                  <a:pt x="849" y="2317"/>
                  <a:pt x="841" y="2318"/>
                  <a:pt x="833" y="2318"/>
                </a:cubicBezTo>
                <a:close/>
                <a:moveTo>
                  <a:pt x="136" y="1219"/>
                </a:moveTo>
                <a:cubicBezTo>
                  <a:pt x="136" y="819"/>
                  <a:pt x="136" y="819"/>
                  <a:pt x="136" y="819"/>
                </a:cubicBezTo>
                <a:cubicBezTo>
                  <a:pt x="136" y="806"/>
                  <a:pt x="140" y="795"/>
                  <a:pt x="147" y="785"/>
                </a:cubicBezTo>
                <a:cubicBezTo>
                  <a:pt x="147" y="1253"/>
                  <a:pt x="147" y="1253"/>
                  <a:pt x="147" y="1253"/>
                </a:cubicBezTo>
                <a:cubicBezTo>
                  <a:pt x="140" y="1244"/>
                  <a:pt x="136" y="1232"/>
                  <a:pt x="136" y="1219"/>
                </a:cubicBezTo>
                <a:close/>
                <a:moveTo>
                  <a:pt x="219" y="1264"/>
                </a:moveTo>
                <a:cubicBezTo>
                  <a:pt x="219" y="774"/>
                  <a:pt x="219" y="774"/>
                  <a:pt x="219" y="774"/>
                </a:cubicBezTo>
                <a:cubicBezTo>
                  <a:pt x="219" y="632"/>
                  <a:pt x="334" y="517"/>
                  <a:pt x="476" y="517"/>
                </a:cubicBezTo>
                <a:cubicBezTo>
                  <a:pt x="1140" y="517"/>
                  <a:pt x="1140" y="517"/>
                  <a:pt x="1140" y="517"/>
                </a:cubicBezTo>
                <a:cubicBezTo>
                  <a:pt x="1140" y="1521"/>
                  <a:pt x="1140" y="1521"/>
                  <a:pt x="1140" y="1521"/>
                </a:cubicBezTo>
                <a:cubicBezTo>
                  <a:pt x="1054" y="1521"/>
                  <a:pt x="1054" y="1521"/>
                  <a:pt x="1054" y="1521"/>
                </a:cubicBezTo>
                <a:cubicBezTo>
                  <a:pt x="476" y="1521"/>
                  <a:pt x="476" y="1521"/>
                  <a:pt x="476" y="1521"/>
                </a:cubicBezTo>
                <a:cubicBezTo>
                  <a:pt x="334" y="1521"/>
                  <a:pt x="219" y="1406"/>
                  <a:pt x="219" y="1264"/>
                </a:cubicBezTo>
                <a:close/>
                <a:moveTo>
                  <a:pt x="1090" y="1638"/>
                </a:moveTo>
                <a:cubicBezTo>
                  <a:pt x="1189" y="1797"/>
                  <a:pt x="1189" y="1797"/>
                  <a:pt x="1189" y="1797"/>
                </a:cubicBezTo>
                <a:cubicBezTo>
                  <a:pt x="1148" y="1823"/>
                  <a:pt x="1148" y="1823"/>
                  <a:pt x="1148" y="1823"/>
                </a:cubicBezTo>
                <a:lnTo>
                  <a:pt x="1090" y="1638"/>
                </a:lnTo>
                <a:close/>
                <a:moveTo>
                  <a:pt x="1212" y="567"/>
                </a:moveTo>
                <a:cubicBezTo>
                  <a:pt x="1421" y="567"/>
                  <a:pt x="1421" y="567"/>
                  <a:pt x="1421" y="567"/>
                </a:cubicBezTo>
                <a:cubicBezTo>
                  <a:pt x="2132" y="201"/>
                  <a:pt x="2132" y="201"/>
                  <a:pt x="2132" y="201"/>
                </a:cubicBezTo>
                <a:cubicBezTo>
                  <a:pt x="2132" y="1837"/>
                  <a:pt x="2132" y="1837"/>
                  <a:pt x="2132" y="1837"/>
                </a:cubicBezTo>
                <a:cubicBezTo>
                  <a:pt x="1421" y="1471"/>
                  <a:pt x="1421" y="1471"/>
                  <a:pt x="1421" y="1471"/>
                </a:cubicBezTo>
                <a:cubicBezTo>
                  <a:pt x="1212" y="1471"/>
                  <a:pt x="1212" y="1471"/>
                  <a:pt x="1212" y="1471"/>
                </a:cubicBezTo>
                <a:lnTo>
                  <a:pt x="1212" y="567"/>
                </a:lnTo>
                <a:close/>
                <a:moveTo>
                  <a:pt x="2203" y="135"/>
                </a:moveTo>
                <a:cubicBezTo>
                  <a:pt x="2248" y="135"/>
                  <a:pt x="2248" y="135"/>
                  <a:pt x="2248" y="135"/>
                </a:cubicBezTo>
                <a:cubicBezTo>
                  <a:pt x="2248" y="1915"/>
                  <a:pt x="2248" y="1915"/>
                  <a:pt x="2248" y="1915"/>
                </a:cubicBezTo>
                <a:cubicBezTo>
                  <a:pt x="2203" y="1915"/>
                  <a:pt x="2203" y="1915"/>
                  <a:pt x="2203" y="1915"/>
                </a:cubicBezTo>
                <a:lnTo>
                  <a:pt x="2203" y="135"/>
                </a:lnTo>
                <a:close/>
                <a:moveTo>
                  <a:pt x="2319" y="1169"/>
                </a:moveTo>
                <a:cubicBezTo>
                  <a:pt x="2319" y="865"/>
                  <a:pt x="2319" y="865"/>
                  <a:pt x="2319" y="865"/>
                </a:cubicBezTo>
                <a:cubicBezTo>
                  <a:pt x="2352" y="907"/>
                  <a:pt x="2371" y="960"/>
                  <a:pt x="2371" y="1017"/>
                </a:cubicBezTo>
                <a:cubicBezTo>
                  <a:pt x="2371" y="1074"/>
                  <a:pt x="2352" y="1126"/>
                  <a:pt x="2319" y="1169"/>
                </a:cubicBezTo>
                <a:close/>
              </a:path>
            </a:pathLst>
          </a:custGeom>
          <a:solidFill>
            <a:srgbClr val="2D4861"/>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97" name="Group 203"/>
          <p:cNvGrpSpPr/>
          <p:nvPr/>
        </p:nvGrpSpPr>
        <p:grpSpPr>
          <a:xfrm>
            <a:off x="535356" y="3323342"/>
            <a:ext cx="494499" cy="473695"/>
            <a:chOff x="9412289" y="1584325"/>
            <a:chExt cx="490537" cy="469900"/>
          </a:xfrm>
          <a:solidFill>
            <a:srgbClr val="2D4861"/>
          </a:solidFill>
        </p:grpSpPr>
        <p:sp>
          <p:nvSpPr>
            <p:cNvPr id="98" name="Freeform 23"/>
            <p:cNvSpPr>
              <a:spLocks noEditPoints="1"/>
            </p:cNvSpPr>
            <p:nvPr/>
          </p:nvSpPr>
          <p:spPr bwMode="auto">
            <a:xfrm>
              <a:off x="9412289" y="1584325"/>
              <a:ext cx="490537" cy="469900"/>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7 w 128"/>
                <a:gd name="T13" fmla="*/ 110 h 122"/>
                <a:gd name="T14" fmla="*/ 34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1" y="106"/>
                    <a:pt x="39" y="109"/>
                    <a:pt x="37" y="110"/>
                  </a:cubicBezTo>
                  <a:cubicBezTo>
                    <a:pt x="36" y="111"/>
                    <a:pt x="35" y="112"/>
                    <a:pt x="34"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4"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1"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9" name="Freeform 24"/>
            <p:cNvSpPr>
              <a:spLocks noEditPoints="1"/>
            </p:cNvSpPr>
            <p:nvPr/>
          </p:nvSpPr>
          <p:spPr bwMode="auto">
            <a:xfrm>
              <a:off x="9472613" y="1646238"/>
              <a:ext cx="369887" cy="246063"/>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7 w 96"/>
                <a:gd name="T19" fmla="*/ 4 h 64"/>
                <a:gd name="T20" fmla="*/ 89 w 96"/>
                <a:gd name="T21" fmla="*/ 4 h 64"/>
                <a:gd name="T22" fmla="*/ 92 w 96"/>
                <a:gd name="T23" fmla="*/ 7 h 64"/>
                <a:gd name="T24" fmla="*/ 92 w 96"/>
                <a:gd name="T25" fmla="*/ 23 h 64"/>
                <a:gd name="T26" fmla="*/ 76 w 96"/>
                <a:gd name="T27" fmla="*/ 41 h 64"/>
                <a:gd name="T28" fmla="*/ 62 w 96"/>
                <a:gd name="T29" fmla="*/ 23 h 64"/>
                <a:gd name="T30" fmla="*/ 60 w 96"/>
                <a:gd name="T31" fmla="*/ 22 h 64"/>
                <a:gd name="T32" fmla="*/ 58 w 96"/>
                <a:gd name="T33" fmla="*/ 23 h 64"/>
                <a:gd name="T34" fmla="*/ 40 w 96"/>
                <a:gd name="T35" fmla="*/ 49 h 64"/>
                <a:gd name="T36" fmla="*/ 25 w 96"/>
                <a:gd name="T37" fmla="*/ 34 h 64"/>
                <a:gd name="T38" fmla="*/ 23 w 96"/>
                <a:gd name="T39" fmla="*/ 34 h 64"/>
                <a:gd name="T40" fmla="*/ 4 w 96"/>
                <a:gd name="T41" fmla="*/ 51 h 64"/>
                <a:gd name="T42" fmla="*/ 4 w 96"/>
                <a:gd name="T43" fmla="*/ 7 h 64"/>
                <a:gd name="T44" fmla="*/ 7 w 96"/>
                <a:gd name="T45" fmla="*/ 4 h 64"/>
                <a:gd name="T46" fmla="*/ 89 w 96"/>
                <a:gd name="T47" fmla="*/ 60 h 64"/>
                <a:gd name="T48" fmla="*/ 7 w 96"/>
                <a:gd name="T49" fmla="*/ 60 h 64"/>
                <a:gd name="T50" fmla="*/ 4 w 96"/>
                <a:gd name="T51" fmla="*/ 57 h 64"/>
                <a:gd name="T52" fmla="*/ 4 w 96"/>
                <a:gd name="T53" fmla="*/ 57 h 64"/>
                <a:gd name="T54" fmla="*/ 24 w 96"/>
                <a:gd name="T55" fmla="*/ 39 h 64"/>
                <a:gd name="T56" fmla="*/ 39 w 96"/>
                <a:gd name="T57" fmla="*/ 53 h 64"/>
                <a:gd name="T58" fmla="*/ 40 w 96"/>
                <a:gd name="T59" fmla="*/ 54 h 64"/>
                <a:gd name="T60" fmla="*/ 42 w 96"/>
                <a:gd name="T61" fmla="*/ 53 h 64"/>
                <a:gd name="T62" fmla="*/ 60 w 96"/>
                <a:gd name="T63" fmla="*/ 27 h 64"/>
                <a:gd name="T64" fmla="*/ 74 w 96"/>
                <a:gd name="T65" fmla="*/ 46 h 64"/>
                <a:gd name="T66" fmla="*/ 76 w 96"/>
                <a:gd name="T67" fmla="*/ 46 h 64"/>
                <a:gd name="T68" fmla="*/ 77 w 96"/>
                <a:gd name="T69" fmla="*/ 46 h 64"/>
                <a:gd name="T70" fmla="*/ 92 w 96"/>
                <a:gd name="T71" fmla="*/ 29 h 64"/>
                <a:gd name="T72" fmla="*/ 92 w 96"/>
                <a:gd name="T73" fmla="*/ 57 h 64"/>
                <a:gd name="T74" fmla="*/ 89 w 96"/>
                <a:gd name="T75"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7" y="4"/>
                  </a:moveTo>
                  <a:cubicBezTo>
                    <a:pt x="89" y="4"/>
                    <a:pt x="89" y="4"/>
                    <a:pt x="89" y="4"/>
                  </a:cubicBezTo>
                  <a:cubicBezTo>
                    <a:pt x="91" y="4"/>
                    <a:pt x="92" y="5"/>
                    <a:pt x="92" y="7"/>
                  </a:cubicBezTo>
                  <a:cubicBezTo>
                    <a:pt x="92" y="23"/>
                    <a:pt x="92" y="23"/>
                    <a:pt x="92" y="23"/>
                  </a:cubicBezTo>
                  <a:cubicBezTo>
                    <a:pt x="76" y="41"/>
                    <a:pt x="76" y="41"/>
                    <a:pt x="76" y="41"/>
                  </a:cubicBezTo>
                  <a:cubicBezTo>
                    <a:pt x="62" y="23"/>
                    <a:pt x="62" y="23"/>
                    <a:pt x="62" y="23"/>
                  </a:cubicBezTo>
                  <a:cubicBezTo>
                    <a:pt x="61" y="22"/>
                    <a:pt x="61" y="22"/>
                    <a:pt x="60" y="22"/>
                  </a:cubicBezTo>
                  <a:cubicBezTo>
                    <a:pt x="59" y="22"/>
                    <a:pt x="59" y="22"/>
                    <a:pt x="58" y="23"/>
                  </a:cubicBezTo>
                  <a:cubicBezTo>
                    <a:pt x="40" y="49"/>
                    <a:pt x="40" y="49"/>
                    <a:pt x="40" y="49"/>
                  </a:cubicBezTo>
                  <a:cubicBezTo>
                    <a:pt x="25" y="34"/>
                    <a:pt x="25" y="34"/>
                    <a:pt x="25" y="34"/>
                  </a:cubicBezTo>
                  <a:cubicBezTo>
                    <a:pt x="25" y="34"/>
                    <a:pt x="23" y="34"/>
                    <a:pt x="23" y="34"/>
                  </a:cubicBezTo>
                  <a:cubicBezTo>
                    <a:pt x="4" y="51"/>
                    <a:pt x="4" y="51"/>
                    <a:pt x="4" y="51"/>
                  </a:cubicBezTo>
                  <a:cubicBezTo>
                    <a:pt x="4" y="7"/>
                    <a:pt x="4" y="7"/>
                    <a:pt x="4" y="7"/>
                  </a:cubicBezTo>
                  <a:cubicBezTo>
                    <a:pt x="4" y="5"/>
                    <a:pt x="5" y="4"/>
                    <a:pt x="7" y="4"/>
                  </a:cubicBezTo>
                  <a:close/>
                  <a:moveTo>
                    <a:pt x="89" y="60"/>
                  </a:moveTo>
                  <a:cubicBezTo>
                    <a:pt x="7" y="60"/>
                    <a:pt x="7" y="60"/>
                    <a:pt x="7" y="60"/>
                  </a:cubicBezTo>
                  <a:cubicBezTo>
                    <a:pt x="5" y="60"/>
                    <a:pt x="4" y="59"/>
                    <a:pt x="4" y="57"/>
                  </a:cubicBezTo>
                  <a:cubicBezTo>
                    <a:pt x="4" y="57"/>
                    <a:pt x="4" y="57"/>
                    <a:pt x="4" y="57"/>
                  </a:cubicBezTo>
                  <a:cubicBezTo>
                    <a:pt x="24" y="39"/>
                    <a:pt x="24" y="39"/>
                    <a:pt x="24" y="39"/>
                  </a:cubicBezTo>
                  <a:cubicBezTo>
                    <a:pt x="39" y="53"/>
                    <a:pt x="39" y="53"/>
                    <a:pt x="39" y="53"/>
                  </a:cubicBezTo>
                  <a:cubicBezTo>
                    <a:pt x="39" y="54"/>
                    <a:pt x="40" y="54"/>
                    <a:pt x="40" y="54"/>
                  </a:cubicBezTo>
                  <a:cubicBezTo>
                    <a:pt x="41" y="54"/>
                    <a:pt x="41" y="53"/>
                    <a:pt x="42" y="53"/>
                  </a:cubicBezTo>
                  <a:cubicBezTo>
                    <a:pt x="60" y="27"/>
                    <a:pt x="60" y="27"/>
                    <a:pt x="60" y="27"/>
                  </a:cubicBezTo>
                  <a:cubicBezTo>
                    <a:pt x="74" y="46"/>
                    <a:pt x="74" y="46"/>
                    <a:pt x="74" y="46"/>
                  </a:cubicBezTo>
                  <a:cubicBezTo>
                    <a:pt x="75" y="46"/>
                    <a:pt x="75" y="46"/>
                    <a:pt x="76" y="46"/>
                  </a:cubicBezTo>
                  <a:cubicBezTo>
                    <a:pt x="76" y="46"/>
                    <a:pt x="77" y="46"/>
                    <a:pt x="77" y="46"/>
                  </a:cubicBezTo>
                  <a:cubicBezTo>
                    <a:pt x="92" y="29"/>
                    <a:pt x="92" y="29"/>
                    <a:pt x="92" y="29"/>
                  </a:cubicBezTo>
                  <a:cubicBezTo>
                    <a:pt x="92" y="57"/>
                    <a:pt x="92" y="57"/>
                    <a:pt x="92" y="57"/>
                  </a:cubicBezTo>
                  <a:cubicBezTo>
                    <a:pt x="92" y="59"/>
                    <a:pt x="91" y="60"/>
                    <a:pt x="89"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0" name="Freeform 25"/>
            <p:cNvSpPr>
              <a:spLocks noEditPoints="1"/>
            </p:cNvSpPr>
            <p:nvPr/>
          </p:nvSpPr>
          <p:spPr bwMode="auto">
            <a:xfrm>
              <a:off x="9634538" y="1900238"/>
              <a:ext cx="46037" cy="46038"/>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101" name="Group 379"/>
          <p:cNvGrpSpPr/>
          <p:nvPr/>
        </p:nvGrpSpPr>
        <p:grpSpPr>
          <a:xfrm>
            <a:off x="552615" y="1949190"/>
            <a:ext cx="440884" cy="429651"/>
            <a:chOff x="8535988" y="-15875"/>
            <a:chExt cx="249238" cy="242888"/>
          </a:xfrm>
          <a:solidFill>
            <a:srgbClr val="2D4861"/>
          </a:solidFill>
        </p:grpSpPr>
        <p:sp>
          <p:nvSpPr>
            <p:cNvPr id="102" name="Freeform 52"/>
            <p:cNvSpPr>
              <a:spLocks/>
            </p:cNvSpPr>
            <p:nvPr/>
          </p:nvSpPr>
          <p:spPr bwMode="auto">
            <a:xfrm>
              <a:off x="8613775" y="79375"/>
              <a:ext cx="101600" cy="98425"/>
            </a:xfrm>
            <a:custGeom>
              <a:avLst/>
              <a:gdLst>
                <a:gd name="T0" fmla="*/ 4 w 26"/>
                <a:gd name="T1" fmla="*/ 25 h 26"/>
                <a:gd name="T2" fmla="*/ 24 w 26"/>
                <a:gd name="T3" fmla="*/ 15 h 26"/>
                <a:gd name="T4" fmla="*/ 24 w 26"/>
                <a:gd name="T5" fmla="*/ 11 h 26"/>
                <a:gd name="T6" fmla="*/ 4 w 26"/>
                <a:gd name="T7" fmla="*/ 1 h 26"/>
                <a:gd name="T8" fmla="*/ 0 w 26"/>
                <a:gd name="T9" fmla="*/ 3 h 26"/>
                <a:gd name="T10" fmla="*/ 0 w 26"/>
                <a:gd name="T11" fmla="*/ 23 h 26"/>
                <a:gd name="T12" fmla="*/ 4 w 26"/>
                <a:gd name="T13" fmla="*/ 25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4" y="25"/>
                  </a:moveTo>
                  <a:cubicBezTo>
                    <a:pt x="24" y="15"/>
                    <a:pt x="24" y="15"/>
                    <a:pt x="24" y="15"/>
                  </a:cubicBezTo>
                  <a:cubicBezTo>
                    <a:pt x="26" y="14"/>
                    <a:pt x="26" y="12"/>
                    <a:pt x="24" y="11"/>
                  </a:cubicBezTo>
                  <a:cubicBezTo>
                    <a:pt x="4" y="1"/>
                    <a:pt x="4" y="1"/>
                    <a:pt x="4" y="1"/>
                  </a:cubicBezTo>
                  <a:cubicBezTo>
                    <a:pt x="2" y="0"/>
                    <a:pt x="0" y="1"/>
                    <a:pt x="0" y="3"/>
                  </a:cubicBezTo>
                  <a:cubicBezTo>
                    <a:pt x="0" y="23"/>
                    <a:pt x="0" y="23"/>
                    <a:pt x="0" y="23"/>
                  </a:cubicBezTo>
                  <a:cubicBezTo>
                    <a:pt x="0" y="25"/>
                    <a:pt x="2" y="26"/>
                    <a:pt x="4"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3" name="Freeform 53"/>
            <p:cNvSpPr>
              <a:spLocks noEditPoints="1"/>
            </p:cNvSpPr>
            <p:nvPr/>
          </p:nvSpPr>
          <p:spPr bwMode="auto">
            <a:xfrm>
              <a:off x="8535988" y="-15875"/>
              <a:ext cx="249238" cy="242888"/>
            </a:xfrm>
            <a:custGeom>
              <a:avLst/>
              <a:gdLst>
                <a:gd name="T0" fmla="*/ 58 w 64"/>
                <a:gd name="T1" fmla="*/ 0 h 64"/>
                <a:gd name="T2" fmla="*/ 6 w 64"/>
                <a:gd name="T3" fmla="*/ 0 h 64"/>
                <a:gd name="T4" fmla="*/ 0 w 64"/>
                <a:gd name="T5" fmla="*/ 6 h 64"/>
                <a:gd name="T6" fmla="*/ 0 w 64"/>
                <a:gd name="T7" fmla="*/ 58 h 64"/>
                <a:gd name="T8" fmla="*/ 6 w 64"/>
                <a:gd name="T9" fmla="*/ 64 h 64"/>
                <a:gd name="T10" fmla="*/ 58 w 64"/>
                <a:gd name="T11" fmla="*/ 64 h 64"/>
                <a:gd name="T12" fmla="*/ 64 w 64"/>
                <a:gd name="T13" fmla="*/ 58 h 64"/>
                <a:gd name="T14" fmla="*/ 64 w 64"/>
                <a:gd name="T15" fmla="*/ 6 h 64"/>
                <a:gd name="T16" fmla="*/ 58 w 64"/>
                <a:gd name="T17" fmla="*/ 0 h 64"/>
                <a:gd name="T18" fmla="*/ 40 w 64"/>
                <a:gd name="T19" fmla="*/ 4 h 64"/>
                <a:gd name="T20" fmla="*/ 44 w 64"/>
                <a:gd name="T21" fmla="*/ 12 h 64"/>
                <a:gd name="T22" fmla="*/ 36 w 64"/>
                <a:gd name="T23" fmla="*/ 12 h 64"/>
                <a:gd name="T24" fmla="*/ 32 w 64"/>
                <a:gd name="T25" fmla="*/ 4 h 64"/>
                <a:gd name="T26" fmla="*/ 40 w 64"/>
                <a:gd name="T27" fmla="*/ 4 h 64"/>
                <a:gd name="T28" fmla="*/ 24 w 64"/>
                <a:gd name="T29" fmla="*/ 4 h 64"/>
                <a:gd name="T30" fmla="*/ 28 w 64"/>
                <a:gd name="T31" fmla="*/ 12 h 64"/>
                <a:gd name="T32" fmla="*/ 20 w 64"/>
                <a:gd name="T33" fmla="*/ 12 h 64"/>
                <a:gd name="T34" fmla="*/ 16 w 64"/>
                <a:gd name="T35" fmla="*/ 4 h 64"/>
                <a:gd name="T36" fmla="*/ 24 w 64"/>
                <a:gd name="T37" fmla="*/ 4 h 64"/>
                <a:gd name="T38" fmla="*/ 4 w 64"/>
                <a:gd name="T39" fmla="*/ 6 h 64"/>
                <a:gd name="T40" fmla="*/ 6 w 64"/>
                <a:gd name="T41" fmla="*/ 4 h 64"/>
                <a:gd name="T42" fmla="*/ 8 w 64"/>
                <a:gd name="T43" fmla="*/ 4 h 64"/>
                <a:gd name="T44" fmla="*/ 12 w 64"/>
                <a:gd name="T45" fmla="*/ 12 h 64"/>
                <a:gd name="T46" fmla="*/ 4 w 64"/>
                <a:gd name="T47" fmla="*/ 12 h 64"/>
                <a:gd name="T48" fmla="*/ 4 w 64"/>
                <a:gd name="T49" fmla="*/ 6 h 64"/>
                <a:gd name="T50" fmla="*/ 60 w 64"/>
                <a:gd name="T51" fmla="*/ 58 h 64"/>
                <a:gd name="T52" fmla="*/ 58 w 64"/>
                <a:gd name="T53" fmla="*/ 60 h 64"/>
                <a:gd name="T54" fmla="*/ 6 w 64"/>
                <a:gd name="T55" fmla="*/ 60 h 64"/>
                <a:gd name="T56" fmla="*/ 4 w 64"/>
                <a:gd name="T57" fmla="*/ 58 h 64"/>
                <a:gd name="T58" fmla="*/ 4 w 64"/>
                <a:gd name="T59" fmla="*/ 16 h 64"/>
                <a:gd name="T60" fmla="*/ 60 w 64"/>
                <a:gd name="T61" fmla="*/ 16 h 64"/>
                <a:gd name="T62" fmla="*/ 60 w 64"/>
                <a:gd name="T63" fmla="*/ 58 h 64"/>
                <a:gd name="T64" fmla="*/ 52 w 64"/>
                <a:gd name="T65" fmla="*/ 12 h 64"/>
                <a:gd name="T66" fmla="*/ 48 w 64"/>
                <a:gd name="T67" fmla="*/ 4 h 64"/>
                <a:gd name="T68" fmla="*/ 56 w 64"/>
                <a:gd name="T69" fmla="*/ 4 h 64"/>
                <a:gd name="T70" fmla="*/ 60 w 64"/>
                <a:gd name="T71" fmla="*/ 12 h 64"/>
                <a:gd name="T72" fmla="*/ 52 w 64"/>
                <a:gd name="T73"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 h="64">
                  <a:moveTo>
                    <a:pt x="58" y="0"/>
                  </a:moveTo>
                  <a:cubicBezTo>
                    <a:pt x="6" y="0"/>
                    <a:pt x="6" y="0"/>
                    <a:pt x="6" y="0"/>
                  </a:cubicBezTo>
                  <a:cubicBezTo>
                    <a:pt x="3" y="0"/>
                    <a:pt x="0" y="3"/>
                    <a:pt x="0" y="6"/>
                  </a:cubicBezTo>
                  <a:cubicBezTo>
                    <a:pt x="0" y="58"/>
                    <a:pt x="0" y="58"/>
                    <a:pt x="0" y="58"/>
                  </a:cubicBezTo>
                  <a:cubicBezTo>
                    <a:pt x="0" y="61"/>
                    <a:pt x="3" y="64"/>
                    <a:pt x="6" y="64"/>
                  </a:cubicBezTo>
                  <a:cubicBezTo>
                    <a:pt x="58" y="64"/>
                    <a:pt x="58" y="64"/>
                    <a:pt x="58" y="64"/>
                  </a:cubicBezTo>
                  <a:cubicBezTo>
                    <a:pt x="61" y="64"/>
                    <a:pt x="64" y="61"/>
                    <a:pt x="64" y="58"/>
                  </a:cubicBezTo>
                  <a:cubicBezTo>
                    <a:pt x="64" y="6"/>
                    <a:pt x="64" y="6"/>
                    <a:pt x="64" y="6"/>
                  </a:cubicBezTo>
                  <a:cubicBezTo>
                    <a:pt x="64" y="3"/>
                    <a:pt x="61" y="0"/>
                    <a:pt x="58" y="0"/>
                  </a:cubicBezTo>
                  <a:close/>
                  <a:moveTo>
                    <a:pt x="40" y="4"/>
                  </a:moveTo>
                  <a:cubicBezTo>
                    <a:pt x="44" y="12"/>
                    <a:pt x="44" y="12"/>
                    <a:pt x="44" y="12"/>
                  </a:cubicBezTo>
                  <a:cubicBezTo>
                    <a:pt x="36" y="12"/>
                    <a:pt x="36" y="12"/>
                    <a:pt x="36" y="12"/>
                  </a:cubicBezTo>
                  <a:cubicBezTo>
                    <a:pt x="32" y="4"/>
                    <a:pt x="32" y="4"/>
                    <a:pt x="32" y="4"/>
                  </a:cubicBezTo>
                  <a:lnTo>
                    <a:pt x="40" y="4"/>
                  </a:lnTo>
                  <a:close/>
                  <a:moveTo>
                    <a:pt x="24" y="4"/>
                  </a:moveTo>
                  <a:cubicBezTo>
                    <a:pt x="28" y="12"/>
                    <a:pt x="28" y="12"/>
                    <a:pt x="28" y="12"/>
                  </a:cubicBezTo>
                  <a:cubicBezTo>
                    <a:pt x="20" y="12"/>
                    <a:pt x="20" y="12"/>
                    <a:pt x="20" y="12"/>
                  </a:cubicBezTo>
                  <a:cubicBezTo>
                    <a:pt x="16" y="4"/>
                    <a:pt x="16" y="4"/>
                    <a:pt x="16" y="4"/>
                  </a:cubicBezTo>
                  <a:lnTo>
                    <a:pt x="24" y="4"/>
                  </a:lnTo>
                  <a:close/>
                  <a:moveTo>
                    <a:pt x="4" y="6"/>
                  </a:moveTo>
                  <a:cubicBezTo>
                    <a:pt x="4" y="5"/>
                    <a:pt x="5" y="4"/>
                    <a:pt x="6" y="4"/>
                  </a:cubicBezTo>
                  <a:cubicBezTo>
                    <a:pt x="8" y="4"/>
                    <a:pt x="8" y="4"/>
                    <a:pt x="8" y="4"/>
                  </a:cubicBezTo>
                  <a:cubicBezTo>
                    <a:pt x="12" y="12"/>
                    <a:pt x="12" y="12"/>
                    <a:pt x="12" y="12"/>
                  </a:cubicBezTo>
                  <a:cubicBezTo>
                    <a:pt x="4" y="12"/>
                    <a:pt x="4" y="12"/>
                    <a:pt x="4" y="12"/>
                  </a:cubicBezTo>
                  <a:lnTo>
                    <a:pt x="4" y="6"/>
                  </a:lnTo>
                  <a:close/>
                  <a:moveTo>
                    <a:pt x="60" y="58"/>
                  </a:moveTo>
                  <a:cubicBezTo>
                    <a:pt x="60" y="59"/>
                    <a:pt x="59" y="60"/>
                    <a:pt x="58" y="60"/>
                  </a:cubicBezTo>
                  <a:cubicBezTo>
                    <a:pt x="6" y="60"/>
                    <a:pt x="6" y="60"/>
                    <a:pt x="6" y="60"/>
                  </a:cubicBezTo>
                  <a:cubicBezTo>
                    <a:pt x="5" y="60"/>
                    <a:pt x="4" y="59"/>
                    <a:pt x="4" y="58"/>
                  </a:cubicBezTo>
                  <a:cubicBezTo>
                    <a:pt x="4" y="16"/>
                    <a:pt x="4" y="16"/>
                    <a:pt x="4" y="16"/>
                  </a:cubicBezTo>
                  <a:cubicBezTo>
                    <a:pt x="60" y="16"/>
                    <a:pt x="60" y="16"/>
                    <a:pt x="60" y="16"/>
                  </a:cubicBezTo>
                  <a:lnTo>
                    <a:pt x="60" y="58"/>
                  </a:lnTo>
                  <a:close/>
                  <a:moveTo>
                    <a:pt x="52" y="12"/>
                  </a:moveTo>
                  <a:cubicBezTo>
                    <a:pt x="48" y="4"/>
                    <a:pt x="48" y="4"/>
                    <a:pt x="48" y="4"/>
                  </a:cubicBezTo>
                  <a:cubicBezTo>
                    <a:pt x="56" y="4"/>
                    <a:pt x="56" y="4"/>
                    <a:pt x="56" y="4"/>
                  </a:cubicBezTo>
                  <a:cubicBezTo>
                    <a:pt x="60" y="12"/>
                    <a:pt x="60" y="12"/>
                    <a:pt x="60" y="12"/>
                  </a:cubicBezTo>
                  <a:lnTo>
                    <a:pt x="5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4158020108"/>
      </p:ext>
    </p:extLst>
  </p:cSld>
  <p:clrMapOvr>
    <a:masterClrMapping/>
  </p:clrMapOvr>
  <p:transition xmlns:p14="http://schemas.microsoft.com/office/powerpoint/2010/main" spd="slow" advClick="0" advTm="18000">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p:cTn id="7" dur="500" fill="hold"/>
                                        <p:tgtEl>
                                          <p:spTgt spid="76"/>
                                        </p:tgtEl>
                                        <p:attrNameLst>
                                          <p:attrName>ppt_w</p:attrName>
                                        </p:attrNameLst>
                                      </p:cBhvr>
                                      <p:tavLst>
                                        <p:tav tm="0">
                                          <p:val>
                                            <p:fltVal val="0"/>
                                          </p:val>
                                        </p:tav>
                                        <p:tav tm="100000">
                                          <p:val>
                                            <p:strVal val="#ppt_w"/>
                                          </p:val>
                                        </p:tav>
                                      </p:tavLst>
                                    </p:anim>
                                    <p:anim calcmode="lin" valueType="num">
                                      <p:cBhvr>
                                        <p:cTn id="8" dur="500" fill="hold"/>
                                        <p:tgtEl>
                                          <p:spTgt spid="76"/>
                                        </p:tgtEl>
                                        <p:attrNameLst>
                                          <p:attrName>ppt_h</p:attrName>
                                        </p:attrNameLst>
                                      </p:cBhvr>
                                      <p:tavLst>
                                        <p:tav tm="0">
                                          <p:val>
                                            <p:fltVal val="0"/>
                                          </p:val>
                                        </p:tav>
                                        <p:tav tm="100000">
                                          <p:val>
                                            <p:strVal val="#ppt_h"/>
                                          </p:val>
                                        </p:tav>
                                      </p:tavLst>
                                    </p:anim>
                                    <p:animEffect transition="in" filter="fade">
                                      <p:cBhvr>
                                        <p:cTn id="9" dur="500"/>
                                        <p:tgtEl>
                                          <p:spTgt spid="76"/>
                                        </p:tgtEl>
                                      </p:cBhvr>
                                    </p:animEffect>
                                  </p:childTnLst>
                                </p:cTn>
                              </p:par>
                              <p:par>
                                <p:cTn id="10" presetID="22" presetClass="entr" presetSubtype="8" fill="hold" nodeType="withEffect">
                                  <p:stCondLst>
                                    <p:cond delay="0"/>
                                  </p:stCondLst>
                                  <p:childTnLst>
                                    <p:set>
                                      <p:cBhvr>
                                        <p:cTn id="11" dur="1" fill="hold">
                                          <p:stCondLst>
                                            <p:cond delay="0"/>
                                          </p:stCondLst>
                                        </p:cTn>
                                        <p:tgtEl>
                                          <p:spTgt spid="104"/>
                                        </p:tgtEl>
                                        <p:attrNameLst>
                                          <p:attrName>style.visibility</p:attrName>
                                        </p:attrNameLst>
                                      </p:cBhvr>
                                      <p:to>
                                        <p:strVal val="visible"/>
                                      </p:to>
                                    </p:set>
                                    <p:animEffect transition="in" filter="wipe(left)">
                                      <p:cBhvr>
                                        <p:cTn id="12" dur="500"/>
                                        <p:tgtEl>
                                          <p:spTgt spid="104"/>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par>
                          <p:cTn id="17" fill="hold">
                            <p:stCondLst>
                              <p:cond delay="1000"/>
                            </p:stCondLst>
                            <p:childTnLst>
                              <p:par>
                                <p:cTn id="18" presetID="10" presetClass="entr" presetSubtype="0" fill="hold" grpId="0" nodeType="afterEffect">
                                  <p:stCondLst>
                                    <p:cond delay="0"/>
                                  </p:stCondLst>
                                  <p:iterate type="wd">
                                    <p:tmPct val="10000"/>
                                  </p:iterate>
                                  <p:childTnLst>
                                    <p:set>
                                      <p:cBhvr>
                                        <p:cTn id="19" dur="1" fill="hold">
                                          <p:stCondLst>
                                            <p:cond delay="0"/>
                                          </p:stCondLst>
                                        </p:cTn>
                                        <p:tgtEl>
                                          <p:spTgt spid="10"/>
                                        </p:tgtEl>
                                        <p:attrNameLst>
                                          <p:attrName>style.visibility</p:attrName>
                                        </p:attrNameLst>
                                      </p:cBhvr>
                                      <p:to>
                                        <p:strVal val="visible"/>
                                      </p:to>
                                    </p:set>
                                    <p:animEffect transition="in" filter="fade">
                                      <p:cBhvr>
                                        <p:cTn id="20" dur="3000"/>
                                        <p:tgtEl>
                                          <p:spTgt spid="10"/>
                                        </p:tgtEl>
                                      </p:cBhvr>
                                    </p:animEffect>
                                  </p:childTnLst>
                                </p:cTn>
                              </p:par>
                              <p:par>
                                <p:cTn id="21" presetID="2" presetClass="entr" presetSubtype="8"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0-#ppt_w/2"/>
                                          </p:val>
                                        </p:tav>
                                        <p:tav tm="100000">
                                          <p:val>
                                            <p:strVal val="#ppt_x"/>
                                          </p:val>
                                        </p:tav>
                                      </p:tavLst>
                                    </p:anim>
                                    <p:anim calcmode="lin" valueType="num">
                                      <p:cBhvr additive="base">
                                        <p:cTn id="24" dur="500" fill="hold"/>
                                        <p:tgtEl>
                                          <p:spTgt spid="24"/>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500" fill="hold"/>
                                        <p:tgtEl>
                                          <p:spTgt spid="36"/>
                                        </p:tgtEl>
                                        <p:attrNameLst>
                                          <p:attrName>ppt_x</p:attrName>
                                        </p:attrNameLst>
                                      </p:cBhvr>
                                      <p:tavLst>
                                        <p:tav tm="0">
                                          <p:val>
                                            <p:strVal val="0-#ppt_w/2"/>
                                          </p:val>
                                        </p:tav>
                                        <p:tav tm="100000">
                                          <p:val>
                                            <p:strVal val="#ppt_x"/>
                                          </p:val>
                                        </p:tav>
                                      </p:tavLst>
                                    </p:anim>
                                    <p:anim calcmode="lin" valueType="num">
                                      <p:cBhvr additive="base">
                                        <p:cTn id="28" dur="500" fill="hold"/>
                                        <p:tgtEl>
                                          <p:spTgt spid="36"/>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0-#ppt_w/2"/>
                                          </p:val>
                                        </p:tav>
                                        <p:tav tm="100000">
                                          <p:val>
                                            <p:strVal val="#ppt_x"/>
                                          </p:val>
                                        </p:tav>
                                      </p:tavLst>
                                    </p:anim>
                                    <p:anim calcmode="lin" valueType="num">
                                      <p:cBhvr additive="base">
                                        <p:cTn id="32" dur="500" fill="hold"/>
                                        <p:tgtEl>
                                          <p:spTgt spid="26"/>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500" fill="hold"/>
                                        <p:tgtEl>
                                          <p:spTgt spid="27"/>
                                        </p:tgtEl>
                                        <p:attrNameLst>
                                          <p:attrName>ppt_x</p:attrName>
                                        </p:attrNameLst>
                                      </p:cBhvr>
                                      <p:tavLst>
                                        <p:tav tm="0">
                                          <p:val>
                                            <p:strVal val="0-#ppt_w/2"/>
                                          </p:val>
                                        </p:tav>
                                        <p:tav tm="100000">
                                          <p:val>
                                            <p:strVal val="#ppt_x"/>
                                          </p:val>
                                        </p:tav>
                                      </p:tavLst>
                                    </p:anim>
                                    <p:anim calcmode="lin" valueType="num">
                                      <p:cBhvr additive="base">
                                        <p:cTn id="36" dur="500" fill="hold"/>
                                        <p:tgtEl>
                                          <p:spTgt spid="27"/>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0-#ppt_w/2"/>
                                          </p:val>
                                        </p:tav>
                                        <p:tav tm="100000">
                                          <p:val>
                                            <p:strVal val="#ppt_x"/>
                                          </p:val>
                                        </p:tav>
                                      </p:tavLst>
                                    </p:anim>
                                    <p:anim calcmode="lin" valueType="num">
                                      <p:cBhvr additive="base">
                                        <p:cTn id="40" dur="500" fill="hold"/>
                                        <p:tgtEl>
                                          <p:spTgt spid="2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500" fill="hold"/>
                                        <p:tgtEl>
                                          <p:spTgt spid="29"/>
                                        </p:tgtEl>
                                        <p:attrNameLst>
                                          <p:attrName>ppt_x</p:attrName>
                                        </p:attrNameLst>
                                      </p:cBhvr>
                                      <p:tavLst>
                                        <p:tav tm="0">
                                          <p:val>
                                            <p:strVal val="0-#ppt_w/2"/>
                                          </p:val>
                                        </p:tav>
                                        <p:tav tm="100000">
                                          <p:val>
                                            <p:strVal val="#ppt_x"/>
                                          </p:val>
                                        </p:tav>
                                      </p:tavLst>
                                    </p:anim>
                                    <p:anim calcmode="lin" valueType="num">
                                      <p:cBhvr additive="base">
                                        <p:cTn id="44" dur="500" fill="hold"/>
                                        <p:tgtEl>
                                          <p:spTgt spid="29"/>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fill="hold"/>
                                        <p:tgtEl>
                                          <p:spTgt spid="30"/>
                                        </p:tgtEl>
                                        <p:attrNameLst>
                                          <p:attrName>ppt_x</p:attrName>
                                        </p:attrNameLst>
                                      </p:cBhvr>
                                      <p:tavLst>
                                        <p:tav tm="0">
                                          <p:val>
                                            <p:strVal val="0-#ppt_w/2"/>
                                          </p:val>
                                        </p:tav>
                                        <p:tav tm="100000">
                                          <p:val>
                                            <p:strVal val="#ppt_x"/>
                                          </p:val>
                                        </p:tav>
                                      </p:tavLst>
                                    </p:anim>
                                    <p:anim calcmode="lin" valueType="num">
                                      <p:cBhvr additive="base">
                                        <p:cTn id="48" dur="500" fill="hold"/>
                                        <p:tgtEl>
                                          <p:spTgt spid="30"/>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500" fill="hold"/>
                                        <p:tgtEl>
                                          <p:spTgt spid="31"/>
                                        </p:tgtEl>
                                        <p:attrNameLst>
                                          <p:attrName>ppt_x</p:attrName>
                                        </p:attrNameLst>
                                      </p:cBhvr>
                                      <p:tavLst>
                                        <p:tav tm="0">
                                          <p:val>
                                            <p:strVal val="0-#ppt_w/2"/>
                                          </p:val>
                                        </p:tav>
                                        <p:tav tm="100000">
                                          <p:val>
                                            <p:strVal val="#ppt_x"/>
                                          </p:val>
                                        </p:tav>
                                      </p:tavLst>
                                    </p:anim>
                                    <p:anim calcmode="lin" valueType="num">
                                      <p:cBhvr additive="base">
                                        <p:cTn id="52" dur="500" fill="hold"/>
                                        <p:tgtEl>
                                          <p:spTgt spid="31"/>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500" fill="hold"/>
                                        <p:tgtEl>
                                          <p:spTgt spid="32"/>
                                        </p:tgtEl>
                                        <p:attrNameLst>
                                          <p:attrName>ppt_x</p:attrName>
                                        </p:attrNameLst>
                                      </p:cBhvr>
                                      <p:tavLst>
                                        <p:tav tm="0">
                                          <p:val>
                                            <p:strVal val="0-#ppt_w/2"/>
                                          </p:val>
                                        </p:tav>
                                        <p:tav tm="100000">
                                          <p:val>
                                            <p:strVal val="#ppt_x"/>
                                          </p:val>
                                        </p:tav>
                                      </p:tavLst>
                                    </p:anim>
                                    <p:anim calcmode="lin" valueType="num">
                                      <p:cBhvr additive="base">
                                        <p:cTn id="56" dur="500" fill="hold"/>
                                        <p:tgtEl>
                                          <p:spTgt spid="3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500" fill="hold"/>
                                        <p:tgtEl>
                                          <p:spTgt spid="33"/>
                                        </p:tgtEl>
                                        <p:attrNameLst>
                                          <p:attrName>ppt_x</p:attrName>
                                        </p:attrNameLst>
                                      </p:cBhvr>
                                      <p:tavLst>
                                        <p:tav tm="0">
                                          <p:val>
                                            <p:strVal val="0-#ppt_w/2"/>
                                          </p:val>
                                        </p:tav>
                                        <p:tav tm="100000">
                                          <p:val>
                                            <p:strVal val="#ppt_x"/>
                                          </p:val>
                                        </p:tav>
                                      </p:tavLst>
                                    </p:anim>
                                    <p:anim calcmode="lin" valueType="num">
                                      <p:cBhvr additive="base">
                                        <p:cTn id="60" dur="500" fill="hold"/>
                                        <p:tgtEl>
                                          <p:spTgt spid="33"/>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additive="base">
                                        <p:cTn id="63" dur="500" fill="hold"/>
                                        <p:tgtEl>
                                          <p:spTgt spid="35"/>
                                        </p:tgtEl>
                                        <p:attrNameLst>
                                          <p:attrName>ppt_x</p:attrName>
                                        </p:attrNameLst>
                                      </p:cBhvr>
                                      <p:tavLst>
                                        <p:tav tm="0">
                                          <p:val>
                                            <p:strVal val="0-#ppt_w/2"/>
                                          </p:val>
                                        </p:tav>
                                        <p:tav tm="100000">
                                          <p:val>
                                            <p:strVal val="#ppt_x"/>
                                          </p:val>
                                        </p:tav>
                                      </p:tavLst>
                                    </p:anim>
                                    <p:anim calcmode="lin" valueType="num">
                                      <p:cBhvr additive="base">
                                        <p:cTn id="64" dur="500" fill="hold"/>
                                        <p:tgtEl>
                                          <p:spTgt spid="35"/>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7"/>
                                        </p:tgtEl>
                                        <p:attrNameLst>
                                          <p:attrName>style.visibility</p:attrName>
                                        </p:attrNameLst>
                                      </p:cBhvr>
                                      <p:to>
                                        <p:strVal val="visible"/>
                                      </p:to>
                                    </p:set>
                                    <p:anim calcmode="lin" valueType="num">
                                      <p:cBhvr additive="base">
                                        <p:cTn id="67" dur="500" fill="hold"/>
                                        <p:tgtEl>
                                          <p:spTgt spid="37"/>
                                        </p:tgtEl>
                                        <p:attrNameLst>
                                          <p:attrName>ppt_x</p:attrName>
                                        </p:attrNameLst>
                                      </p:cBhvr>
                                      <p:tavLst>
                                        <p:tav tm="0">
                                          <p:val>
                                            <p:strVal val="0-#ppt_w/2"/>
                                          </p:val>
                                        </p:tav>
                                        <p:tav tm="100000">
                                          <p:val>
                                            <p:strVal val="#ppt_x"/>
                                          </p:val>
                                        </p:tav>
                                      </p:tavLst>
                                    </p:anim>
                                    <p:anim calcmode="lin" valueType="num">
                                      <p:cBhvr additive="base">
                                        <p:cTn id="68" dur="500" fill="hold"/>
                                        <p:tgtEl>
                                          <p:spTgt spid="37"/>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additive="base">
                                        <p:cTn id="71" dur="500" fill="hold"/>
                                        <p:tgtEl>
                                          <p:spTgt spid="38"/>
                                        </p:tgtEl>
                                        <p:attrNameLst>
                                          <p:attrName>ppt_x</p:attrName>
                                        </p:attrNameLst>
                                      </p:cBhvr>
                                      <p:tavLst>
                                        <p:tav tm="0">
                                          <p:val>
                                            <p:strVal val="0-#ppt_w/2"/>
                                          </p:val>
                                        </p:tav>
                                        <p:tav tm="100000">
                                          <p:val>
                                            <p:strVal val="#ppt_x"/>
                                          </p:val>
                                        </p:tav>
                                      </p:tavLst>
                                    </p:anim>
                                    <p:anim calcmode="lin" valueType="num">
                                      <p:cBhvr additive="base">
                                        <p:cTn id="72" dur="500" fill="hold"/>
                                        <p:tgtEl>
                                          <p:spTgt spid="38"/>
                                        </p:tgtEl>
                                        <p:attrNameLst>
                                          <p:attrName>ppt_y</p:attrName>
                                        </p:attrNameLst>
                                      </p:cBhvr>
                                      <p:tavLst>
                                        <p:tav tm="0">
                                          <p:val>
                                            <p:strVal val="#ppt_y"/>
                                          </p:val>
                                        </p:tav>
                                        <p:tav tm="100000">
                                          <p:val>
                                            <p:strVal val="#ppt_y"/>
                                          </p:val>
                                        </p:tav>
                                      </p:tavLst>
                                    </p:anim>
                                  </p:childTnLst>
                                </p:cTn>
                              </p:par>
                            </p:childTnLst>
                          </p:cTn>
                        </p:par>
                        <p:par>
                          <p:cTn id="73" fill="hold">
                            <p:stCondLst>
                              <p:cond delay="10900"/>
                            </p:stCondLst>
                            <p:childTnLst>
                              <p:par>
                                <p:cTn id="74" presetID="21" presetClass="entr" presetSubtype="1" fill="hold" nodeType="after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wheel(1)">
                                      <p:cBhvr>
                                        <p:cTn id="76" dur="1000"/>
                                        <p:tgtEl>
                                          <p:spTgt spid="28"/>
                                        </p:tgtEl>
                                      </p:cBhvr>
                                    </p:animEffect>
                                  </p:childTnLst>
                                </p:cTn>
                              </p:par>
                              <p:par>
                                <p:cTn id="77" presetID="21" presetClass="entr" presetSubtype="1" fill="hold" nodeType="withEffect">
                                  <p:stCondLst>
                                    <p:cond delay="0"/>
                                  </p:stCondLst>
                                  <p:childTnLst>
                                    <p:set>
                                      <p:cBhvr>
                                        <p:cTn id="78" dur="1" fill="hold">
                                          <p:stCondLst>
                                            <p:cond delay="0"/>
                                          </p:stCondLst>
                                        </p:cTn>
                                        <p:tgtEl>
                                          <p:spTgt spid="51"/>
                                        </p:tgtEl>
                                        <p:attrNameLst>
                                          <p:attrName>style.visibility</p:attrName>
                                        </p:attrNameLst>
                                      </p:cBhvr>
                                      <p:to>
                                        <p:strVal val="visible"/>
                                      </p:to>
                                    </p:set>
                                    <p:animEffect transition="in" filter="wheel(1)">
                                      <p:cBhvr>
                                        <p:cTn id="79" dur="1000"/>
                                        <p:tgtEl>
                                          <p:spTgt spid="51"/>
                                        </p:tgtEl>
                                      </p:cBhvr>
                                    </p:animEffect>
                                  </p:childTnLst>
                                </p:cTn>
                              </p:par>
                              <p:par>
                                <p:cTn id="80" presetID="21" presetClass="entr" presetSubtype="1" fill="hold" nodeType="withEffect">
                                  <p:stCondLst>
                                    <p:cond delay="0"/>
                                  </p:stCondLst>
                                  <p:childTnLst>
                                    <p:set>
                                      <p:cBhvr>
                                        <p:cTn id="81" dur="1" fill="hold">
                                          <p:stCondLst>
                                            <p:cond delay="0"/>
                                          </p:stCondLst>
                                        </p:cTn>
                                        <p:tgtEl>
                                          <p:spTgt spid="64"/>
                                        </p:tgtEl>
                                        <p:attrNameLst>
                                          <p:attrName>style.visibility</p:attrName>
                                        </p:attrNameLst>
                                      </p:cBhvr>
                                      <p:to>
                                        <p:strVal val="visible"/>
                                      </p:to>
                                    </p:set>
                                    <p:animEffect transition="in" filter="wheel(1)">
                                      <p:cBhvr>
                                        <p:cTn id="82" dur="1000"/>
                                        <p:tgtEl>
                                          <p:spTgt spid="64"/>
                                        </p:tgtEl>
                                      </p:cBhvr>
                                    </p:animEffect>
                                  </p:childTnLst>
                                </p:cTn>
                              </p:par>
                              <p:par>
                                <p:cTn id="83" presetID="21" presetClass="entr" presetSubtype="1" fill="hold" nodeType="withEffect">
                                  <p:stCondLst>
                                    <p:cond delay="0"/>
                                  </p:stCondLst>
                                  <p:childTnLst>
                                    <p:set>
                                      <p:cBhvr>
                                        <p:cTn id="84" dur="1" fill="hold">
                                          <p:stCondLst>
                                            <p:cond delay="0"/>
                                          </p:stCondLst>
                                        </p:cTn>
                                        <p:tgtEl>
                                          <p:spTgt spid="78"/>
                                        </p:tgtEl>
                                        <p:attrNameLst>
                                          <p:attrName>style.visibility</p:attrName>
                                        </p:attrNameLst>
                                      </p:cBhvr>
                                      <p:to>
                                        <p:strVal val="visible"/>
                                      </p:to>
                                    </p:set>
                                    <p:animEffect transition="in" filter="wheel(1)">
                                      <p:cBhvr>
                                        <p:cTn id="85" dur="1000"/>
                                        <p:tgtEl>
                                          <p:spTgt spid="78"/>
                                        </p:tgtEl>
                                      </p:cBhvr>
                                    </p:animEffect>
                                  </p:childTnLst>
                                </p:cTn>
                              </p:par>
                            </p:childTnLst>
                          </p:cTn>
                        </p:par>
                        <p:par>
                          <p:cTn id="86" fill="hold">
                            <p:stCondLst>
                              <p:cond delay="11900"/>
                            </p:stCondLst>
                            <p:childTnLst>
                              <p:par>
                                <p:cTn id="87" presetID="10" presetClass="entr" presetSubtype="0" fill="hold" grpId="0" nodeType="afterEffect">
                                  <p:stCondLst>
                                    <p:cond delay="0"/>
                                  </p:stCondLst>
                                  <p:iterate type="wd">
                                    <p:tmPct val="10000"/>
                                  </p:iterate>
                                  <p:childTnLst>
                                    <p:set>
                                      <p:cBhvr>
                                        <p:cTn id="88" dur="1" fill="hold">
                                          <p:stCondLst>
                                            <p:cond delay="0"/>
                                          </p:stCondLst>
                                        </p:cTn>
                                        <p:tgtEl>
                                          <p:spTgt spid="91"/>
                                        </p:tgtEl>
                                        <p:attrNameLst>
                                          <p:attrName>style.visibility</p:attrName>
                                        </p:attrNameLst>
                                      </p:cBhvr>
                                      <p:to>
                                        <p:strVal val="visible"/>
                                      </p:to>
                                    </p:set>
                                    <p:animEffect transition="in" filter="fade">
                                      <p:cBhvr>
                                        <p:cTn id="89" dur="3000"/>
                                        <p:tgtEl>
                                          <p:spTgt spid="91"/>
                                        </p:tgtEl>
                                      </p:cBhvr>
                                    </p:animEffect>
                                  </p:childTnLst>
                                </p:cTn>
                              </p:par>
                              <p:par>
                                <p:cTn id="90" presetID="53" presetClass="entr" presetSubtype="16" fill="hold" nodeType="withEffect">
                                  <p:stCondLst>
                                    <p:cond delay="0"/>
                                  </p:stCondLst>
                                  <p:childTnLst>
                                    <p:set>
                                      <p:cBhvr>
                                        <p:cTn id="91" dur="1" fill="hold">
                                          <p:stCondLst>
                                            <p:cond delay="0"/>
                                          </p:stCondLst>
                                        </p:cTn>
                                        <p:tgtEl>
                                          <p:spTgt spid="101"/>
                                        </p:tgtEl>
                                        <p:attrNameLst>
                                          <p:attrName>style.visibility</p:attrName>
                                        </p:attrNameLst>
                                      </p:cBhvr>
                                      <p:to>
                                        <p:strVal val="visible"/>
                                      </p:to>
                                    </p:set>
                                    <p:anim calcmode="lin" valueType="num">
                                      <p:cBhvr>
                                        <p:cTn id="92" dur="500" fill="hold"/>
                                        <p:tgtEl>
                                          <p:spTgt spid="101"/>
                                        </p:tgtEl>
                                        <p:attrNameLst>
                                          <p:attrName>ppt_w</p:attrName>
                                        </p:attrNameLst>
                                      </p:cBhvr>
                                      <p:tavLst>
                                        <p:tav tm="0">
                                          <p:val>
                                            <p:fltVal val="0"/>
                                          </p:val>
                                        </p:tav>
                                        <p:tav tm="100000">
                                          <p:val>
                                            <p:strVal val="#ppt_w"/>
                                          </p:val>
                                        </p:tav>
                                      </p:tavLst>
                                    </p:anim>
                                    <p:anim calcmode="lin" valueType="num">
                                      <p:cBhvr>
                                        <p:cTn id="93" dur="500" fill="hold"/>
                                        <p:tgtEl>
                                          <p:spTgt spid="101"/>
                                        </p:tgtEl>
                                        <p:attrNameLst>
                                          <p:attrName>ppt_h</p:attrName>
                                        </p:attrNameLst>
                                      </p:cBhvr>
                                      <p:tavLst>
                                        <p:tav tm="0">
                                          <p:val>
                                            <p:fltVal val="0"/>
                                          </p:val>
                                        </p:tav>
                                        <p:tav tm="100000">
                                          <p:val>
                                            <p:strVal val="#ppt_h"/>
                                          </p:val>
                                        </p:tav>
                                      </p:tavLst>
                                    </p:anim>
                                    <p:animEffect transition="in" filter="fade">
                                      <p:cBhvr>
                                        <p:cTn id="94" dur="500"/>
                                        <p:tgtEl>
                                          <p:spTgt spid="101"/>
                                        </p:tgtEl>
                                      </p:cBhvr>
                                    </p:animEffect>
                                  </p:childTnLst>
                                </p:cTn>
                              </p:par>
                            </p:childTnLst>
                          </p:cTn>
                        </p:par>
                        <p:par>
                          <p:cTn id="95" fill="hold">
                            <p:stCondLst>
                              <p:cond delay="17000"/>
                            </p:stCondLst>
                            <p:childTnLst>
                              <p:par>
                                <p:cTn id="96" presetID="10" presetClass="entr" presetSubtype="0" fill="hold" grpId="0" nodeType="afterEffect">
                                  <p:stCondLst>
                                    <p:cond delay="0"/>
                                  </p:stCondLst>
                                  <p:iterate type="wd">
                                    <p:tmPct val="10000"/>
                                  </p:iterate>
                                  <p:childTnLst>
                                    <p:set>
                                      <p:cBhvr>
                                        <p:cTn id="97" dur="1" fill="hold">
                                          <p:stCondLst>
                                            <p:cond delay="0"/>
                                          </p:stCondLst>
                                        </p:cTn>
                                        <p:tgtEl>
                                          <p:spTgt spid="92"/>
                                        </p:tgtEl>
                                        <p:attrNameLst>
                                          <p:attrName>style.visibility</p:attrName>
                                        </p:attrNameLst>
                                      </p:cBhvr>
                                      <p:to>
                                        <p:strVal val="visible"/>
                                      </p:to>
                                    </p:set>
                                    <p:animEffect transition="in" filter="fade">
                                      <p:cBhvr>
                                        <p:cTn id="98" dur="3000"/>
                                        <p:tgtEl>
                                          <p:spTgt spid="92"/>
                                        </p:tgtEl>
                                      </p:cBhvr>
                                    </p:animEffect>
                                  </p:childTnLst>
                                </p:cTn>
                              </p:par>
                              <p:par>
                                <p:cTn id="99" presetID="53" presetClass="entr" presetSubtype="16" fill="hold" nodeType="with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p:cTn id="101" dur="750" fill="hold"/>
                                        <p:tgtEl>
                                          <p:spTgt spid="97"/>
                                        </p:tgtEl>
                                        <p:attrNameLst>
                                          <p:attrName>ppt_w</p:attrName>
                                        </p:attrNameLst>
                                      </p:cBhvr>
                                      <p:tavLst>
                                        <p:tav tm="0">
                                          <p:val>
                                            <p:fltVal val="0"/>
                                          </p:val>
                                        </p:tav>
                                        <p:tav tm="100000">
                                          <p:val>
                                            <p:strVal val="#ppt_w"/>
                                          </p:val>
                                        </p:tav>
                                      </p:tavLst>
                                    </p:anim>
                                    <p:anim calcmode="lin" valueType="num">
                                      <p:cBhvr>
                                        <p:cTn id="102" dur="750" fill="hold"/>
                                        <p:tgtEl>
                                          <p:spTgt spid="97"/>
                                        </p:tgtEl>
                                        <p:attrNameLst>
                                          <p:attrName>ppt_h</p:attrName>
                                        </p:attrNameLst>
                                      </p:cBhvr>
                                      <p:tavLst>
                                        <p:tav tm="0">
                                          <p:val>
                                            <p:fltVal val="0"/>
                                          </p:val>
                                        </p:tav>
                                        <p:tav tm="100000">
                                          <p:val>
                                            <p:strVal val="#ppt_h"/>
                                          </p:val>
                                        </p:tav>
                                      </p:tavLst>
                                    </p:anim>
                                    <p:animEffect transition="in" filter="fade">
                                      <p:cBhvr>
                                        <p:cTn id="103" dur="750"/>
                                        <p:tgtEl>
                                          <p:spTgt spid="97"/>
                                        </p:tgtEl>
                                      </p:cBhvr>
                                    </p:animEffect>
                                  </p:childTnLst>
                                </p:cTn>
                              </p:par>
                            </p:childTnLst>
                          </p:cTn>
                        </p:par>
                        <p:par>
                          <p:cTn id="104" fill="hold">
                            <p:stCondLst>
                              <p:cond delay="20600"/>
                            </p:stCondLst>
                            <p:childTnLst>
                              <p:par>
                                <p:cTn id="105" presetID="10" presetClass="entr" presetSubtype="0" fill="hold" grpId="0" nodeType="afterEffect">
                                  <p:stCondLst>
                                    <p:cond delay="0"/>
                                  </p:stCondLst>
                                  <p:iterate type="wd">
                                    <p:tmPct val="10000"/>
                                  </p:iterate>
                                  <p:childTnLst>
                                    <p:set>
                                      <p:cBhvr>
                                        <p:cTn id="106" dur="1" fill="hold">
                                          <p:stCondLst>
                                            <p:cond delay="0"/>
                                          </p:stCondLst>
                                        </p:cTn>
                                        <p:tgtEl>
                                          <p:spTgt spid="93"/>
                                        </p:tgtEl>
                                        <p:attrNameLst>
                                          <p:attrName>style.visibility</p:attrName>
                                        </p:attrNameLst>
                                      </p:cBhvr>
                                      <p:to>
                                        <p:strVal val="visible"/>
                                      </p:to>
                                    </p:set>
                                    <p:animEffect transition="in" filter="fade">
                                      <p:cBhvr>
                                        <p:cTn id="107" dur="3000"/>
                                        <p:tgtEl>
                                          <p:spTgt spid="93"/>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96"/>
                                        </p:tgtEl>
                                        <p:attrNameLst>
                                          <p:attrName>style.visibility</p:attrName>
                                        </p:attrNameLst>
                                      </p:cBhvr>
                                      <p:to>
                                        <p:strVal val="visible"/>
                                      </p:to>
                                    </p:set>
                                    <p:anim calcmode="lin" valueType="num">
                                      <p:cBhvr>
                                        <p:cTn id="110" dur="750" fill="hold"/>
                                        <p:tgtEl>
                                          <p:spTgt spid="96"/>
                                        </p:tgtEl>
                                        <p:attrNameLst>
                                          <p:attrName>ppt_w</p:attrName>
                                        </p:attrNameLst>
                                      </p:cBhvr>
                                      <p:tavLst>
                                        <p:tav tm="0">
                                          <p:val>
                                            <p:fltVal val="0"/>
                                          </p:val>
                                        </p:tav>
                                        <p:tav tm="100000">
                                          <p:val>
                                            <p:strVal val="#ppt_w"/>
                                          </p:val>
                                        </p:tav>
                                      </p:tavLst>
                                    </p:anim>
                                    <p:anim calcmode="lin" valueType="num">
                                      <p:cBhvr>
                                        <p:cTn id="111" dur="750" fill="hold"/>
                                        <p:tgtEl>
                                          <p:spTgt spid="96"/>
                                        </p:tgtEl>
                                        <p:attrNameLst>
                                          <p:attrName>ppt_h</p:attrName>
                                        </p:attrNameLst>
                                      </p:cBhvr>
                                      <p:tavLst>
                                        <p:tav tm="0">
                                          <p:val>
                                            <p:fltVal val="0"/>
                                          </p:val>
                                        </p:tav>
                                        <p:tav tm="100000">
                                          <p:val>
                                            <p:strVal val="#ppt_h"/>
                                          </p:val>
                                        </p:tav>
                                      </p:tavLst>
                                    </p:anim>
                                    <p:animEffect transition="in" filter="fade">
                                      <p:cBhvr>
                                        <p:cTn id="112" dur="750"/>
                                        <p:tgtEl>
                                          <p:spTgt spid="96"/>
                                        </p:tgtEl>
                                      </p:cBhvr>
                                    </p:animEffect>
                                  </p:childTnLst>
                                </p:cTn>
                              </p:par>
                            </p:childTnLst>
                          </p:cTn>
                        </p:par>
                        <p:par>
                          <p:cTn id="113" fill="hold">
                            <p:stCondLst>
                              <p:cond delay="29300"/>
                            </p:stCondLst>
                            <p:childTnLst>
                              <p:par>
                                <p:cTn id="114" presetID="10" presetClass="entr" presetSubtype="0" fill="hold" grpId="0" nodeType="afterEffect">
                                  <p:stCondLst>
                                    <p:cond delay="0"/>
                                  </p:stCondLst>
                                  <p:iterate type="wd">
                                    <p:tmPct val="10000"/>
                                  </p:iterate>
                                  <p:childTnLst>
                                    <p:set>
                                      <p:cBhvr>
                                        <p:cTn id="115" dur="1" fill="hold">
                                          <p:stCondLst>
                                            <p:cond delay="0"/>
                                          </p:stCondLst>
                                        </p:cTn>
                                        <p:tgtEl>
                                          <p:spTgt spid="94"/>
                                        </p:tgtEl>
                                        <p:attrNameLst>
                                          <p:attrName>style.visibility</p:attrName>
                                        </p:attrNameLst>
                                      </p:cBhvr>
                                      <p:to>
                                        <p:strVal val="visible"/>
                                      </p:to>
                                    </p:set>
                                    <p:animEffect transition="in" filter="fade">
                                      <p:cBhvr>
                                        <p:cTn id="116" dur="3000"/>
                                        <p:tgtEl>
                                          <p:spTgt spid="94"/>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95"/>
                                        </p:tgtEl>
                                        <p:attrNameLst>
                                          <p:attrName>style.visibility</p:attrName>
                                        </p:attrNameLst>
                                      </p:cBhvr>
                                      <p:to>
                                        <p:strVal val="visible"/>
                                      </p:to>
                                    </p:set>
                                    <p:anim calcmode="lin" valueType="num">
                                      <p:cBhvr>
                                        <p:cTn id="119" dur="500" fill="hold"/>
                                        <p:tgtEl>
                                          <p:spTgt spid="95"/>
                                        </p:tgtEl>
                                        <p:attrNameLst>
                                          <p:attrName>ppt_w</p:attrName>
                                        </p:attrNameLst>
                                      </p:cBhvr>
                                      <p:tavLst>
                                        <p:tav tm="0">
                                          <p:val>
                                            <p:fltVal val="0"/>
                                          </p:val>
                                        </p:tav>
                                        <p:tav tm="100000">
                                          <p:val>
                                            <p:strVal val="#ppt_w"/>
                                          </p:val>
                                        </p:tav>
                                      </p:tavLst>
                                    </p:anim>
                                    <p:anim calcmode="lin" valueType="num">
                                      <p:cBhvr>
                                        <p:cTn id="120" dur="500" fill="hold"/>
                                        <p:tgtEl>
                                          <p:spTgt spid="95"/>
                                        </p:tgtEl>
                                        <p:attrNameLst>
                                          <p:attrName>ppt_h</p:attrName>
                                        </p:attrNameLst>
                                      </p:cBhvr>
                                      <p:tavLst>
                                        <p:tav tm="0">
                                          <p:val>
                                            <p:fltVal val="0"/>
                                          </p:val>
                                        </p:tav>
                                        <p:tav tm="100000">
                                          <p:val>
                                            <p:strVal val="#ppt_h"/>
                                          </p:val>
                                        </p:tav>
                                      </p:tavLst>
                                    </p:anim>
                                    <p:animEffect transition="in" filter="fade">
                                      <p:cBhvr>
                                        <p:cTn id="121"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6" grpId="0" animBg="1"/>
      <p:bldP spid="26" grpId="0" animBg="1"/>
      <p:bldP spid="27" grpId="0" animBg="1"/>
      <p:bldP spid="25" grpId="0" animBg="1"/>
      <p:bldP spid="29" grpId="0" animBg="1"/>
      <p:bldP spid="30" grpId="0" animBg="1"/>
      <p:bldP spid="31" grpId="0" animBg="1"/>
      <p:bldP spid="32" grpId="0" animBg="1"/>
      <p:bldP spid="33" grpId="0" animBg="1"/>
      <p:bldP spid="35" grpId="0" animBg="1"/>
      <p:bldP spid="37" grpId="0" animBg="1"/>
      <p:bldP spid="38" grpId="0" animBg="1"/>
      <p:bldP spid="10" grpId="0"/>
      <p:bldP spid="91" grpId="0"/>
      <p:bldP spid="92" grpId="0"/>
      <p:bldP spid="93" grpId="0"/>
      <p:bldP spid="94" grpId="0"/>
      <p:bldP spid="95" grpId="0" animBg="1"/>
      <p:bldP spid="9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0" name="Straight Connector 23"/>
          <p:cNvCxnSpPr/>
          <p:nvPr/>
        </p:nvCxnSpPr>
        <p:spPr>
          <a:xfrm flipH="1">
            <a:off x="2157130" y="4254928"/>
            <a:ext cx="10715" cy="569098"/>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10" name="Freeform 5"/>
          <p:cNvSpPr>
            <a:spLocks/>
          </p:cNvSpPr>
          <p:nvPr/>
        </p:nvSpPr>
        <p:spPr bwMode="auto">
          <a:xfrm>
            <a:off x="1421155" y="1416181"/>
            <a:ext cx="1485850" cy="3001070"/>
          </a:xfrm>
          <a:custGeom>
            <a:avLst/>
            <a:gdLst>
              <a:gd name="T0" fmla="*/ 616 w 725"/>
              <a:gd name="T1" fmla="*/ 590 h 1468"/>
              <a:gd name="T2" fmla="*/ 459 w 725"/>
              <a:gd name="T3" fmla="*/ 759 h 1468"/>
              <a:gd name="T4" fmla="*/ 478 w 725"/>
              <a:gd name="T5" fmla="*/ 488 h 1468"/>
              <a:gd name="T6" fmla="*/ 725 w 725"/>
              <a:gd name="T7" fmla="*/ 191 h 1468"/>
              <a:gd name="T8" fmla="*/ 675 w 725"/>
              <a:gd name="T9" fmla="*/ 124 h 1468"/>
              <a:gd name="T10" fmla="*/ 440 w 725"/>
              <a:gd name="T11" fmla="*/ 376 h 1468"/>
              <a:gd name="T12" fmla="*/ 412 w 725"/>
              <a:gd name="T13" fmla="*/ 0 h 1468"/>
              <a:gd name="T14" fmla="*/ 344 w 725"/>
              <a:gd name="T15" fmla="*/ 0 h 1468"/>
              <a:gd name="T16" fmla="*/ 314 w 725"/>
              <a:gd name="T17" fmla="*/ 577 h 1468"/>
              <a:gd name="T18" fmla="*/ 46 w 725"/>
              <a:gd name="T19" fmla="*/ 271 h 1468"/>
              <a:gd name="T20" fmla="*/ 0 w 725"/>
              <a:gd name="T21" fmla="*/ 313 h 1468"/>
              <a:gd name="T22" fmla="*/ 285 w 725"/>
              <a:gd name="T23" fmla="*/ 698 h 1468"/>
              <a:gd name="T24" fmla="*/ 216 w 725"/>
              <a:gd name="T25" fmla="*/ 1468 h 1468"/>
              <a:gd name="T26" fmla="*/ 548 w 725"/>
              <a:gd name="T27" fmla="*/ 1468 h 1468"/>
              <a:gd name="T28" fmla="*/ 471 w 725"/>
              <a:gd name="T29" fmla="*/ 892 h 1468"/>
              <a:gd name="T30" fmla="*/ 667 w 725"/>
              <a:gd name="T31" fmla="*/ 657 h 1468"/>
              <a:gd name="T32" fmla="*/ 616 w 725"/>
              <a:gd name="T33" fmla="*/ 590 h 1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5" h="1468">
                <a:moveTo>
                  <a:pt x="616" y="590"/>
                </a:moveTo>
                <a:cubicBezTo>
                  <a:pt x="459" y="759"/>
                  <a:pt x="459" y="759"/>
                  <a:pt x="459" y="759"/>
                </a:cubicBezTo>
                <a:cubicBezTo>
                  <a:pt x="439" y="488"/>
                  <a:pt x="478" y="488"/>
                  <a:pt x="478" y="488"/>
                </a:cubicBezTo>
                <a:cubicBezTo>
                  <a:pt x="725" y="191"/>
                  <a:pt x="725" y="191"/>
                  <a:pt x="725" y="191"/>
                </a:cubicBezTo>
                <a:cubicBezTo>
                  <a:pt x="675" y="124"/>
                  <a:pt x="675" y="124"/>
                  <a:pt x="675" y="124"/>
                </a:cubicBezTo>
                <a:cubicBezTo>
                  <a:pt x="440" y="376"/>
                  <a:pt x="440" y="376"/>
                  <a:pt x="440" y="376"/>
                </a:cubicBezTo>
                <a:cubicBezTo>
                  <a:pt x="412" y="0"/>
                  <a:pt x="412" y="0"/>
                  <a:pt x="412" y="0"/>
                </a:cubicBezTo>
                <a:cubicBezTo>
                  <a:pt x="344" y="0"/>
                  <a:pt x="344" y="0"/>
                  <a:pt x="344" y="0"/>
                </a:cubicBezTo>
                <a:cubicBezTo>
                  <a:pt x="314" y="577"/>
                  <a:pt x="314" y="577"/>
                  <a:pt x="314" y="577"/>
                </a:cubicBezTo>
                <a:cubicBezTo>
                  <a:pt x="46" y="271"/>
                  <a:pt x="46" y="271"/>
                  <a:pt x="46" y="271"/>
                </a:cubicBezTo>
                <a:cubicBezTo>
                  <a:pt x="0" y="313"/>
                  <a:pt x="0" y="313"/>
                  <a:pt x="0" y="313"/>
                </a:cubicBezTo>
                <a:cubicBezTo>
                  <a:pt x="285" y="698"/>
                  <a:pt x="285" y="698"/>
                  <a:pt x="285" y="698"/>
                </a:cubicBezTo>
                <a:cubicBezTo>
                  <a:pt x="323" y="824"/>
                  <a:pt x="216" y="1468"/>
                  <a:pt x="216" y="1468"/>
                </a:cubicBezTo>
                <a:cubicBezTo>
                  <a:pt x="548" y="1468"/>
                  <a:pt x="548" y="1468"/>
                  <a:pt x="548" y="1468"/>
                </a:cubicBezTo>
                <a:cubicBezTo>
                  <a:pt x="548" y="1468"/>
                  <a:pt x="500" y="1168"/>
                  <a:pt x="471" y="892"/>
                </a:cubicBezTo>
                <a:cubicBezTo>
                  <a:pt x="667" y="657"/>
                  <a:pt x="667" y="657"/>
                  <a:pt x="667" y="657"/>
                </a:cubicBezTo>
                <a:lnTo>
                  <a:pt x="616" y="590"/>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id-ID"/>
          </a:p>
        </p:txBody>
      </p:sp>
      <p:sp>
        <p:nvSpPr>
          <p:cNvPr id="16" name="Oval 15"/>
          <p:cNvSpPr>
            <a:spLocks noChangeAspect="1"/>
          </p:cNvSpPr>
          <p:nvPr/>
        </p:nvSpPr>
        <p:spPr>
          <a:xfrm>
            <a:off x="204341" y="1937893"/>
            <a:ext cx="971996" cy="971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17" name="Oval 16"/>
          <p:cNvSpPr/>
          <p:nvPr/>
        </p:nvSpPr>
        <p:spPr>
          <a:xfrm>
            <a:off x="811913" y="2576516"/>
            <a:ext cx="419958" cy="419958"/>
          </a:xfrm>
          <a:prstGeom prst="ellipse">
            <a:avLst/>
          </a:prstGeom>
          <a:solidFill>
            <a:srgbClr val="2D4861">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18" name="Oval 17"/>
          <p:cNvSpPr/>
          <p:nvPr/>
        </p:nvSpPr>
        <p:spPr>
          <a:xfrm>
            <a:off x="3708034" y="2517239"/>
            <a:ext cx="378536" cy="378536"/>
          </a:xfrm>
          <a:prstGeom prst="ellipse">
            <a:avLst/>
          </a:prstGeom>
          <a:solidFill>
            <a:srgbClr val="2D486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19" name="Oval 18"/>
          <p:cNvSpPr/>
          <p:nvPr/>
        </p:nvSpPr>
        <p:spPr>
          <a:xfrm>
            <a:off x="3848110" y="2209174"/>
            <a:ext cx="291676" cy="291676"/>
          </a:xfrm>
          <a:prstGeom prst="ellipse">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20" name="Oval 19"/>
          <p:cNvSpPr/>
          <p:nvPr/>
        </p:nvSpPr>
        <p:spPr>
          <a:xfrm>
            <a:off x="4049002" y="1808724"/>
            <a:ext cx="484482" cy="484482"/>
          </a:xfrm>
          <a:prstGeom prst="ellipse">
            <a:avLst/>
          </a:prstGeom>
          <a:solidFill>
            <a:schemeClr val="accent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21" name="Oval 20"/>
          <p:cNvSpPr/>
          <p:nvPr/>
        </p:nvSpPr>
        <p:spPr>
          <a:xfrm>
            <a:off x="1884352" y="2193318"/>
            <a:ext cx="154730" cy="154730"/>
          </a:xfrm>
          <a:prstGeom prst="ellipse">
            <a:avLst/>
          </a:prstGeom>
          <a:solidFill>
            <a:srgbClr val="2D486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22" name="Oval 21"/>
          <p:cNvSpPr/>
          <p:nvPr/>
        </p:nvSpPr>
        <p:spPr>
          <a:xfrm>
            <a:off x="1426335" y="2564807"/>
            <a:ext cx="272182" cy="272182"/>
          </a:xfrm>
          <a:prstGeom prst="ellipse">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23" name="Oval 22"/>
          <p:cNvSpPr/>
          <p:nvPr/>
        </p:nvSpPr>
        <p:spPr>
          <a:xfrm>
            <a:off x="935196" y="2457311"/>
            <a:ext cx="174783" cy="174783"/>
          </a:xfrm>
          <a:prstGeom prst="ellipse">
            <a:avLst/>
          </a:prstGeom>
          <a:solidFill>
            <a:srgbClr val="2D486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24" name="Oval 23"/>
          <p:cNvSpPr/>
          <p:nvPr/>
        </p:nvSpPr>
        <p:spPr>
          <a:xfrm>
            <a:off x="3576648" y="1796748"/>
            <a:ext cx="421333" cy="421333"/>
          </a:xfrm>
          <a:prstGeom prst="ellipse">
            <a:avLst/>
          </a:prstGeom>
          <a:solidFill>
            <a:srgbClr val="2D4861">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25" name="Oval 24"/>
          <p:cNvSpPr/>
          <p:nvPr/>
        </p:nvSpPr>
        <p:spPr>
          <a:xfrm>
            <a:off x="226680" y="1812923"/>
            <a:ext cx="327086" cy="327086"/>
          </a:xfrm>
          <a:prstGeom prst="ellipse">
            <a:avLst/>
          </a:prstGeom>
          <a:solidFill>
            <a:srgbClr val="2D4861">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26" name="Oval 25"/>
          <p:cNvSpPr/>
          <p:nvPr/>
        </p:nvSpPr>
        <p:spPr>
          <a:xfrm>
            <a:off x="1188226" y="2814541"/>
            <a:ext cx="287327" cy="287327"/>
          </a:xfrm>
          <a:prstGeom prst="ellipse">
            <a:avLst/>
          </a:prstGeom>
          <a:solidFill>
            <a:schemeClr val="accent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27" name="Oval 26"/>
          <p:cNvSpPr/>
          <p:nvPr/>
        </p:nvSpPr>
        <p:spPr>
          <a:xfrm>
            <a:off x="553851" y="1428215"/>
            <a:ext cx="129809" cy="129809"/>
          </a:xfrm>
          <a:prstGeom prst="ellipse">
            <a:avLst/>
          </a:prstGeom>
          <a:solidFill>
            <a:srgbClr val="2D486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28" name="Oval 27"/>
          <p:cNvSpPr/>
          <p:nvPr/>
        </p:nvSpPr>
        <p:spPr>
          <a:xfrm>
            <a:off x="1790934" y="1921338"/>
            <a:ext cx="213803" cy="213803"/>
          </a:xfrm>
          <a:prstGeom prst="ellipse">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29" name="Oval 28"/>
          <p:cNvSpPr/>
          <p:nvPr/>
        </p:nvSpPr>
        <p:spPr>
          <a:xfrm>
            <a:off x="3811094" y="1408141"/>
            <a:ext cx="387732" cy="387732"/>
          </a:xfrm>
          <a:prstGeom prst="ellipse">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30" name="Oval 29"/>
          <p:cNvSpPr/>
          <p:nvPr/>
        </p:nvSpPr>
        <p:spPr>
          <a:xfrm>
            <a:off x="1176374" y="2412143"/>
            <a:ext cx="387732" cy="387732"/>
          </a:xfrm>
          <a:prstGeom prst="ellipse">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31" name="Oval 30"/>
          <p:cNvSpPr/>
          <p:nvPr/>
        </p:nvSpPr>
        <p:spPr>
          <a:xfrm>
            <a:off x="980907" y="933115"/>
            <a:ext cx="342696" cy="342696"/>
          </a:xfrm>
          <a:prstGeom prst="ellipse">
            <a:avLst/>
          </a:prstGeom>
          <a:solidFill>
            <a:srgbClr val="2D486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32" name="Oval 31"/>
          <p:cNvSpPr/>
          <p:nvPr/>
        </p:nvSpPr>
        <p:spPr>
          <a:xfrm>
            <a:off x="617190" y="1128097"/>
            <a:ext cx="339516" cy="339516"/>
          </a:xfrm>
          <a:prstGeom prst="ellipse">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33" name="Oval 32"/>
          <p:cNvSpPr/>
          <p:nvPr/>
        </p:nvSpPr>
        <p:spPr>
          <a:xfrm>
            <a:off x="3754703" y="999107"/>
            <a:ext cx="402609" cy="402609"/>
          </a:xfrm>
          <a:prstGeom prst="ellipse">
            <a:avLst/>
          </a:prstGeom>
          <a:solidFill>
            <a:srgbClr val="2D486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34" name="Oval 33"/>
          <p:cNvSpPr/>
          <p:nvPr/>
        </p:nvSpPr>
        <p:spPr>
          <a:xfrm>
            <a:off x="985746" y="505804"/>
            <a:ext cx="339516" cy="339516"/>
          </a:xfrm>
          <a:prstGeom prst="ellipse">
            <a:avLst/>
          </a:prstGeom>
          <a:solidFill>
            <a:srgbClr val="2D4861">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35" name="Oval 34"/>
          <p:cNvSpPr/>
          <p:nvPr/>
        </p:nvSpPr>
        <p:spPr>
          <a:xfrm>
            <a:off x="1556976" y="2772914"/>
            <a:ext cx="380733" cy="380733"/>
          </a:xfrm>
          <a:prstGeom prst="ellipse">
            <a:avLst/>
          </a:prstGeom>
          <a:solidFill>
            <a:srgbClr val="2D4861">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36" name="Oval 35"/>
          <p:cNvSpPr/>
          <p:nvPr/>
        </p:nvSpPr>
        <p:spPr>
          <a:xfrm>
            <a:off x="2924521" y="457864"/>
            <a:ext cx="335061" cy="335061"/>
          </a:xfrm>
          <a:prstGeom prst="ellipse">
            <a:avLst/>
          </a:prstGeom>
          <a:solidFill>
            <a:srgbClr val="2D486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37" name="Oval 36"/>
          <p:cNvSpPr/>
          <p:nvPr/>
        </p:nvSpPr>
        <p:spPr>
          <a:xfrm>
            <a:off x="3241770" y="723011"/>
            <a:ext cx="232168" cy="232168"/>
          </a:xfrm>
          <a:prstGeom prst="ellipse">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38" name="Oval 37"/>
          <p:cNvSpPr/>
          <p:nvPr/>
        </p:nvSpPr>
        <p:spPr>
          <a:xfrm>
            <a:off x="3524662" y="816587"/>
            <a:ext cx="281060" cy="281060"/>
          </a:xfrm>
          <a:prstGeom prst="ellipse">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55" name="Oval 54"/>
          <p:cNvSpPr/>
          <p:nvPr/>
        </p:nvSpPr>
        <p:spPr>
          <a:xfrm>
            <a:off x="408054" y="1594603"/>
            <a:ext cx="213803" cy="213803"/>
          </a:xfrm>
          <a:prstGeom prst="ellipse">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45" name="Oval 44"/>
          <p:cNvSpPr/>
          <p:nvPr/>
        </p:nvSpPr>
        <p:spPr>
          <a:xfrm>
            <a:off x="706608" y="1296109"/>
            <a:ext cx="1056733" cy="1056733"/>
          </a:xfrm>
          <a:prstGeom prst="ellipse">
            <a:avLst/>
          </a:prstGeom>
          <a:solidFill>
            <a:schemeClr val="accent1">
              <a:lumMod val="60000"/>
              <a:lumOff val="4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405000" rIns="68580" bIns="34290" rtlCol="0" anchor="ctr"/>
          <a:lstStyle/>
          <a:p>
            <a:pPr algn="ctr"/>
            <a:endParaRPr lang="id-ID" sz="1500" b="1" dirty="0">
              <a:solidFill>
                <a:schemeClr val="tx1"/>
              </a:solidFill>
            </a:endParaRPr>
          </a:p>
        </p:txBody>
      </p:sp>
      <p:sp>
        <p:nvSpPr>
          <p:cNvPr id="50" name="Oval 49"/>
          <p:cNvSpPr/>
          <p:nvPr/>
        </p:nvSpPr>
        <p:spPr>
          <a:xfrm>
            <a:off x="2388660" y="1897344"/>
            <a:ext cx="1300896" cy="1300896"/>
          </a:xfrm>
          <a:prstGeom prst="ellipse">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405000" rIns="68580" bIns="34290" rtlCol="0" anchor="ctr"/>
          <a:lstStyle/>
          <a:p>
            <a:pPr algn="ctr"/>
            <a:endParaRPr lang="id-ID" b="1" dirty="0">
              <a:solidFill>
                <a:schemeClr val="tx1"/>
              </a:solidFill>
            </a:endParaRPr>
          </a:p>
        </p:txBody>
      </p:sp>
      <p:sp>
        <p:nvSpPr>
          <p:cNvPr id="53" name="Oval 52"/>
          <p:cNvSpPr/>
          <p:nvPr/>
        </p:nvSpPr>
        <p:spPr>
          <a:xfrm>
            <a:off x="1362826" y="258763"/>
            <a:ext cx="1646606" cy="1646606"/>
          </a:xfrm>
          <a:prstGeom prst="ellipse">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405000" rIns="68580" bIns="34290" rtlCol="0" anchor="ctr"/>
          <a:lstStyle/>
          <a:p>
            <a:pPr algn="ctr"/>
            <a:endParaRPr lang="id-ID" sz="1500" b="1" dirty="0">
              <a:solidFill>
                <a:schemeClr val="tx1"/>
              </a:solidFill>
            </a:endParaRPr>
          </a:p>
        </p:txBody>
      </p:sp>
      <p:sp>
        <p:nvSpPr>
          <p:cNvPr id="40" name="Oval 39"/>
          <p:cNvSpPr/>
          <p:nvPr/>
        </p:nvSpPr>
        <p:spPr>
          <a:xfrm>
            <a:off x="2652549" y="991315"/>
            <a:ext cx="1056733" cy="1056733"/>
          </a:xfrm>
          <a:prstGeom prst="ellipse">
            <a:avLst/>
          </a:prstGeom>
          <a:solidFill>
            <a:schemeClr val="accent1">
              <a:lumMod val="60000"/>
              <a:lumOff val="4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405000" rIns="68580" bIns="34290" rtlCol="0" anchor="ctr"/>
          <a:lstStyle/>
          <a:p>
            <a:pPr algn="ctr"/>
            <a:endParaRPr lang="id-ID" sz="1500" b="1" dirty="0">
              <a:solidFill>
                <a:schemeClr val="tx1"/>
              </a:solidFill>
            </a:endParaRPr>
          </a:p>
        </p:txBody>
      </p:sp>
      <p:sp>
        <p:nvSpPr>
          <p:cNvPr id="56" name="TextBox 55"/>
          <p:cNvSpPr txBox="1"/>
          <p:nvPr/>
        </p:nvSpPr>
        <p:spPr>
          <a:xfrm>
            <a:off x="4830182" y="1339392"/>
            <a:ext cx="2292487" cy="315471"/>
          </a:xfrm>
          <a:prstGeom prst="rect">
            <a:avLst/>
          </a:prstGeom>
          <a:noFill/>
        </p:spPr>
        <p:txBody>
          <a:bodyPr wrap="none" lIns="68580" tIns="34290" rIns="68580" bIns="34290" rtlCol="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dirty="0" smtClean="0">
                <a:solidFill>
                  <a:schemeClr val="accent1"/>
                </a:solidFill>
                <a:latin typeface="EuropeC"/>
                <a:cs typeface="EuropeC"/>
              </a:rPr>
              <a:t>HOTEL INFORMATION</a:t>
            </a:r>
            <a:endParaRPr lang="en-US" sz="1600" dirty="0">
              <a:solidFill>
                <a:schemeClr val="accent1"/>
              </a:solidFill>
              <a:latin typeface="EuropeC"/>
              <a:cs typeface="EuropeC"/>
            </a:endParaRPr>
          </a:p>
        </p:txBody>
      </p:sp>
      <p:sp>
        <p:nvSpPr>
          <p:cNvPr id="57" name="TextBox 56"/>
          <p:cNvSpPr txBox="1"/>
          <p:nvPr/>
        </p:nvSpPr>
        <p:spPr>
          <a:xfrm>
            <a:off x="4799700" y="1741924"/>
            <a:ext cx="4100459" cy="1146468"/>
          </a:xfrm>
          <a:prstGeom prst="rect">
            <a:avLst/>
          </a:prstGeom>
          <a:noFill/>
        </p:spPr>
        <p:txBody>
          <a:bodyPr wrap="square" lIns="68580" tIns="34290" rIns="68580" bIns="34290" rtlCol="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2D4861"/>
                </a:solidFill>
                <a:latin typeface="EuropeC"/>
                <a:cs typeface="EuropeC"/>
              </a:rPr>
              <a:t>All photos, videos, descriptions of rooms, hotel premises, restaurants and SPA, etc. can be uploaded for further use on a </a:t>
            </a:r>
            <a:r>
              <a:rPr lang="en-US" dirty="0" smtClean="0">
                <a:solidFill>
                  <a:srgbClr val="C00000"/>
                </a:solidFill>
                <a:latin typeface="EuropeC"/>
                <a:cs typeface="EuropeC"/>
              </a:rPr>
              <a:t>hotel public page </a:t>
            </a:r>
            <a:r>
              <a:rPr lang="en-US" dirty="0" smtClean="0">
                <a:solidFill>
                  <a:srgbClr val="2D4861"/>
                </a:solidFill>
                <a:latin typeface="EuropeC"/>
                <a:cs typeface="EuropeC"/>
              </a:rPr>
              <a:t>at Unihotel.org. Any travel company manager worldwide can send this link </a:t>
            </a:r>
            <a:r>
              <a:rPr lang="en-US" dirty="0" smtClean="0">
                <a:solidFill>
                  <a:srgbClr val="C00000"/>
                </a:solidFill>
                <a:latin typeface="EuropeC"/>
                <a:cs typeface="EuropeC"/>
              </a:rPr>
              <a:t>to their direct client</a:t>
            </a:r>
            <a:r>
              <a:rPr lang="en-US" dirty="0" smtClean="0">
                <a:solidFill>
                  <a:srgbClr val="2D4861"/>
                </a:solidFill>
                <a:latin typeface="EuropeC"/>
                <a:cs typeface="EuropeC"/>
              </a:rPr>
              <a:t>. </a:t>
            </a:r>
            <a:endParaRPr lang="en-US" dirty="0">
              <a:solidFill>
                <a:srgbClr val="2D4861"/>
              </a:solidFill>
              <a:latin typeface="EuropeC"/>
              <a:cs typeface="EuropeC"/>
            </a:endParaRPr>
          </a:p>
        </p:txBody>
      </p:sp>
      <p:cxnSp>
        <p:nvCxnSpPr>
          <p:cNvPr id="58" name="Straight Connector 57"/>
          <p:cNvCxnSpPr/>
          <p:nvPr/>
        </p:nvCxnSpPr>
        <p:spPr>
          <a:xfrm flipV="1">
            <a:off x="4853139" y="1717040"/>
            <a:ext cx="4077501" cy="6491"/>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93" name="Group 92"/>
          <p:cNvGrpSpPr>
            <a:grpSpLocks noChangeAspect="1"/>
          </p:cNvGrpSpPr>
          <p:nvPr/>
        </p:nvGrpSpPr>
        <p:grpSpPr>
          <a:xfrm>
            <a:off x="2902560" y="1172033"/>
            <a:ext cx="560999" cy="611999"/>
            <a:chOff x="10004425" y="2084388"/>
            <a:chExt cx="401638" cy="438151"/>
          </a:xfrm>
          <a:solidFill>
            <a:schemeClr val="tx1"/>
          </a:solidFill>
        </p:grpSpPr>
        <p:sp>
          <p:nvSpPr>
            <p:cNvPr id="88" name="Freeform 31"/>
            <p:cNvSpPr>
              <a:spLocks/>
            </p:cNvSpPr>
            <p:nvPr/>
          </p:nvSpPr>
          <p:spPr bwMode="auto">
            <a:xfrm>
              <a:off x="10150475" y="2298701"/>
              <a:ext cx="15875" cy="139700"/>
            </a:xfrm>
            <a:custGeom>
              <a:avLst/>
              <a:gdLst>
                <a:gd name="T0" fmla="*/ 2 w 4"/>
                <a:gd name="T1" fmla="*/ 36 h 36"/>
                <a:gd name="T2" fmla="*/ 4 w 4"/>
                <a:gd name="T3" fmla="*/ 34 h 36"/>
                <a:gd name="T4" fmla="*/ 4 w 4"/>
                <a:gd name="T5" fmla="*/ 2 h 36"/>
                <a:gd name="T6" fmla="*/ 2 w 4"/>
                <a:gd name="T7" fmla="*/ 0 h 36"/>
                <a:gd name="T8" fmla="*/ 0 w 4"/>
                <a:gd name="T9" fmla="*/ 2 h 36"/>
                <a:gd name="T10" fmla="*/ 0 w 4"/>
                <a:gd name="T11" fmla="*/ 34 h 36"/>
                <a:gd name="T12" fmla="*/ 2 w 4"/>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4" h="36">
                  <a:moveTo>
                    <a:pt x="2" y="36"/>
                  </a:moveTo>
                  <a:cubicBezTo>
                    <a:pt x="3" y="36"/>
                    <a:pt x="4" y="35"/>
                    <a:pt x="4" y="34"/>
                  </a:cubicBezTo>
                  <a:cubicBezTo>
                    <a:pt x="4" y="2"/>
                    <a:pt x="4" y="2"/>
                    <a:pt x="4" y="2"/>
                  </a:cubicBezTo>
                  <a:cubicBezTo>
                    <a:pt x="4" y="1"/>
                    <a:pt x="3" y="0"/>
                    <a:pt x="2" y="0"/>
                  </a:cubicBezTo>
                  <a:cubicBezTo>
                    <a:pt x="1" y="0"/>
                    <a:pt x="0" y="1"/>
                    <a:pt x="0" y="2"/>
                  </a:cubicBezTo>
                  <a:cubicBezTo>
                    <a:pt x="0" y="34"/>
                    <a:pt x="0" y="34"/>
                    <a:pt x="0" y="34"/>
                  </a:cubicBezTo>
                  <a:cubicBezTo>
                    <a:pt x="0" y="35"/>
                    <a:pt x="1" y="36"/>
                    <a:pt x="2"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9" name="Freeform 32"/>
            <p:cNvSpPr>
              <a:spLocks/>
            </p:cNvSpPr>
            <p:nvPr/>
          </p:nvSpPr>
          <p:spPr bwMode="auto">
            <a:xfrm>
              <a:off x="10196513" y="2298701"/>
              <a:ext cx="61913" cy="139700"/>
            </a:xfrm>
            <a:custGeom>
              <a:avLst/>
              <a:gdLst>
                <a:gd name="T0" fmla="*/ 2 w 16"/>
                <a:gd name="T1" fmla="*/ 20 h 36"/>
                <a:gd name="T2" fmla="*/ 12 w 16"/>
                <a:gd name="T3" fmla="*/ 20 h 36"/>
                <a:gd name="T4" fmla="*/ 12 w 16"/>
                <a:gd name="T5" fmla="*/ 34 h 36"/>
                <a:gd name="T6" fmla="*/ 14 w 16"/>
                <a:gd name="T7" fmla="*/ 36 h 36"/>
                <a:gd name="T8" fmla="*/ 16 w 16"/>
                <a:gd name="T9" fmla="*/ 34 h 36"/>
                <a:gd name="T10" fmla="*/ 16 w 16"/>
                <a:gd name="T11" fmla="*/ 2 h 36"/>
                <a:gd name="T12" fmla="*/ 14 w 16"/>
                <a:gd name="T13" fmla="*/ 0 h 36"/>
                <a:gd name="T14" fmla="*/ 12 w 16"/>
                <a:gd name="T15" fmla="*/ 2 h 36"/>
                <a:gd name="T16" fmla="*/ 12 w 16"/>
                <a:gd name="T17" fmla="*/ 16 h 36"/>
                <a:gd name="T18" fmla="*/ 4 w 16"/>
                <a:gd name="T19" fmla="*/ 16 h 36"/>
                <a:gd name="T20" fmla="*/ 4 w 16"/>
                <a:gd name="T21" fmla="*/ 2 h 36"/>
                <a:gd name="T22" fmla="*/ 2 w 16"/>
                <a:gd name="T23" fmla="*/ 0 h 36"/>
                <a:gd name="T24" fmla="*/ 0 w 16"/>
                <a:gd name="T25" fmla="*/ 2 h 36"/>
                <a:gd name="T26" fmla="*/ 0 w 16"/>
                <a:gd name="T27" fmla="*/ 18 h 36"/>
                <a:gd name="T28" fmla="*/ 2 w 16"/>
                <a:gd name="T29"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36">
                  <a:moveTo>
                    <a:pt x="2" y="20"/>
                  </a:moveTo>
                  <a:cubicBezTo>
                    <a:pt x="12" y="20"/>
                    <a:pt x="12" y="20"/>
                    <a:pt x="12" y="20"/>
                  </a:cubicBezTo>
                  <a:cubicBezTo>
                    <a:pt x="12" y="34"/>
                    <a:pt x="12" y="34"/>
                    <a:pt x="12" y="34"/>
                  </a:cubicBezTo>
                  <a:cubicBezTo>
                    <a:pt x="12" y="35"/>
                    <a:pt x="13" y="36"/>
                    <a:pt x="14" y="36"/>
                  </a:cubicBezTo>
                  <a:cubicBezTo>
                    <a:pt x="15" y="36"/>
                    <a:pt x="16" y="35"/>
                    <a:pt x="16" y="34"/>
                  </a:cubicBezTo>
                  <a:cubicBezTo>
                    <a:pt x="16" y="2"/>
                    <a:pt x="16" y="2"/>
                    <a:pt x="16" y="2"/>
                  </a:cubicBezTo>
                  <a:cubicBezTo>
                    <a:pt x="16" y="1"/>
                    <a:pt x="15" y="0"/>
                    <a:pt x="14" y="0"/>
                  </a:cubicBezTo>
                  <a:cubicBezTo>
                    <a:pt x="13" y="0"/>
                    <a:pt x="12" y="1"/>
                    <a:pt x="12" y="2"/>
                  </a:cubicBezTo>
                  <a:cubicBezTo>
                    <a:pt x="12" y="16"/>
                    <a:pt x="12" y="16"/>
                    <a:pt x="12" y="16"/>
                  </a:cubicBezTo>
                  <a:cubicBezTo>
                    <a:pt x="4" y="16"/>
                    <a:pt x="4" y="16"/>
                    <a:pt x="4" y="16"/>
                  </a:cubicBezTo>
                  <a:cubicBezTo>
                    <a:pt x="4" y="2"/>
                    <a:pt x="4" y="2"/>
                    <a:pt x="4" y="2"/>
                  </a:cubicBezTo>
                  <a:cubicBezTo>
                    <a:pt x="4" y="1"/>
                    <a:pt x="3" y="0"/>
                    <a:pt x="2" y="0"/>
                  </a:cubicBezTo>
                  <a:cubicBezTo>
                    <a:pt x="1" y="0"/>
                    <a:pt x="0" y="1"/>
                    <a:pt x="0" y="2"/>
                  </a:cubicBezTo>
                  <a:cubicBezTo>
                    <a:pt x="0" y="18"/>
                    <a:pt x="0" y="18"/>
                    <a:pt x="0" y="18"/>
                  </a:cubicBezTo>
                  <a:cubicBezTo>
                    <a:pt x="0" y="19"/>
                    <a:pt x="1" y="20"/>
                    <a:pt x="2"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0" name="Freeform 33"/>
            <p:cNvSpPr>
              <a:spLocks noEditPoints="1"/>
            </p:cNvSpPr>
            <p:nvPr/>
          </p:nvSpPr>
          <p:spPr bwMode="auto">
            <a:xfrm>
              <a:off x="10004425" y="2130426"/>
              <a:ext cx="401638" cy="392113"/>
            </a:xfrm>
            <a:custGeom>
              <a:avLst/>
              <a:gdLst>
                <a:gd name="T0" fmla="*/ 92 w 104"/>
                <a:gd name="T1" fmla="*/ 0 h 102"/>
                <a:gd name="T2" fmla="*/ 84 w 104"/>
                <a:gd name="T3" fmla="*/ 0 h 102"/>
                <a:gd name="T4" fmla="*/ 84 w 104"/>
                <a:gd name="T5" fmla="*/ 16 h 102"/>
                <a:gd name="T6" fmla="*/ 80 w 104"/>
                <a:gd name="T7" fmla="*/ 20 h 102"/>
                <a:gd name="T8" fmla="*/ 72 w 104"/>
                <a:gd name="T9" fmla="*/ 20 h 102"/>
                <a:gd name="T10" fmla="*/ 68 w 104"/>
                <a:gd name="T11" fmla="*/ 16 h 102"/>
                <a:gd name="T12" fmla="*/ 68 w 104"/>
                <a:gd name="T13" fmla="*/ 0 h 102"/>
                <a:gd name="T14" fmla="*/ 36 w 104"/>
                <a:gd name="T15" fmla="*/ 0 h 102"/>
                <a:gd name="T16" fmla="*/ 36 w 104"/>
                <a:gd name="T17" fmla="*/ 16 h 102"/>
                <a:gd name="T18" fmla="*/ 32 w 104"/>
                <a:gd name="T19" fmla="*/ 20 h 102"/>
                <a:gd name="T20" fmla="*/ 24 w 104"/>
                <a:gd name="T21" fmla="*/ 20 h 102"/>
                <a:gd name="T22" fmla="*/ 20 w 104"/>
                <a:gd name="T23" fmla="*/ 16 h 102"/>
                <a:gd name="T24" fmla="*/ 20 w 104"/>
                <a:gd name="T25" fmla="*/ 0 h 102"/>
                <a:gd name="T26" fmla="*/ 12 w 104"/>
                <a:gd name="T27" fmla="*/ 0 h 102"/>
                <a:gd name="T28" fmla="*/ 0 w 104"/>
                <a:gd name="T29" fmla="*/ 12 h 102"/>
                <a:gd name="T30" fmla="*/ 0 w 104"/>
                <a:gd name="T31" fmla="*/ 20 h 102"/>
                <a:gd name="T32" fmla="*/ 0 w 104"/>
                <a:gd name="T33" fmla="*/ 24 h 102"/>
                <a:gd name="T34" fmla="*/ 0 w 104"/>
                <a:gd name="T35" fmla="*/ 28 h 102"/>
                <a:gd name="T36" fmla="*/ 0 w 104"/>
                <a:gd name="T37" fmla="*/ 91 h 102"/>
                <a:gd name="T38" fmla="*/ 12 w 104"/>
                <a:gd name="T39" fmla="*/ 102 h 102"/>
                <a:gd name="T40" fmla="*/ 92 w 104"/>
                <a:gd name="T41" fmla="*/ 102 h 102"/>
                <a:gd name="T42" fmla="*/ 104 w 104"/>
                <a:gd name="T43" fmla="*/ 91 h 102"/>
                <a:gd name="T44" fmla="*/ 104 w 104"/>
                <a:gd name="T45" fmla="*/ 28 h 102"/>
                <a:gd name="T46" fmla="*/ 104 w 104"/>
                <a:gd name="T47" fmla="*/ 24 h 102"/>
                <a:gd name="T48" fmla="*/ 104 w 104"/>
                <a:gd name="T49" fmla="*/ 20 h 102"/>
                <a:gd name="T50" fmla="*/ 104 w 104"/>
                <a:gd name="T51" fmla="*/ 12 h 102"/>
                <a:gd name="T52" fmla="*/ 92 w 104"/>
                <a:gd name="T53" fmla="*/ 0 h 102"/>
                <a:gd name="T54" fmla="*/ 96 w 104"/>
                <a:gd name="T55" fmla="*/ 91 h 102"/>
                <a:gd name="T56" fmla="*/ 92 w 104"/>
                <a:gd name="T57" fmla="*/ 94 h 102"/>
                <a:gd name="T58" fmla="*/ 12 w 104"/>
                <a:gd name="T59" fmla="*/ 94 h 102"/>
                <a:gd name="T60" fmla="*/ 8 w 104"/>
                <a:gd name="T61" fmla="*/ 91 h 102"/>
                <a:gd name="T62" fmla="*/ 8 w 104"/>
                <a:gd name="T63" fmla="*/ 28 h 102"/>
                <a:gd name="T64" fmla="*/ 96 w 104"/>
                <a:gd name="T65" fmla="*/ 28 h 102"/>
                <a:gd name="T66" fmla="*/ 96 w 104"/>
                <a:gd name="T67" fmla="*/ 9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4" h="102">
                  <a:moveTo>
                    <a:pt x="92" y="0"/>
                  </a:moveTo>
                  <a:cubicBezTo>
                    <a:pt x="84" y="0"/>
                    <a:pt x="84" y="0"/>
                    <a:pt x="84" y="0"/>
                  </a:cubicBezTo>
                  <a:cubicBezTo>
                    <a:pt x="84" y="16"/>
                    <a:pt x="84" y="16"/>
                    <a:pt x="84" y="16"/>
                  </a:cubicBezTo>
                  <a:cubicBezTo>
                    <a:pt x="84" y="18"/>
                    <a:pt x="82" y="20"/>
                    <a:pt x="80" y="20"/>
                  </a:cubicBezTo>
                  <a:cubicBezTo>
                    <a:pt x="72" y="20"/>
                    <a:pt x="72" y="20"/>
                    <a:pt x="72" y="20"/>
                  </a:cubicBezTo>
                  <a:cubicBezTo>
                    <a:pt x="70" y="20"/>
                    <a:pt x="68" y="18"/>
                    <a:pt x="68" y="16"/>
                  </a:cubicBezTo>
                  <a:cubicBezTo>
                    <a:pt x="68" y="0"/>
                    <a:pt x="68" y="0"/>
                    <a:pt x="68" y="0"/>
                  </a:cubicBezTo>
                  <a:cubicBezTo>
                    <a:pt x="36" y="0"/>
                    <a:pt x="36" y="0"/>
                    <a:pt x="36" y="0"/>
                  </a:cubicBezTo>
                  <a:cubicBezTo>
                    <a:pt x="36" y="16"/>
                    <a:pt x="36" y="16"/>
                    <a:pt x="36" y="16"/>
                  </a:cubicBezTo>
                  <a:cubicBezTo>
                    <a:pt x="36" y="18"/>
                    <a:pt x="34" y="20"/>
                    <a:pt x="32" y="20"/>
                  </a:cubicBezTo>
                  <a:cubicBezTo>
                    <a:pt x="24" y="20"/>
                    <a:pt x="24" y="20"/>
                    <a:pt x="24" y="20"/>
                  </a:cubicBezTo>
                  <a:cubicBezTo>
                    <a:pt x="22" y="20"/>
                    <a:pt x="20" y="18"/>
                    <a:pt x="20" y="16"/>
                  </a:cubicBezTo>
                  <a:cubicBezTo>
                    <a:pt x="20" y="0"/>
                    <a:pt x="20" y="0"/>
                    <a:pt x="20" y="0"/>
                  </a:cubicBezTo>
                  <a:cubicBezTo>
                    <a:pt x="12" y="0"/>
                    <a:pt x="12" y="0"/>
                    <a:pt x="12" y="0"/>
                  </a:cubicBezTo>
                  <a:cubicBezTo>
                    <a:pt x="5" y="0"/>
                    <a:pt x="0" y="5"/>
                    <a:pt x="0" y="12"/>
                  </a:cubicBezTo>
                  <a:cubicBezTo>
                    <a:pt x="0" y="20"/>
                    <a:pt x="0" y="20"/>
                    <a:pt x="0" y="20"/>
                  </a:cubicBezTo>
                  <a:cubicBezTo>
                    <a:pt x="0" y="24"/>
                    <a:pt x="0" y="24"/>
                    <a:pt x="0" y="24"/>
                  </a:cubicBezTo>
                  <a:cubicBezTo>
                    <a:pt x="0" y="28"/>
                    <a:pt x="0" y="28"/>
                    <a:pt x="0" y="28"/>
                  </a:cubicBezTo>
                  <a:cubicBezTo>
                    <a:pt x="0" y="91"/>
                    <a:pt x="0" y="91"/>
                    <a:pt x="0" y="91"/>
                  </a:cubicBezTo>
                  <a:cubicBezTo>
                    <a:pt x="0" y="97"/>
                    <a:pt x="5" y="102"/>
                    <a:pt x="12" y="102"/>
                  </a:cubicBezTo>
                  <a:cubicBezTo>
                    <a:pt x="92" y="102"/>
                    <a:pt x="92" y="102"/>
                    <a:pt x="92" y="102"/>
                  </a:cubicBezTo>
                  <a:cubicBezTo>
                    <a:pt x="99" y="102"/>
                    <a:pt x="104" y="97"/>
                    <a:pt x="104" y="91"/>
                  </a:cubicBezTo>
                  <a:cubicBezTo>
                    <a:pt x="104" y="28"/>
                    <a:pt x="104" y="28"/>
                    <a:pt x="104" y="28"/>
                  </a:cubicBezTo>
                  <a:cubicBezTo>
                    <a:pt x="104" y="24"/>
                    <a:pt x="104" y="24"/>
                    <a:pt x="104" y="24"/>
                  </a:cubicBezTo>
                  <a:cubicBezTo>
                    <a:pt x="104" y="20"/>
                    <a:pt x="104" y="20"/>
                    <a:pt x="104" y="20"/>
                  </a:cubicBezTo>
                  <a:cubicBezTo>
                    <a:pt x="104" y="12"/>
                    <a:pt x="104" y="12"/>
                    <a:pt x="104" y="12"/>
                  </a:cubicBezTo>
                  <a:cubicBezTo>
                    <a:pt x="104" y="5"/>
                    <a:pt x="99" y="0"/>
                    <a:pt x="92" y="0"/>
                  </a:cubicBezTo>
                  <a:close/>
                  <a:moveTo>
                    <a:pt x="96" y="91"/>
                  </a:moveTo>
                  <a:cubicBezTo>
                    <a:pt x="96" y="92"/>
                    <a:pt x="94" y="94"/>
                    <a:pt x="92" y="94"/>
                  </a:cubicBezTo>
                  <a:cubicBezTo>
                    <a:pt x="12" y="94"/>
                    <a:pt x="12" y="94"/>
                    <a:pt x="12" y="94"/>
                  </a:cubicBezTo>
                  <a:cubicBezTo>
                    <a:pt x="10" y="94"/>
                    <a:pt x="8" y="92"/>
                    <a:pt x="8" y="91"/>
                  </a:cubicBezTo>
                  <a:cubicBezTo>
                    <a:pt x="8" y="28"/>
                    <a:pt x="8" y="28"/>
                    <a:pt x="8" y="28"/>
                  </a:cubicBezTo>
                  <a:cubicBezTo>
                    <a:pt x="96" y="28"/>
                    <a:pt x="96" y="28"/>
                    <a:pt x="96" y="28"/>
                  </a:cubicBezTo>
                  <a:lnTo>
                    <a:pt x="96" y="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1" name="Freeform 34"/>
            <p:cNvSpPr>
              <a:spLocks/>
            </p:cNvSpPr>
            <p:nvPr/>
          </p:nvSpPr>
          <p:spPr bwMode="auto">
            <a:xfrm>
              <a:off x="10096500" y="2084388"/>
              <a:ext cx="30163" cy="107950"/>
            </a:xfrm>
            <a:custGeom>
              <a:avLst/>
              <a:gdLst>
                <a:gd name="T0" fmla="*/ 4 w 8"/>
                <a:gd name="T1" fmla="*/ 28 h 28"/>
                <a:gd name="T2" fmla="*/ 8 w 8"/>
                <a:gd name="T3" fmla="*/ 24 h 28"/>
                <a:gd name="T4" fmla="*/ 8 w 8"/>
                <a:gd name="T5" fmla="*/ 4 h 28"/>
                <a:gd name="T6" fmla="*/ 4 w 8"/>
                <a:gd name="T7" fmla="*/ 0 h 28"/>
                <a:gd name="T8" fmla="*/ 0 w 8"/>
                <a:gd name="T9" fmla="*/ 4 h 28"/>
                <a:gd name="T10" fmla="*/ 0 w 8"/>
                <a:gd name="T11" fmla="*/ 24 h 28"/>
                <a:gd name="T12" fmla="*/ 4 w 8"/>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8" h="28">
                  <a:moveTo>
                    <a:pt x="4" y="28"/>
                  </a:moveTo>
                  <a:cubicBezTo>
                    <a:pt x="6" y="28"/>
                    <a:pt x="8" y="26"/>
                    <a:pt x="8" y="24"/>
                  </a:cubicBezTo>
                  <a:cubicBezTo>
                    <a:pt x="8" y="4"/>
                    <a:pt x="8" y="4"/>
                    <a:pt x="8" y="4"/>
                  </a:cubicBezTo>
                  <a:cubicBezTo>
                    <a:pt x="8" y="2"/>
                    <a:pt x="6" y="0"/>
                    <a:pt x="4" y="0"/>
                  </a:cubicBezTo>
                  <a:cubicBezTo>
                    <a:pt x="2" y="0"/>
                    <a:pt x="0" y="2"/>
                    <a:pt x="0" y="4"/>
                  </a:cubicBezTo>
                  <a:cubicBezTo>
                    <a:pt x="0" y="24"/>
                    <a:pt x="0" y="24"/>
                    <a:pt x="0" y="24"/>
                  </a:cubicBezTo>
                  <a:cubicBezTo>
                    <a:pt x="0" y="26"/>
                    <a:pt x="2" y="28"/>
                    <a:pt x="4"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2" name="Freeform 35"/>
            <p:cNvSpPr>
              <a:spLocks/>
            </p:cNvSpPr>
            <p:nvPr/>
          </p:nvSpPr>
          <p:spPr bwMode="auto">
            <a:xfrm>
              <a:off x="10282238" y="2084388"/>
              <a:ext cx="30163" cy="107950"/>
            </a:xfrm>
            <a:custGeom>
              <a:avLst/>
              <a:gdLst>
                <a:gd name="T0" fmla="*/ 4 w 8"/>
                <a:gd name="T1" fmla="*/ 28 h 28"/>
                <a:gd name="T2" fmla="*/ 8 w 8"/>
                <a:gd name="T3" fmla="*/ 24 h 28"/>
                <a:gd name="T4" fmla="*/ 8 w 8"/>
                <a:gd name="T5" fmla="*/ 4 h 28"/>
                <a:gd name="T6" fmla="*/ 4 w 8"/>
                <a:gd name="T7" fmla="*/ 0 h 28"/>
                <a:gd name="T8" fmla="*/ 0 w 8"/>
                <a:gd name="T9" fmla="*/ 4 h 28"/>
                <a:gd name="T10" fmla="*/ 0 w 8"/>
                <a:gd name="T11" fmla="*/ 24 h 28"/>
                <a:gd name="T12" fmla="*/ 4 w 8"/>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8" h="28">
                  <a:moveTo>
                    <a:pt x="4" y="28"/>
                  </a:moveTo>
                  <a:cubicBezTo>
                    <a:pt x="6" y="28"/>
                    <a:pt x="8" y="26"/>
                    <a:pt x="8" y="24"/>
                  </a:cubicBezTo>
                  <a:cubicBezTo>
                    <a:pt x="8" y="4"/>
                    <a:pt x="8" y="4"/>
                    <a:pt x="8" y="4"/>
                  </a:cubicBezTo>
                  <a:cubicBezTo>
                    <a:pt x="8" y="2"/>
                    <a:pt x="6" y="0"/>
                    <a:pt x="4" y="0"/>
                  </a:cubicBezTo>
                  <a:cubicBezTo>
                    <a:pt x="2" y="0"/>
                    <a:pt x="0" y="2"/>
                    <a:pt x="0" y="4"/>
                  </a:cubicBezTo>
                  <a:cubicBezTo>
                    <a:pt x="0" y="24"/>
                    <a:pt x="0" y="24"/>
                    <a:pt x="0" y="24"/>
                  </a:cubicBezTo>
                  <a:cubicBezTo>
                    <a:pt x="0" y="26"/>
                    <a:pt x="2" y="28"/>
                    <a:pt x="4"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pic>
        <p:nvPicPr>
          <p:cNvPr id="59" name="Изображение 58" descr="uh_logo_hor.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04867" y="168388"/>
            <a:ext cx="1490726" cy="431992"/>
          </a:xfrm>
          <a:prstGeom prst="rect">
            <a:avLst/>
          </a:prstGeom>
        </p:spPr>
      </p:pic>
      <p:sp>
        <p:nvSpPr>
          <p:cNvPr id="5" name="Прямоугольник 4"/>
          <p:cNvSpPr/>
          <p:nvPr/>
        </p:nvSpPr>
        <p:spPr>
          <a:xfrm>
            <a:off x="2924174" y="3429695"/>
            <a:ext cx="5975985" cy="738664"/>
          </a:xfrm>
          <a:prstGeom prst="rect">
            <a:avLst/>
          </a:prstGeom>
        </p:spPr>
        <p:txBody>
          <a:bodyPr wrap="square">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40C0C0"/>
                </a:solidFill>
                <a:latin typeface="EuropeC"/>
                <a:cs typeface="EuropeC"/>
              </a:rPr>
              <a:t>It also contains news of your hotel and all current SPO's, calendar of availability or stop sales, map and all additional files — SPA, wedding programs, restaurant menus, etc.</a:t>
            </a:r>
            <a:endParaRPr lang="en-US" dirty="0">
              <a:solidFill>
                <a:srgbClr val="40C0C0"/>
              </a:solidFill>
              <a:latin typeface="EuropeC"/>
              <a:cs typeface="EuropeC"/>
            </a:endParaRPr>
          </a:p>
        </p:txBody>
      </p:sp>
      <p:grpSp>
        <p:nvGrpSpPr>
          <p:cNvPr id="65" name="Group 261"/>
          <p:cNvGrpSpPr>
            <a:grpSpLocks noChangeAspect="1"/>
          </p:cNvGrpSpPr>
          <p:nvPr/>
        </p:nvGrpSpPr>
        <p:grpSpPr>
          <a:xfrm>
            <a:off x="1784423" y="651452"/>
            <a:ext cx="735879" cy="719999"/>
            <a:chOff x="8342313" y="10972800"/>
            <a:chExt cx="1293813" cy="1381125"/>
          </a:xfrm>
          <a:solidFill>
            <a:srgbClr val="0A0A0A"/>
          </a:solidFill>
        </p:grpSpPr>
        <p:sp>
          <p:nvSpPr>
            <p:cNvPr id="66" name="Freeform 5"/>
            <p:cNvSpPr>
              <a:spLocks noEditPoints="1"/>
            </p:cNvSpPr>
            <p:nvPr/>
          </p:nvSpPr>
          <p:spPr bwMode="auto">
            <a:xfrm>
              <a:off x="8342313" y="10972800"/>
              <a:ext cx="1293813" cy="1381125"/>
            </a:xfrm>
            <a:custGeom>
              <a:avLst/>
              <a:gdLst>
                <a:gd name="T0" fmla="*/ 299 w 345"/>
                <a:gd name="T1" fmla="*/ 0 h 368"/>
                <a:gd name="T2" fmla="*/ 46 w 345"/>
                <a:gd name="T3" fmla="*/ 0 h 368"/>
                <a:gd name="T4" fmla="*/ 0 w 345"/>
                <a:gd name="T5" fmla="*/ 46 h 368"/>
                <a:gd name="T6" fmla="*/ 0 w 345"/>
                <a:gd name="T7" fmla="*/ 322 h 368"/>
                <a:gd name="T8" fmla="*/ 46 w 345"/>
                <a:gd name="T9" fmla="*/ 368 h 368"/>
                <a:gd name="T10" fmla="*/ 299 w 345"/>
                <a:gd name="T11" fmla="*/ 368 h 368"/>
                <a:gd name="T12" fmla="*/ 345 w 345"/>
                <a:gd name="T13" fmla="*/ 322 h 368"/>
                <a:gd name="T14" fmla="*/ 345 w 345"/>
                <a:gd name="T15" fmla="*/ 46 h 368"/>
                <a:gd name="T16" fmla="*/ 299 w 345"/>
                <a:gd name="T17" fmla="*/ 0 h 368"/>
                <a:gd name="T18" fmla="*/ 322 w 345"/>
                <a:gd name="T19" fmla="*/ 322 h 368"/>
                <a:gd name="T20" fmla="*/ 299 w 345"/>
                <a:gd name="T21" fmla="*/ 345 h 368"/>
                <a:gd name="T22" fmla="*/ 46 w 345"/>
                <a:gd name="T23" fmla="*/ 345 h 368"/>
                <a:gd name="T24" fmla="*/ 23 w 345"/>
                <a:gd name="T25" fmla="*/ 322 h 368"/>
                <a:gd name="T26" fmla="*/ 23 w 345"/>
                <a:gd name="T27" fmla="*/ 46 h 368"/>
                <a:gd name="T28" fmla="*/ 46 w 345"/>
                <a:gd name="T29" fmla="*/ 23 h 368"/>
                <a:gd name="T30" fmla="*/ 299 w 345"/>
                <a:gd name="T31" fmla="*/ 23 h 368"/>
                <a:gd name="T32" fmla="*/ 322 w 345"/>
                <a:gd name="T33" fmla="*/ 46 h 368"/>
                <a:gd name="T34" fmla="*/ 322 w 345"/>
                <a:gd name="T35" fmla="*/ 32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5" h="368">
                  <a:moveTo>
                    <a:pt x="299" y="0"/>
                  </a:moveTo>
                  <a:cubicBezTo>
                    <a:pt x="46" y="0"/>
                    <a:pt x="46" y="0"/>
                    <a:pt x="46" y="0"/>
                  </a:cubicBezTo>
                  <a:cubicBezTo>
                    <a:pt x="20" y="0"/>
                    <a:pt x="0" y="21"/>
                    <a:pt x="0" y="46"/>
                  </a:cubicBezTo>
                  <a:cubicBezTo>
                    <a:pt x="0" y="322"/>
                    <a:pt x="0" y="322"/>
                    <a:pt x="0" y="322"/>
                  </a:cubicBezTo>
                  <a:cubicBezTo>
                    <a:pt x="0" y="348"/>
                    <a:pt x="20" y="368"/>
                    <a:pt x="46" y="368"/>
                  </a:cubicBezTo>
                  <a:cubicBezTo>
                    <a:pt x="299" y="368"/>
                    <a:pt x="299" y="368"/>
                    <a:pt x="299" y="368"/>
                  </a:cubicBezTo>
                  <a:cubicBezTo>
                    <a:pt x="324" y="368"/>
                    <a:pt x="345" y="348"/>
                    <a:pt x="345" y="322"/>
                  </a:cubicBezTo>
                  <a:cubicBezTo>
                    <a:pt x="345" y="46"/>
                    <a:pt x="345" y="46"/>
                    <a:pt x="345" y="46"/>
                  </a:cubicBezTo>
                  <a:cubicBezTo>
                    <a:pt x="345" y="21"/>
                    <a:pt x="324" y="0"/>
                    <a:pt x="299" y="0"/>
                  </a:cubicBezTo>
                  <a:close/>
                  <a:moveTo>
                    <a:pt x="322" y="322"/>
                  </a:moveTo>
                  <a:cubicBezTo>
                    <a:pt x="322" y="335"/>
                    <a:pt x="312" y="345"/>
                    <a:pt x="299" y="345"/>
                  </a:cubicBezTo>
                  <a:cubicBezTo>
                    <a:pt x="46" y="345"/>
                    <a:pt x="46" y="345"/>
                    <a:pt x="46" y="345"/>
                  </a:cubicBezTo>
                  <a:cubicBezTo>
                    <a:pt x="33" y="345"/>
                    <a:pt x="23" y="335"/>
                    <a:pt x="23" y="322"/>
                  </a:cubicBezTo>
                  <a:cubicBezTo>
                    <a:pt x="23" y="46"/>
                    <a:pt x="23" y="46"/>
                    <a:pt x="23" y="46"/>
                  </a:cubicBezTo>
                  <a:cubicBezTo>
                    <a:pt x="23" y="33"/>
                    <a:pt x="33" y="23"/>
                    <a:pt x="46" y="23"/>
                  </a:cubicBezTo>
                  <a:cubicBezTo>
                    <a:pt x="299" y="23"/>
                    <a:pt x="299" y="23"/>
                    <a:pt x="299" y="23"/>
                  </a:cubicBezTo>
                  <a:cubicBezTo>
                    <a:pt x="312" y="23"/>
                    <a:pt x="322" y="33"/>
                    <a:pt x="322" y="46"/>
                  </a:cubicBezTo>
                  <a:lnTo>
                    <a:pt x="322" y="3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7" name="Freeform 6"/>
            <p:cNvSpPr>
              <a:spLocks noEditPoints="1"/>
            </p:cNvSpPr>
            <p:nvPr/>
          </p:nvSpPr>
          <p:spPr bwMode="auto">
            <a:xfrm>
              <a:off x="8513763" y="11145838"/>
              <a:ext cx="949325" cy="863600"/>
            </a:xfrm>
            <a:custGeom>
              <a:avLst/>
              <a:gdLst>
                <a:gd name="T0" fmla="*/ 241 w 253"/>
                <a:gd name="T1" fmla="*/ 0 h 230"/>
                <a:gd name="T2" fmla="*/ 11 w 253"/>
                <a:gd name="T3" fmla="*/ 0 h 230"/>
                <a:gd name="T4" fmla="*/ 0 w 253"/>
                <a:gd name="T5" fmla="*/ 11 h 230"/>
                <a:gd name="T6" fmla="*/ 0 w 253"/>
                <a:gd name="T7" fmla="*/ 219 h 230"/>
                <a:gd name="T8" fmla="*/ 11 w 253"/>
                <a:gd name="T9" fmla="*/ 230 h 230"/>
                <a:gd name="T10" fmla="*/ 241 w 253"/>
                <a:gd name="T11" fmla="*/ 230 h 230"/>
                <a:gd name="T12" fmla="*/ 253 w 253"/>
                <a:gd name="T13" fmla="*/ 219 h 230"/>
                <a:gd name="T14" fmla="*/ 253 w 253"/>
                <a:gd name="T15" fmla="*/ 11 h 230"/>
                <a:gd name="T16" fmla="*/ 241 w 253"/>
                <a:gd name="T17" fmla="*/ 0 h 230"/>
                <a:gd name="T18" fmla="*/ 241 w 253"/>
                <a:gd name="T19" fmla="*/ 11 h 230"/>
                <a:gd name="T20" fmla="*/ 241 w 253"/>
                <a:gd name="T21" fmla="*/ 171 h 230"/>
                <a:gd name="T22" fmla="*/ 204 w 253"/>
                <a:gd name="T23" fmla="*/ 130 h 230"/>
                <a:gd name="T24" fmla="*/ 195 w 253"/>
                <a:gd name="T25" fmla="*/ 127 h 230"/>
                <a:gd name="T26" fmla="*/ 187 w 253"/>
                <a:gd name="T27" fmla="*/ 130 h 230"/>
                <a:gd name="T28" fmla="*/ 157 w 253"/>
                <a:gd name="T29" fmla="*/ 164 h 230"/>
                <a:gd name="T30" fmla="*/ 66 w 253"/>
                <a:gd name="T31" fmla="*/ 61 h 230"/>
                <a:gd name="T32" fmla="*/ 57 w 253"/>
                <a:gd name="T33" fmla="*/ 57 h 230"/>
                <a:gd name="T34" fmla="*/ 49 w 253"/>
                <a:gd name="T35" fmla="*/ 61 h 230"/>
                <a:gd name="T36" fmla="*/ 11 w 253"/>
                <a:gd name="T37" fmla="*/ 105 h 230"/>
                <a:gd name="T38" fmla="*/ 11 w 253"/>
                <a:gd name="T39" fmla="*/ 11 h 230"/>
                <a:gd name="T40" fmla="*/ 241 w 253"/>
                <a:gd name="T41" fmla="*/ 11 h 230"/>
                <a:gd name="T42" fmla="*/ 11 w 253"/>
                <a:gd name="T43" fmla="*/ 122 h 230"/>
                <a:gd name="T44" fmla="*/ 57 w 253"/>
                <a:gd name="T45" fmla="*/ 69 h 230"/>
                <a:gd name="T46" fmla="*/ 150 w 253"/>
                <a:gd name="T47" fmla="*/ 174 h 230"/>
                <a:gd name="T48" fmla="*/ 157 w 253"/>
                <a:gd name="T49" fmla="*/ 182 h 230"/>
                <a:gd name="T50" fmla="*/ 189 w 253"/>
                <a:gd name="T51" fmla="*/ 219 h 230"/>
                <a:gd name="T52" fmla="*/ 11 w 253"/>
                <a:gd name="T53" fmla="*/ 219 h 230"/>
                <a:gd name="T54" fmla="*/ 11 w 253"/>
                <a:gd name="T55" fmla="*/ 122 h 230"/>
                <a:gd name="T56" fmla="*/ 204 w 253"/>
                <a:gd name="T57" fmla="*/ 219 h 230"/>
                <a:gd name="T58" fmla="*/ 165 w 253"/>
                <a:gd name="T59" fmla="*/ 173 h 230"/>
                <a:gd name="T60" fmla="*/ 195 w 253"/>
                <a:gd name="T61" fmla="*/ 138 h 230"/>
                <a:gd name="T62" fmla="*/ 241 w 253"/>
                <a:gd name="T63" fmla="*/ 188 h 230"/>
                <a:gd name="T64" fmla="*/ 241 w 253"/>
                <a:gd name="T65" fmla="*/ 219 h 230"/>
                <a:gd name="T66" fmla="*/ 204 w 253"/>
                <a:gd name="T67" fmla="*/ 21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3" h="230">
                  <a:moveTo>
                    <a:pt x="241" y="0"/>
                  </a:moveTo>
                  <a:cubicBezTo>
                    <a:pt x="11" y="0"/>
                    <a:pt x="11" y="0"/>
                    <a:pt x="11" y="0"/>
                  </a:cubicBezTo>
                  <a:cubicBezTo>
                    <a:pt x="5" y="0"/>
                    <a:pt x="0" y="5"/>
                    <a:pt x="0" y="11"/>
                  </a:cubicBezTo>
                  <a:cubicBezTo>
                    <a:pt x="0" y="219"/>
                    <a:pt x="0" y="219"/>
                    <a:pt x="0" y="219"/>
                  </a:cubicBezTo>
                  <a:cubicBezTo>
                    <a:pt x="0" y="225"/>
                    <a:pt x="5" y="230"/>
                    <a:pt x="11" y="230"/>
                  </a:cubicBezTo>
                  <a:cubicBezTo>
                    <a:pt x="241" y="230"/>
                    <a:pt x="241" y="230"/>
                    <a:pt x="241" y="230"/>
                  </a:cubicBezTo>
                  <a:cubicBezTo>
                    <a:pt x="248" y="230"/>
                    <a:pt x="253" y="225"/>
                    <a:pt x="253" y="219"/>
                  </a:cubicBezTo>
                  <a:cubicBezTo>
                    <a:pt x="253" y="11"/>
                    <a:pt x="253" y="11"/>
                    <a:pt x="253" y="11"/>
                  </a:cubicBezTo>
                  <a:cubicBezTo>
                    <a:pt x="253" y="5"/>
                    <a:pt x="248" y="0"/>
                    <a:pt x="241" y="0"/>
                  </a:cubicBezTo>
                  <a:close/>
                  <a:moveTo>
                    <a:pt x="241" y="11"/>
                  </a:moveTo>
                  <a:cubicBezTo>
                    <a:pt x="241" y="171"/>
                    <a:pt x="241" y="171"/>
                    <a:pt x="241" y="171"/>
                  </a:cubicBezTo>
                  <a:cubicBezTo>
                    <a:pt x="204" y="130"/>
                    <a:pt x="204" y="130"/>
                    <a:pt x="204" y="130"/>
                  </a:cubicBezTo>
                  <a:cubicBezTo>
                    <a:pt x="202" y="128"/>
                    <a:pt x="199" y="127"/>
                    <a:pt x="195" y="127"/>
                  </a:cubicBezTo>
                  <a:cubicBezTo>
                    <a:pt x="192" y="127"/>
                    <a:pt x="189" y="128"/>
                    <a:pt x="187" y="130"/>
                  </a:cubicBezTo>
                  <a:cubicBezTo>
                    <a:pt x="157" y="164"/>
                    <a:pt x="157" y="164"/>
                    <a:pt x="157" y="164"/>
                  </a:cubicBezTo>
                  <a:cubicBezTo>
                    <a:pt x="66" y="61"/>
                    <a:pt x="66" y="61"/>
                    <a:pt x="66" y="61"/>
                  </a:cubicBezTo>
                  <a:cubicBezTo>
                    <a:pt x="64" y="59"/>
                    <a:pt x="61" y="57"/>
                    <a:pt x="57" y="57"/>
                  </a:cubicBezTo>
                  <a:cubicBezTo>
                    <a:pt x="54" y="57"/>
                    <a:pt x="51" y="59"/>
                    <a:pt x="49" y="61"/>
                  </a:cubicBezTo>
                  <a:cubicBezTo>
                    <a:pt x="11" y="105"/>
                    <a:pt x="11" y="105"/>
                    <a:pt x="11" y="105"/>
                  </a:cubicBezTo>
                  <a:cubicBezTo>
                    <a:pt x="11" y="11"/>
                    <a:pt x="11" y="11"/>
                    <a:pt x="11" y="11"/>
                  </a:cubicBezTo>
                  <a:lnTo>
                    <a:pt x="241" y="11"/>
                  </a:lnTo>
                  <a:close/>
                  <a:moveTo>
                    <a:pt x="11" y="122"/>
                  </a:moveTo>
                  <a:cubicBezTo>
                    <a:pt x="57" y="69"/>
                    <a:pt x="57" y="69"/>
                    <a:pt x="57" y="69"/>
                  </a:cubicBezTo>
                  <a:cubicBezTo>
                    <a:pt x="150" y="174"/>
                    <a:pt x="150" y="174"/>
                    <a:pt x="150" y="174"/>
                  </a:cubicBezTo>
                  <a:cubicBezTo>
                    <a:pt x="157" y="182"/>
                    <a:pt x="157" y="182"/>
                    <a:pt x="157" y="182"/>
                  </a:cubicBezTo>
                  <a:cubicBezTo>
                    <a:pt x="189" y="219"/>
                    <a:pt x="189" y="219"/>
                    <a:pt x="189" y="219"/>
                  </a:cubicBezTo>
                  <a:cubicBezTo>
                    <a:pt x="11" y="219"/>
                    <a:pt x="11" y="219"/>
                    <a:pt x="11" y="219"/>
                  </a:cubicBezTo>
                  <a:lnTo>
                    <a:pt x="11" y="122"/>
                  </a:lnTo>
                  <a:close/>
                  <a:moveTo>
                    <a:pt x="204" y="219"/>
                  </a:moveTo>
                  <a:cubicBezTo>
                    <a:pt x="165" y="173"/>
                    <a:pt x="165" y="173"/>
                    <a:pt x="165" y="173"/>
                  </a:cubicBezTo>
                  <a:cubicBezTo>
                    <a:pt x="195" y="138"/>
                    <a:pt x="195" y="138"/>
                    <a:pt x="195" y="138"/>
                  </a:cubicBezTo>
                  <a:cubicBezTo>
                    <a:pt x="241" y="188"/>
                    <a:pt x="241" y="188"/>
                    <a:pt x="241" y="188"/>
                  </a:cubicBezTo>
                  <a:cubicBezTo>
                    <a:pt x="241" y="219"/>
                    <a:pt x="241" y="219"/>
                    <a:pt x="241" y="219"/>
                  </a:cubicBezTo>
                  <a:lnTo>
                    <a:pt x="204" y="2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8" name="Freeform 7"/>
            <p:cNvSpPr>
              <a:spLocks noEditPoints="1"/>
            </p:cNvSpPr>
            <p:nvPr/>
          </p:nvSpPr>
          <p:spPr bwMode="auto">
            <a:xfrm>
              <a:off x="9032875" y="11272838"/>
              <a:ext cx="258763" cy="263525"/>
            </a:xfrm>
            <a:custGeom>
              <a:avLst/>
              <a:gdLst>
                <a:gd name="T0" fmla="*/ 34 w 69"/>
                <a:gd name="T1" fmla="*/ 70 h 70"/>
                <a:gd name="T2" fmla="*/ 69 w 69"/>
                <a:gd name="T3" fmla="*/ 35 h 70"/>
                <a:gd name="T4" fmla="*/ 34 w 69"/>
                <a:gd name="T5" fmla="*/ 0 h 70"/>
                <a:gd name="T6" fmla="*/ 0 w 69"/>
                <a:gd name="T7" fmla="*/ 35 h 70"/>
                <a:gd name="T8" fmla="*/ 34 w 69"/>
                <a:gd name="T9" fmla="*/ 70 h 70"/>
                <a:gd name="T10" fmla="*/ 34 w 69"/>
                <a:gd name="T11" fmla="*/ 12 h 70"/>
                <a:gd name="T12" fmla="*/ 57 w 69"/>
                <a:gd name="T13" fmla="*/ 35 h 70"/>
                <a:gd name="T14" fmla="*/ 34 w 69"/>
                <a:gd name="T15" fmla="*/ 58 h 70"/>
                <a:gd name="T16" fmla="*/ 11 w 69"/>
                <a:gd name="T17" fmla="*/ 35 h 70"/>
                <a:gd name="T18" fmla="*/ 34 w 69"/>
                <a:gd name="T19"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0">
                  <a:moveTo>
                    <a:pt x="34" y="70"/>
                  </a:moveTo>
                  <a:cubicBezTo>
                    <a:pt x="53" y="70"/>
                    <a:pt x="69" y="54"/>
                    <a:pt x="69" y="35"/>
                  </a:cubicBezTo>
                  <a:cubicBezTo>
                    <a:pt x="69" y="16"/>
                    <a:pt x="53" y="0"/>
                    <a:pt x="34" y="0"/>
                  </a:cubicBezTo>
                  <a:cubicBezTo>
                    <a:pt x="15" y="0"/>
                    <a:pt x="0" y="16"/>
                    <a:pt x="0" y="35"/>
                  </a:cubicBezTo>
                  <a:cubicBezTo>
                    <a:pt x="0" y="54"/>
                    <a:pt x="15" y="70"/>
                    <a:pt x="34" y="70"/>
                  </a:cubicBezTo>
                  <a:close/>
                  <a:moveTo>
                    <a:pt x="34" y="12"/>
                  </a:moveTo>
                  <a:cubicBezTo>
                    <a:pt x="47" y="12"/>
                    <a:pt x="57" y="22"/>
                    <a:pt x="57" y="35"/>
                  </a:cubicBezTo>
                  <a:cubicBezTo>
                    <a:pt x="57" y="48"/>
                    <a:pt x="47" y="58"/>
                    <a:pt x="34" y="58"/>
                  </a:cubicBezTo>
                  <a:cubicBezTo>
                    <a:pt x="22" y="58"/>
                    <a:pt x="11" y="48"/>
                    <a:pt x="11" y="35"/>
                  </a:cubicBezTo>
                  <a:cubicBezTo>
                    <a:pt x="11" y="22"/>
                    <a:pt x="22" y="12"/>
                    <a:pt x="3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cxnSp>
        <p:nvCxnSpPr>
          <p:cNvPr id="69" name="Straight Connector 23"/>
          <p:cNvCxnSpPr/>
          <p:nvPr/>
        </p:nvCxnSpPr>
        <p:spPr>
          <a:xfrm>
            <a:off x="2164905" y="4817110"/>
            <a:ext cx="6745415" cy="889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76" name="Straight Connector 23"/>
          <p:cNvCxnSpPr/>
          <p:nvPr/>
        </p:nvCxnSpPr>
        <p:spPr>
          <a:xfrm flipH="1">
            <a:off x="8907954" y="4818996"/>
            <a:ext cx="10715" cy="569098"/>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grpSp>
        <p:nvGrpSpPr>
          <p:cNvPr id="54" name="Group 20"/>
          <p:cNvGrpSpPr/>
          <p:nvPr/>
        </p:nvGrpSpPr>
        <p:grpSpPr>
          <a:xfrm>
            <a:off x="976031" y="1577337"/>
            <a:ext cx="446495" cy="445055"/>
            <a:chOff x="8758238" y="276225"/>
            <a:chExt cx="492125" cy="490538"/>
          </a:xfrm>
          <a:solidFill>
            <a:schemeClr val="tx1"/>
          </a:solidFill>
        </p:grpSpPr>
        <p:sp>
          <p:nvSpPr>
            <p:cNvPr id="71" name="Freeform 5"/>
            <p:cNvSpPr>
              <a:spLocks noEditPoints="1"/>
            </p:cNvSpPr>
            <p:nvPr/>
          </p:nvSpPr>
          <p:spPr bwMode="auto">
            <a:xfrm>
              <a:off x="8758238" y="276225"/>
              <a:ext cx="492125" cy="490538"/>
            </a:xfrm>
            <a:custGeom>
              <a:avLst/>
              <a:gdLst>
                <a:gd name="T0" fmla="*/ 116 w 128"/>
                <a:gd name="T1" fmla="*/ 0 h 128"/>
                <a:gd name="T2" fmla="*/ 28 w 128"/>
                <a:gd name="T3" fmla="*/ 0 h 128"/>
                <a:gd name="T4" fmla="*/ 16 w 128"/>
                <a:gd name="T5" fmla="*/ 12 h 128"/>
                <a:gd name="T6" fmla="*/ 16 w 128"/>
                <a:gd name="T7" fmla="*/ 20 h 128"/>
                <a:gd name="T8" fmla="*/ 12 w 128"/>
                <a:gd name="T9" fmla="*/ 20 h 128"/>
                <a:gd name="T10" fmla="*/ 0 w 128"/>
                <a:gd name="T11" fmla="*/ 32 h 128"/>
                <a:gd name="T12" fmla="*/ 0 w 128"/>
                <a:gd name="T13" fmla="*/ 112 h 128"/>
                <a:gd name="T14" fmla="*/ 16 w 128"/>
                <a:gd name="T15" fmla="*/ 128 h 128"/>
                <a:gd name="T16" fmla="*/ 112 w 128"/>
                <a:gd name="T17" fmla="*/ 128 h 128"/>
                <a:gd name="T18" fmla="*/ 128 w 128"/>
                <a:gd name="T19" fmla="*/ 112 h 128"/>
                <a:gd name="T20" fmla="*/ 128 w 128"/>
                <a:gd name="T21" fmla="*/ 12 h 128"/>
                <a:gd name="T22" fmla="*/ 116 w 128"/>
                <a:gd name="T23" fmla="*/ 0 h 128"/>
                <a:gd name="T24" fmla="*/ 120 w 128"/>
                <a:gd name="T25" fmla="*/ 112 h 128"/>
                <a:gd name="T26" fmla="*/ 112 w 128"/>
                <a:gd name="T27" fmla="*/ 120 h 128"/>
                <a:gd name="T28" fmla="*/ 16 w 128"/>
                <a:gd name="T29" fmla="*/ 120 h 128"/>
                <a:gd name="T30" fmla="*/ 8 w 128"/>
                <a:gd name="T31" fmla="*/ 112 h 128"/>
                <a:gd name="T32" fmla="*/ 8 w 128"/>
                <a:gd name="T33" fmla="*/ 32 h 128"/>
                <a:gd name="T34" fmla="*/ 12 w 128"/>
                <a:gd name="T35" fmla="*/ 28 h 128"/>
                <a:gd name="T36" fmla="*/ 16 w 128"/>
                <a:gd name="T37" fmla="*/ 28 h 128"/>
                <a:gd name="T38" fmla="*/ 16 w 128"/>
                <a:gd name="T39" fmla="*/ 108 h 128"/>
                <a:gd name="T40" fmla="*/ 20 w 128"/>
                <a:gd name="T41" fmla="*/ 112 h 128"/>
                <a:gd name="T42" fmla="*/ 24 w 128"/>
                <a:gd name="T43" fmla="*/ 108 h 128"/>
                <a:gd name="T44" fmla="*/ 24 w 128"/>
                <a:gd name="T45" fmla="*/ 12 h 128"/>
                <a:gd name="T46" fmla="*/ 28 w 128"/>
                <a:gd name="T47" fmla="*/ 8 h 128"/>
                <a:gd name="T48" fmla="*/ 116 w 128"/>
                <a:gd name="T49" fmla="*/ 8 h 128"/>
                <a:gd name="T50" fmla="*/ 120 w 128"/>
                <a:gd name="T51" fmla="*/ 12 h 128"/>
                <a:gd name="T52" fmla="*/ 120 w 128"/>
                <a:gd name="T53"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 h="128">
                  <a:moveTo>
                    <a:pt x="116" y="0"/>
                  </a:moveTo>
                  <a:cubicBezTo>
                    <a:pt x="28" y="0"/>
                    <a:pt x="28" y="0"/>
                    <a:pt x="28" y="0"/>
                  </a:cubicBezTo>
                  <a:cubicBezTo>
                    <a:pt x="21" y="0"/>
                    <a:pt x="16" y="5"/>
                    <a:pt x="16" y="12"/>
                  </a:cubicBezTo>
                  <a:cubicBezTo>
                    <a:pt x="16" y="20"/>
                    <a:pt x="16" y="20"/>
                    <a:pt x="16" y="20"/>
                  </a:cubicBezTo>
                  <a:cubicBezTo>
                    <a:pt x="12" y="20"/>
                    <a:pt x="12" y="20"/>
                    <a:pt x="12" y="20"/>
                  </a:cubicBezTo>
                  <a:cubicBezTo>
                    <a:pt x="5" y="20"/>
                    <a:pt x="0" y="25"/>
                    <a:pt x="0" y="32"/>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2"/>
                    <a:pt x="128" y="12"/>
                    <a:pt x="128" y="12"/>
                  </a:cubicBezTo>
                  <a:cubicBezTo>
                    <a:pt x="128" y="5"/>
                    <a:pt x="123" y="0"/>
                    <a:pt x="116" y="0"/>
                  </a:cubicBezTo>
                  <a:close/>
                  <a:moveTo>
                    <a:pt x="120" y="112"/>
                  </a:moveTo>
                  <a:cubicBezTo>
                    <a:pt x="120" y="116"/>
                    <a:pt x="116" y="120"/>
                    <a:pt x="112" y="120"/>
                  </a:cubicBezTo>
                  <a:cubicBezTo>
                    <a:pt x="16" y="120"/>
                    <a:pt x="16" y="120"/>
                    <a:pt x="16" y="120"/>
                  </a:cubicBezTo>
                  <a:cubicBezTo>
                    <a:pt x="12" y="120"/>
                    <a:pt x="8" y="116"/>
                    <a:pt x="8" y="112"/>
                  </a:cubicBezTo>
                  <a:cubicBezTo>
                    <a:pt x="8" y="32"/>
                    <a:pt x="8" y="32"/>
                    <a:pt x="8" y="32"/>
                  </a:cubicBezTo>
                  <a:cubicBezTo>
                    <a:pt x="8" y="30"/>
                    <a:pt x="10" y="28"/>
                    <a:pt x="12" y="28"/>
                  </a:cubicBezTo>
                  <a:cubicBezTo>
                    <a:pt x="16" y="28"/>
                    <a:pt x="16" y="28"/>
                    <a:pt x="16" y="28"/>
                  </a:cubicBezTo>
                  <a:cubicBezTo>
                    <a:pt x="16" y="108"/>
                    <a:pt x="16" y="108"/>
                    <a:pt x="16" y="108"/>
                  </a:cubicBezTo>
                  <a:cubicBezTo>
                    <a:pt x="16" y="110"/>
                    <a:pt x="18" y="112"/>
                    <a:pt x="20" y="112"/>
                  </a:cubicBezTo>
                  <a:cubicBezTo>
                    <a:pt x="22" y="112"/>
                    <a:pt x="24" y="110"/>
                    <a:pt x="24" y="108"/>
                  </a:cubicBezTo>
                  <a:cubicBezTo>
                    <a:pt x="24" y="12"/>
                    <a:pt x="24" y="12"/>
                    <a:pt x="24" y="12"/>
                  </a:cubicBezTo>
                  <a:cubicBezTo>
                    <a:pt x="24" y="10"/>
                    <a:pt x="26" y="8"/>
                    <a:pt x="28" y="8"/>
                  </a:cubicBezTo>
                  <a:cubicBezTo>
                    <a:pt x="116" y="8"/>
                    <a:pt x="116" y="8"/>
                    <a:pt x="116" y="8"/>
                  </a:cubicBezTo>
                  <a:cubicBezTo>
                    <a:pt x="118" y="8"/>
                    <a:pt x="120" y="10"/>
                    <a:pt x="120" y="12"/>
                  </a:cubicBezTo>
                  <a:lnTo>
                    <a:pt x="12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2" name="Freeform 6"/>
            <p:cNvSpPr>
              <a:spLocks/>
            </p:cNvSpPr>
            <p:nvPr/>
          </p:nvSpPr>
          <p:spPr bwMode="auto">
            <a:xfrm>
              <a:off x="9050338" y="460375"/>
              <a:ext cx="138113" cy="15875"/>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7"/>
            <p:cNvSpPr>
              <a:spLocks/>
            </p:cNvSpPr>
            <p:nvPr/>
          </p:nvSpPr>
          <p:spPr bwMode="auto">
            <a:xfrm>
              <a:off x="9050338" y="414338"/>
              <a:ext cx="138113" cy="15875"/>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8"/>
            <p:cNvSpPr>
              <a:spLocks/>
            </p:cNvSpPr>
            <p:nvPr/>
          </p:nvSpPr>
          <p:spPr bwMode="auto">
            <a:xfrm>
              <a:off x="9050338" y="368300"/>
              <a:ext cx="138113" cy="15875"/>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5" name="Freeform 9"/>
            <p:cNvSpPr>
              <a:spLocks/>
            </p:cNvSpPr>
            <p:nvPr/>
          </p:nvSpPr>
          <p:spPr bwMode="auto">
            <a:xfrm>
              <a:off x="8880476" y="690563"/>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7" name="Freeform 10"/>
            <p:cNvSpPr>
              <a:spLocks/>
            </p:cNvSpPr>
            <p:nvPr/>
          </p:nvSpPr>
          <p:spPr bwMode="auto">
            <a:xfrm>
              <a:off x="8880476" y="644525"/>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8" name="Freeform 11"/>
            <p:cNvSpPr>
              <a:spLocks/>
            </p:cNvSpPr>
            <p:nvPr/>
          </p:nvSpPr>
          <p:spPr bwMode="auto">
            <a:xfrm>
              <a:off x="8880476" y="598488"/>
              <a:ext cx="138113" cy="15875"/>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9" name="Freeform 12"/>
            <p:cNvSpPr>
              <a:spLocks/>
            </p:cNvSpPr>
            <p:nvPr/>
          </p:nvSpPr>
          <p:spPr bwMode="auto">
            <a:xfrm>
              <a:off x="9050338" y="690563"/>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0" name="Freeform 13"/>
            <p:cNvSpPr>
              <a:spLocks/>
            </p:cNvSpPr>
            <p:nvPr/>
          </p:nvSpPr>
          <p:spPr bwMode="auto">
            <a:xfrm>
              <a:off x="9050338" y="644525"/>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1" name="Freeform 14"/>
            <p:cNvSpPr>
              <a:spLocks/>
            </p:cNvSpPr>
            <p:nvPr/>
          </p:nvSpPr>
          <p:spPr bwMode="auto">
            <a:xfrm>
              <a:off x="9050338" y="598488"/>
              <a:ext cx="138113" cy="15875"/>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2" name="Freeform 15"/>
            <p:cNvSpPr>
              <a:spLocks/>
            </p:cNvSpPr>
            <p:nvPr/>
          </p:nvSpPr>
          <p:spPr bwMode="auto">
            <a:xfrm>
              <a:off x="8880476" y="506413"/>
              <a:ext cx="307975" cy="15875"/>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3" name="Freeform 16"/>
            <p:cNvSpPr>
              <a:spLocks/>
            </p:cNvSpPr>
            <p:nvPr/>
          </p:nvSpPr>
          <p:spPr bwMode="auto">
            <a:xfrm>
              <a:off x="8880476" y="552450"/>
              <a:ext cx="307975" cy="15875"/>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4" name="Freeform 17"/>
            <p:cNvSpPr>
              <a:spLocks noEditPoints="1"/>
            </p:cNvSpPr>
            <p:nvPr/>
          </p:nvSpPr>
          <p:spPr bwMode="auto">
            <a:xfrm>
              <a:off x="8880476" y="338138"/>
              <a:ext cx="138113" cy="138113"/>
            </a:xfrm>
            <a:custGeom>
              <a:avLst/>
              <a:gdLst>
                <a:gd name="T0" fmla="*/ 4 w 36"/>
                <a:gd name="T1" fmla="*/ 36 h 36"/>
                <a:gd name="T2" fmla="*/ 32 w 36"/>
                <a:gd name="T3" fmla="*/ 36 h 36"/>
                <a:gd name="T4" fmla="*/ 36 w 36"/>
                <a:gd name="T5" fmla="*/ 32 h 36"/>
                <a:gd name="T6" fmla="*/ 36 w 36"/>
                <a:gd name="T7" fmla="*/ 4 h 36"/>
                <a:gd name="T8" fmla="*/ 32 w 36"/>
                <a:gd name="T9" fmla="*/ 0 h 36"/>
                <a:gd name="T10" fmla="*/ 4 w 36"/>
                <a:gd name="T11" fmla="*/ 0 h 36"/>
                <a:gd name="T12" fmla="*/ 0 w 36"/>
                <a:gd name="T13" fmla="*/ 4 h 36"/>
                <a:gd name="T14" fmla="*/ 0 w 36"/>
                <a:gd name="T15" fmla="*/ 32 h 36"/>
                <a:gd name="T16" fmla="*/ 4 w 36"/>
                <a:gd name="T17" fmla="*/ 36 h 36"/>
                <a:gd name="T18" fmla="*/ 8 w 36"/>
                <a:gd name="T19" fmla="*/ 8 h 36"/>
                <a:gd name="T20" fmla="*/ 28 w 36"/>
                <a:gd name="T21" fmla="*/ 8 h 36"/>
                <a:gd name="T22" fmla="*/ 28 w 36"/>
                <a:gd name="T23" fmla="*/ 28 h 36"/>
                <a:gd name="T24" fmla="*/ 8 w 36"/>
                <a:gd name="T25" fmla="*/ 28 h 36"/>
                <a:gd name="T26" fmla="*/ 8 w 36"/>
                <a:gd name="T27" fmla="*/ 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4" y="36"/>
                  </a:moveTo>
                  <a:cubicBezTo>
                    <a:pt x="32" y="36"/>
                    <a:pt x="32" y="36"/>
                    <a:pt x="32" y="36"/>
                  </a:cubicBezTo>
                  <a:cubicBezTo>
                    <a:pt x="34" y="36"/>
                    <a:pt x="36" y="34"/>
                    <a:pt x="36" y="32"/>
                  </a:cubicBezTo>
                  <a:cubicBezTo>
                    <a:pt x="36" y="4"/>
                    <a:pt x="36" y="4"/>
                    <a:pt x="36" y="4"/>
                  </a:cubicBezTo>
                  <a:cubicBezTo>
                    <a:pt x="36" y="2"/>
                    <a:pt x="34" y="0"/>
                    <a:pt x="32" y="0"/>
                  </a:cubicBezTo>
                  <a:cubicBezTo>
                    <a:pt x="4" y="0"/>
                    <a:pt x="4" y="0"/>
                    <a:pt x="4" y="0"/>
                  </a:cubicBezTo>
                  <a:cubicBezTo>
                    <a:pt x="2" y="0"/>
                    <a:pt x="0" y="2"/>
                    <a:pt x="0" y="4"/>
                  </a:cubicBezTo>
                  <a:cubicBezTo>
                    <a:pt x="0" y="32"/>
                    <a:pt x="0" y="32"/>
                    <a:pt x="0" y="32"/>
                  </a:cubicBezTo>
                  <a:cubicBezTo>
                    <a:pt x="0" y="34"/>
                    <a:pt x="2" y="36"/>
                    <a:pt x="4" y="36"/>
                  </a:cubicBezTo>
                  <a:close/>
                  <a:moveTo>
                    <a:pt x="8" y="8"/>
                  </a:moveTo>
                  <a:cubicBezTo>
                    <a:pt x="28" y="8"/>
                    <a:pt x="28" y="8"/>
                    <a:pt x="28" y="8"/>
                  </a:cubicBezTo>
                  <a:cubicBezTo>
                    <a:pt x="28" y="28"/>
                    <a:pt x="28" y="28"/>
                    <a:pt x="28" y="28"/>
                  </a:cubicBezTo>
                  <a:cubicBezTo>
                    <a:pt x="8" y="28"/>
                    <a:pt x="8" y="28"/>
                    <a:pt x="8" y="28"/>
                  </a:cubicBezTo>
                  <a:lnTo>
                    <a:pt x="8"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85" name="Freeform 5"/>
          <p:cNvSpPr>
            <a:spLocks noChangeAspect="1" noEditPoints="1"/>
          </p:cNvSpPr>
          <p:nvPr/>
        </p:nvSpPr>
        <p:spPr bwMode="auto">
          <a:xfrm>
            <a:off x="2752815" y="2266951"/>
            <a:ext cx="574106" cy="575999"/>
          </a:xfrm>
          <a:custGeom>
            <a:avLst/>
            <a:gdLst>
              <a:gd name="T0" fmla="*/ 114 w 128"/>
              <a:gd name="T1" fmla="*/ 29 h 128"/>
              <a:gd name="T2" fmla="*/ 112 w 128"/>
              <a:gd name="T3" fmla="*/ 8 h 128"/>
              <a:gd name="T4" fmla="*/ 24 w 128"/>
              <a:gd name="T5" fmla="*/ 0 h 128"/>
              <a:gd name="T6" fmla="*/ 16 w 128"/>
              <a:gd name="T7" fmla="*/ 27 h 128"/>
              <a:gd name="T8" fmla="*/ 2 w 128"/>
              <a:gd name="T9" fmla="*/ 45 h 128"/>
              <a:gd name="T10" fmla="*/ 0 w 128"/>
              <a:gd name="T11" fmla="*/ 56 h 128"/>
              <a:gd name="T12" fmla="*/ 12 w 128"/>
              <a:gd name="T13" fmla="*/ 68 h 128"/>
              <a:gd name="T14" fmla="*/ 20 w 128"/>
              <a:gd name="T15" fmla="*/ 128 h 128"/>
              <a:gd name="T16" fmla="*/ 116 w 128"/>
              <a:gd name="T17" fmla="*/ 120 h 128"/>
              <a:gd name="T18" fmla="*/ 116 w 128"/>
              <a:gd name="T19" fmla="*/ 68 h 128"/>
              <a:gd name="T20" fmla="*/ 128 w 128"/>
              <a:gd name="T21" fmla="*/ 52 h 128"/>
              <a:gd name="T22" fmla="*/ 104 w 128"/>
              <a:gd name="T23" fmla="*/ 8 h 128"/>
              <a:gd name="T24" fmla="*/ 24 w 128"/>
              <a:gd name="T25" fmla="*/ 24 h 128"/>
              <a:gd name="T26" fmla="*/ 24 w 128"/>
              <a:gd name="T27" fmla="*/ 8 h 128"/>
              <a:gd name="T28" fmla="*/ 41 w 128"/>
              <a:gd name="T29" fmla="*/ 60 h 128"/>
              <a:gd name="T30" fmla="*/ 40 w 128"/>
              <a:gd name="T31" fmla="*/ 32 h 128"/>
              <a:gd name="T32" fmla="*/ 41 w 128"/>
              <a:gd name="T33" fmla="*/ 60 h 128"/>
              <a:gd name="T34" fmla="*/ 62 w 128"/>
              <a:gd name="T35" fmla="*/ 32 h 128"/>
              <a:gd name="T36" fmla="*/ 45 w 128"/>
              <a:gd name="T37" fmla="*/ 60 h 128"/>
              <a:gd name="T38" fmla="*/ 66 w 128"/>
              <a:gd name="T39" fmla="*/ 32 h 128"/>
              <a:gd name="T40" fmla="*/ 83 w 128"/>
              <a:gd name="T41" fmla="*/ 60 h 128"/>
              <a:gd name="T42" fmla="*/ 66 w 128"/>
              <a:gd name="T43" fmla="*/ 32 h 128"/>
              <a:gd name="T44" fmla="*/ 88 w 128"/>
              <a:gd name="T45" fmla="*/ 32 h 128"/>
              <a:gd name="T46" fmla="*/ 87 w 128"/>
              <a:gd name="T47" fmla="*/ 60 h 128"/>
              <a:gd name="T48" fmla="*/ 8 w 128"/>
              <a:gd name="T49" fmla="*/ 56 h 128"/>
              <a:gd name="T50" fmla="*/ 9 w 128"/>
              <a:gd name="T51" fmla="*/ 50 h 128"/>
              <a:gd name="T52" fmla="*/ 24 w 128"/>
              <a:gd name="T53" fmla="*/ 32 h 128"/>
              <a:gd name="T54" fmla="*/ 19 w 128"/>
              <a:gd name="T55" fmla="*/ 60 h 128"/>
              <a:gd name="T56" fmla="*/ 8 w 128"/>
              <a:gd name="T57" fmla="*/ 56 h 128"/>
              <a:gd name="T58" fmla="*/ 50 w 128"/>
              <a:gd name="T59" fmla="*/ 120 h 128"/>
              <a:gd name="T60" fmla="*/ 80 w 128"/>
              <a:gd name="T61" fmla="*/ 80 h 128"/>
              <a:gd name="T62" fmla="*/ 108 w 128"/>
              <a:gd name="T63" fmla="*/ 120 h 128"/>
              <a:gd name="T64" fmla="*/ 84 w 128"/>
              <a:gd name="T65" fmla="*/ 80 h 128"/>
              <a:gd name="T66" fmla="*/ 50 w 128"/>
              <a:gd name="T67" fmla="*/ 76 h 128"/>
              <a:gd name="T68" fmla="*/ 46 w 128"/>
              <a:gd name="T69" fmla="*/ 120 h 128"/>
              <a:gd name="T70" fmla="*/ 20 w 128"/>
              <a:gd name="T71" fmla="*/ 68 h 128"/>
              <a:gd name="T72" fmla="*/ 108 w 128"/>
              <a:gd name="T73" fmla="*/ 120 h 128"/>
              <a:gd name="T74" fmla="*/ 116 w 128"/>
              <a:gd name="T75" fmla="*/ 60 h 128"/>
              <a:gd name="T76" fmla="*/ 93 w 128"/>
              <a:gd name="T77" fmla="*/ 32 h 128"/>
              <a:gd name="T78" fmla="*/ 104 w 128"/>
              <a:gd name="T79" fmla="*/ 32 h 128"/>
              <a:gd name="T80" fmla="*/ 119 w 128"/>
              <a:gd name="T81" fmla="*/ 50 h 128"/>
              <a:gd name="T82" fmla="*/ 120 w 128"/>
              <a:gd name="T83" fmla="*/ 5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126" y="45"/>
                </a:moveTo>
                <a:cubicBezTo>
                  <a:pt x="114" y="29"/>
                  <a:pt x="114" y="29"/>
                  <a:pt x="114" y="29"/>
                </a:cubicBezTo>
                <a:cubicBezTo>
                  <a:pt x="113" y="28"/>
                  <a:pt x="113" y="28"/>
                  <a:pt x="112" y="27"/>
                </a:cubicBezTo>
                <a:cubicBezTo>
                  <a:pt x="112" y="8"/>
                  <a:pt x="112" y="8"/>
                  <a:pt x="112" y="8"/>
                </a:cubicBezTo>
                <a:cubicBezTo>
                  <a:pt x="112" y="4"/>
                  <a:pt x="108" y="0"/>
                  <a:pt x="104" y="0"/>
                </a:cubicBezTo>
                <a:cubicBezTo>
                  <a:pt x="24" y="0"/>
                  <a:pt x="24" y="0"/>
                  <a:pt x="24" y="0"/>
                </a:cubicBezTo>
                <a:cubicBezTo>
                  <a:pt x="20" y="0"/>
                  <a:pt x="16" y="4"/>
                  <a:pt x="16" y="8"/>
                </a:cubicBezTo>
                <a:cubicBezTo>
                  <a:pt x="16" y="27"/>
                  <a:pt x="16" y="27"/>
                  <a:pt x="16" y="27"/>
                </a:cubicBezTo>
                <a:cubicBezTo>
                  <a:pt x="15" y="28"/>
                  <a:pt x="15" y="28"/>
                  <a:pt x="14" y="29"/>
                </a:cubicBezTo>
                <a:cubicBezTo>
                  <a:pt x="2" y="45"/>
                  <a:pt x="2" y="45"/>
                  <a:pt x="2" y="45"/>
                </a:cubicBezTo>
                <a:cubicBezTo>
                  <a:pt x="1" y="47"/>
                  <a:pt x="0" y="49"/>
                  <a:pt x="0" y="52"/>
                </a:cubicBezTo>
                <a:cubicBezTo>
                  <a:pt x="0" y="56"/>
                  <a:pt x="0" y="56"/>
                  <a:pt x="0" y="56"/>
                </a:cubicBezTo>
                <a:cubicBezTo>
                  <a:pt x="0" y="63"/>
                  <a:pt x="5" y="68"/>
                  <a:pt x="12" y="68"/>
                </a:cubicBezTo>
                <a:cubicBezTo>
                  <a:pt x="12" y="68"/>
                  <a:pt x="12" y="68"/>
                  <a:pt x="12" y="68"/>
                </a:cubicBezTo>
                <a:cubicBezTo>
                  <a:pt x="12" y="120"/>
                  <a:pt x="12" y="120"/>
                  <a:pt x="12" y="120"/>
                </a:cubicBezTo>
                <a:cubicBezTo>
                  <a:pt x="12" y="124"/>
                  <a:pt x="16" y="128"/>
                  <a:pt x="20" y="128"/>
                </a:cubicBezTo>
                <a:cubicBezTo>
                  <a:pt x="108" y="128"/>
                  <a:pt x="108" y="128"/>
                  <a:pt x="108" y="128"/>
                </a:cubicBezTo>
                <a:cubicBezTo>
                  <a:pt x="112" y="128"/>
                  <a:pt x="116" y="124"/>
                  <a:pt x="116" y="120"/>
                </a:cubicBezTo>
                <a:cubicBezTo>
                  <a:pt x="116" y="68"/>
                  <a:pt x="116" y="68"/>
                  <a:pt x="116" y="68"/>
                </a:cubicBezTo>
                <a:cubicBezTo>
                  <a:pt x="116" y="68"/>
                  <a:pt x="116" y="68"/>
                  <a:pt x="116" y="68"/>
                </a:cubicBezTo>
                <a:cubicBezTo>
                  <a:pt x="123" y="68"/>
                  <a:pt x="128" y="63"/>
                  <a:pt x="128" y="56"/>
                </a:cubicBezTo>
                <a:cubicBezTo>
                  <a:pt x="128" y="52"/>
                  <a:pt x="128" y="52"/>
                  <a:pt x="128" y="52"/>
                </a:cubicBezTo>
                <a:cubicBezTo>
                  <a:pt x="128" y="49"/>
                  <a:pt x="127" y="47"/>
                  <a:pt x="126" y="45"/>
                </a:cubicBezTo>
                <a:close/>
                <a:moveTo>
                  <a:pt x="104" y="8"/>
                </a:moveTo>
                <a:cubicBezTo>
                  <a:pt x="104" y="24"/>
                  <a:pt x="104" y="24"/>
                  <a:pt x="104" y="24"/>
                </a:cubicBezTo>
                <a:cubicBezTo>
                  <a:pt x="24" y="24"/>
                  <a:pt x="24" y="24"/>
                  <a:pt x="24" y="24"/>
                </a:cubicBezTo>
                <a:cubicBezTo>
                  <a:pt x="24" y="24"/>
                  <a:pt x="24" y="24"/>
                  <a:pt x="24" y="24"/>
                </a:cubicBezTo>
                <a:cubicBezTo>
                  <a:pt x="24" y="8"/>
                  <a:pt x="24" y="8"/>
                  <a:pt x="24" y="8"/>
                </a:cubicBezTo>
                <a:lnTo>
                  <a:pt x="104" y="8"/>
                </a:lnTo>
                <a:close/>
                <a:moveTo>
                  <a:pt x="41" y="60"/>
                </a:moveTo>
                <a:cubicBezTo>
                  <a:pt x="24" y="60"/>
                  <a:pt x="24" y="60"/>
                  <a:pt x="24" y="60"/>
                </a:cubicBezTo>
                <a:cubicBezTo>
                  <a:pt x="40" y="32"/>
                  <a:pt x="40" y="32"/>
                  <a:pt x="40" y="32"/>
                </a:cubicBezTo>
                <a:cubicBezTo>
                  <a:pt x="49" y="32"/>
                  <a:pt x="49" y="32"/>
                  <a:pt x="49" y="32"/>
                </a:cubicBezTo>
                <a:lnTo>
                  <a:pt x="41" y="60"/>
                </a:lnTo>
                <a:close/>
                <a:moveTo>
                  <a:pt x="53" y="32"/>
                </a:moveTo>
                <a:cubicBezTo>
                  <a:pt x="62" y="32"/>
                  <a:pt x="62" y="32"/>
                  <a:pt x="62" y="32"/>
                </a:cubicBezTo>
                <a:cubicBezTo>
                  <a:pt x="62" y="60"/>
                  <a:pt x="62" y="60"/>
                  <a:pt x="62" y="60"/>
                </a:cubicBezTo>
                <a:cubicBezTo>
                  <a:pt x="45" y="60"/>
                  <a:pt x="45" y="60"/>
                  <a:pt x="45" y="60"/>
                </a:cubicBezTo>
                <a:lnTo>
                  <a:pt x="53" y="32"/>
                </a:lnTo>
                <a:close/>
                <a:moveTo>
                  <a:pt x="66" y="32"/>
                </a:moveTo>
                <a:cubicBezTo>
                  <a:pt x="75" y="32"/>
                  <a:pt x="75" y="32"/>
                  <a:pt x="75" y="32"/>
                </a:cubicBezTo>
                <a:cubicBezTo>
                  <a:pt x="83" y="60"/>
                  <a:pt x="83" y="60"/>
                  <a:pt x="83" y="60"/>
                </a:cubicBezTo>
                <a:cubicBezTo>
                  <a:pt x="66" y="60"/>
                  <a:pt x="66" y="60"/>
                  <a:pt x="66" y="60"/>
                </a:cubicBezTo>
                <a:lnTo>
                  <a:pt x="66" y="32"/>
                </a:lnTo>
                <a:close/>
                <a:moveTo>
                  <a:pt x="79" y="32"/>
                </a:moveTo>
                <a:cubicBezTo>
                  <a:pt x="88" y="32"/>
                  <a:pt x="88" y="32"/>
                  <a:pt x="88" y="32"/>
                </a:cubicBezTo>
                <a:cubicBezTo>
                  <a:pt x="104" y="60"/>
                  <a:pt x="104" y="60"/>
                  <a:pt x="104" y="60"/>
                </a:cubicBezTo>
                <a:cubicBezTo>
                  <a:pt x="87" y="60"/>
                  <a:pt x="87" y="60"/>
                  <a:pt x="87" y="60"/>
                </a:cubicBezTo>
                <a:lnTo>
                  <a:pt x="79" y="32"/>
                </a:lnTo>
                <a:close/>
                <a:moveTo>
                  <a:pt x="8" y="56"/>
                </a:moveTo>
                <a:cubicBezTo>
                  <a:pt x="8" y="52"/>
                  <a:pt x="8" y="52"/>
                  <a:pt x="8" y="52"/>
                </a:cubicBezTo>
                <a:cubicBezTo>
                  <a:pt x="8" y="51"/>
                  <a:pt x="8" y="50"/>
                  <a:pt x="9" y="50"/>
                </a:cubicBezTo>
                <a:cubicBezTo>
                  <a:pt x="21" y="34"/>
                  <a:pt x="21" y="34"/>
                  <a:pt x="21" y="34"/>
                </a:cubicBezTo>
                <a:cubicBezTo>
                  <a:pt x="22" y="33"/>
                  <a:pt x="23" y="32"/>
                  <a:pt x="24" y="32"/>
                </a:cubicBezTo>
                <a:cubicBezTo>
                  <a:pt x="35" y="32"/>
                  <a:pt x="35" y="32"/>
                  <a:pt x="35" y="32"/>
                </a:cubicBezTo>
                <a:cubicBezTo>
                  <a:pt x="19" y="60"/>
                  <a:pt x="19" y="60"/>
                  <a:pt x="19" y="60"/>
                </a:cubicBezTo>
                <a:cubicBezTo>
                  <a:pt x="12" y="60"/>
                  <a:pt x="12" y="60"/>
                  <a:pt x="12" y="60"/>
                </a:cubicBezTo>
                <a:cubicBezTo>
                  <a:pt x="10" y="60"/>
                  <a:pt x="8" y="58"/>
                  <a:pt x="8" y="56"/>
                </a:cubicBezTo>
                <a:close/>
                <a:moveTo>
                  <a:pt x="80" y="120"/>
                </a:moveTo>
                <a:cubicBezTo>
                  <a:pt x="50" y="120"/>
                  <a:pt x="50" y="120"/>
                  <a:pt x="50" y="120"/>
                </a:cubicBezTo>
                <a:cubicBezTo>
                  <a:pt x="50" y="80"/>
                  <a:pt x="50" y="80"/>
                  <a:pt x="50" y="80"/>
                </a:cubicBezTo>
                <a:cubicBezTo>
                  <a:pt x="80" y="80"/>
                  <a:pt x="80" y="80"/>
                  <a:pt x="80" y="80"/>
                </a:cubicBezTo>
                <a:lnTo>
                  <a:pt x="80" y="120"/>
                </a:lnTo>
                <a:close/>
                <a:moveTo>
                  <a:pt x="108" y="120"/>
                </a:moveTo>
                <a:cubicBezTo>
                  <a:pt x="84" y="120"/>
                  <a:pt x="84" y="120"/>
                  <a:pt x="84" y="120"/>
                </a:cubicBezTo>
                <a:cubicBezTo>
                  <a:pt x="84" y="80"/>
                  <a:pt x="84" y="80"/>
                  <a:pt x="84" y="80"/>
                </a:cubicBezTo>
                <a:cubicBezTo>
                  <a:pt x="84" y="78"/>
                  <a:pt x="82" y="76"/>
                  <a:pt x="80" y="76"/>
                </a:cubicBezTo>
                <a:cubicBezTo>
                  <a:pt x="50" y="76"/>
                  <a:pt x="50" y="76"/>
                  <a:pt x="50" y="76"/>
                </a:cubicBezTo>
                <a:cubicBezTo>
                  <a:pt x="48" y="76"/>
                  <a:pt x="46" y="78"/>
                  <a:pt x="46" y="80"/>
                </a:cubicBezTo>
                <a:cubicBezTo>
                  <a:pt x="46" y="120"/>
                  <a:pt x="46" y="120"/>
                  <a:pt x="46" y="120"/>
                </a:cubicBezTo>
                <a:cubicBezTo>
                  <a:pt x="20" y="120"/>
                  <a:pt x="20" y="120"/>
                  <a:pt x="20" y="120"/>
                </a:cubicBezTo>
                <a:cubicBezTo>
                  <a:pt x="20" y="68"/>
                  <a:pt x="20" y="68"/>
                  <a:pt x="20" y="68"/>
                </a:cubicBezTo>
                <a:cubicBezTo>
                  <a:pt x="108" y="68"/>
                  <a:pt x="108" y="68"/>
                  <a:pt x="108" y="68"/>
                </a:cubicBezTo>
                <a:lnTo>
                  <a:pt x="108" y="120"/>
                </a:lnTo>
                <a:close/>
                <a:moveTo>
                  <a:pt x="120" y="56"/>
                </a:moveTo>
                <a:cubicBezTo>
                  <a:pt x="120" y="58"/>
                  <a:pt x="118" y="60"/>
                  <a:pt x="116" y="60"/>
                </a:cubicBezTo>
                <a:cubicBezTo>
                  <a:pt x="109" y="60"/>
                  <a:pt x="109" y="60"/>
                  <a:pt x="109" y="60"/>
                </a:cubicBezTo>
                <a:cubicBezTo>
                  <a:pt x="93" y="32"/>
                  <a:pt x="93" y="32"/>
                  <a:pt x="93" y="32"/>
                </a:cubicBezTo>
                <a:cubicBezTo>
                  <a:pt x="104" y="32"/>
                  <a:pt x="104" y="32"/>
                  <a:pt x="104" y="32"/>
                </a:cubicBezTo>
                <a:cubicBezTo>
                  <a:pt x="104" y="32"/>
                  <a:pt x="104" y="32"/>
                  <a:pt x="104" y="32"/>
                </a:cubicBezTo>
                <a:cubicBezTo>
                  <a:pt x="105" y="32"/>
                  <a:pt x="106" y="33"/>
                  <a:pt x="107" y="34"/>
                </a:cubicBezTo>
                <a:cubicBezTo>
                  <a:pt x="119" y="50"/>
                  <a:pt x="119" y="50"/>
                  <a:pt x="119" y="50"/>
                </a:cubicBezTo>
                <a:cubicBezTo>
                  <a:pt x="120" y="50"/>
                  <a:pt x="120" y="51"/>
                  <a:pt x="120" y="52"/>
                </a:cubicBezTo>
                <a:lnTo>
                  <a:pt x="120" y="56"/>
                </a:lnTo>
                <a:close/>
              </a:path>
            </a:pathLst>
          </a:custGeom>
          <a:solidFill>
            <a:srgbClr val="0A0A0A"/>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86" name="Group 327"/>
          <p:cNvGrpSpPr/>
          <p:nvPr/>
        </p:nvGrpSpPr>
        <p:grpSpPr>
          <a:xfrm>
            <a:off x="445279" y="2193630"/>
            <a:ext cx="429351" cy="430764"/>
            <a:chOff x="10322316" y="657960"/>
            <a:chExt cx="482600" cy="484188"/>
          </a:xfrm>
          <a:solidFill>
            <a:srgbClr val="0A0A0A"/>
          </a:solidFill>
        </p:grpSpPr>
        <p:sp>
          <p:nvSpPr>
            <p:cNvPr id="87" name="Freeform 45"/>
            <p:cNvSpPr>
              <a:spLocks noEditPoints="1"/>
            </p:cNvSpPr>
            <p:nvPr/>
          </p:nvSpPr>
          <p:spPr bwMode="auto">
            <a:xfrm>
              <a:off x="10450904" y="657960"/>
              <a:ext cx="222250" cy="320675"/>
            </a:xfrm>
            <a:custGeom>
              <a:avLst/>
              <a:gdLst>
                <a:gd name="T0" fmla="*/ 29 w 59"/>
                <a:gd name="T1" fmla="*/ 85 h 85"/>
                <a:gd name="T2" fmla="*/ 59 w 59"/>
                <a:gd name="T3" fmla="*/ 30 h 85"/>
                <a:gd name="T4" fmla="*/ 29 w 59"/>
                <a:gd name="T5" fmla="*/ 0 h 85"/>
                <a:gd name="T6" fmla="*/ 0 w 59"/>
                <a:gd name="T7" fmla="*/ 30 h 85"/>
                <a:gd name="T8" fmla="*/ 11 w 59"/>
                <a:gd name="T9" fmla="*/ 63 h 85"/>
                <a:gd name="T10" fmla="*/ 29 w 59"/>
                <a:gd name="T11" fmla="*/ 85 h 85"/>
                <a:gd name="T12" fmla="*/ 29 w 59"/>
                <a:gd name="T13" fmla="*/ 8 h 85"/>
                <a:gd name="T14" fmla="*/ 51 w 59"/>
                <a:gd name="T15" fmla="*/ 30 h 85"/>
                <a:gd name="T16" fmla="*/ 29 w 59"/>
                <a:gd name="T17" fmla="*/ 77 h 85"/>
                <a:gd name="T18" fmla="*/ 8 w 59"/>
                <a:gd name="T19" fmla="*/ 30 h 85"/>
                <a:gd name="T20" fmla="*/ 29 w 59"/>
                <a:gd name="T21" fmla="*/ 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85">
                  <a:moveTo>
                    <a:pt x="29" y="85"/>
                  </a:moveTo>
                  <a:cubicBezTo>
                    <a:pt x="40" y="85"/>
                    <a:pt x="59" y="44"/>
                    <a:pt x="59" y="30"/>
                  </a:cubicBezTo>
                  <a:cubicBezTo>
                    <a:pt x="59" y="13"/>
                    <a:pt x="46" y="0"/>
                    <a:pt x="29" y="0"/>
                  </a:cubicBezTo>
                  <a:cubicBezTo>
                    <a:pt x="13" y="0"/>
                    <a:pt x="0" y="13"/>
                    <a:pt x="0" y="30"/>
                  </a:cubicBezTo>
                  <a:cubicBezTo>
                    <a:pt x="0" y="41"/>
                    <a:pt x="8" y="58"/>
                    <a:pt x="11" y="63"/>
                  </a:cubicBezTo>
                  <a:cubicBezTo>
                    <a:pt x="18" y="78"/>
                    <a:pt x="24" y="85"/>
                    <a:pt x="29" y="85"/>
                  </a:cubicBezTo>
                  <a:close/>
                  <a:moveTo>
                    <a:pt x="29" y="8"/>
                  </a:moveTo>
                  <a:cubicBezTo>
                    <a:pt x="41" y="8"/>
                    <a:pt x="51" y="18"/>
                    <a:pt x="51" y="30"/>
                  </a:cubicBezTo>
                  <a:cubicBezTo>
                    <a:pt x="51" y="44"/>
                    <a:pt x="35" y="73"/>
                    <a:pt x="29" y="77"/>
                  </a:cubicBezTo>
                  <a:cubicBezTo>
                    <a:pt x="24" y="73"/>
                    <a:pt x="8" y="44"/>
                    <a:pt x="8" y="30"/>
                  </a:cubicBezTo>
                  <a:cubicBezTo>
                    <a:pt x="8" y="18"/>
                    <a:pt x="18" y="8"/>
                    <a:pt x="29"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4" name="Freeform 46"/>
            <p:cNvSpPr>
              <a:spLocks noEditPoints="1"/>
            </p:cNvSpPr>
            <p:nvPr/>
          </p:nvSpPr>
          <p:spPr bwMode="auto">
            <a:xfrm>
              <a:off x="10508054" y="710347"/>
              <a:ext cx="107950" cy="109538"/>
            </a:xfrm>
            <a:custGeom>
              <a:avLst/>
              <a:gdLst>
                <a:gd name="T0" fmla="*/ 29 w 29"/>
                <a:gd name="T1" fmla="*/ 15 h 29"/>
                <a:gd name="T2" fmla="*/ 14 w 29"/>
                <a:gd name="T3" fmla="*/ 0 h 29"/>
                <a:gd name="T4" fmla="*/ 0 w 29"/>
                <a:gd name="T5" fmla="*/ 15 h 29"/>
                <a:gd name="T6" fmla="*/ 14 w 29"/>
                <a:gd name="T7" fmla="*/ 29 h 29"/>
                <a:gd name="T8" fmla="*/ 29 w 29"/>
                <a:gd name="T9" fmla="*/ 15 h 29"/>
                <a:gd name="T10" fmla="*/ 4 w 29"/>
                <a:gd name="T11" fmla="*/ 15 h 29"/>
                <a:gd name="T12" fmla="*/ 14 w 29"/>
                <a:gd name="T13" fmla="*/ 4 h 29"/>
                <a:gd name="T14" fmla="*/ 25 w 29"/>
                <a:gd name="T15" fmla="*/ 15 h 29"/>
                <a:gd name="T16" fmla="*/ 14 w 29"/>
                <a:gd name="T17" fmla="*/ 25 h 29"/>
                <a:gd name="T18" fmla="*/ 4 w 29"/>
                <a:gd name="T1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9">
                  <a:moveTo>
                    <a:pt x="29" y="15"/>
                  </a:moveTo>
                  <a:cubicBezTo>
                    <a:pt x="29" y="6"/>
                    <a:pt x="23" y="0"/>
                    <a:pt x="14" y="0"/>
                  </a:cubicBezTo>
                  <a:cubicBezTo>
                    <a:pt x="6" y="0"/>
                    <a:pt x="0" y="6"/>
                    <a:pt x="0" y="15"/>
                  </a:cubicBezTo>
                  <a:cubicBezTo>
                    <a:pt x="0" y="23"/>
                    <a:pt x="6" y="29"/>
                    <a:pt x="14" y="29"/>
                  </a:cubicBezTo>
                  <a:cubicBezTo>
                    <a:pt x="23" y="29"/>
                    <a:pt x="29" y="23"/>
                    <a:pt x="29" y="15"/>
                  </a:cubicBezTo>
                  <a:close/>
                  <a:moveTo>
                    <a:pt x="4" y="15"/>
                  </a:moveTo>
                  <a:cubicBezTo>
                    <a:pt x="4" y="8"/>
                    <a:pt x="9" y="4"/>
                    <a:pt x="14" y="4"/>
                  </a:cubicBezTo>
                  <a:cubicBezTo>
                    <a:pt x="20" y="4"/>
                    <a:pt x="25" y="8"/>
                    <a:pt x="25" y="15"/>
                  </a:cubicBezTo>
                  <a:cubicBezTo>
                    <a:pt x="25" y="21"/>
                    <a:pt x="20" y="25"/>
                    <a:pt x="14" y="25"/>
                  </a:cubicBezTo>
                  <a:cubicBezTo>
                    <a:pt x="9" y="25"/>
                    <a:pt x="4" y="21"/>
                    <a:pt x="4"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5" name="Freeform 47"/>
            <p:cNvSpPr>
              <a:spLocks/>
            </p:cNvSpPr>
            <p:nvPr/>
          </p:nvSpPr>
          <p:spPr bwMode="auto">
            <a:xfrm>
              <a:off x="10322316" y="778610"/>
              <a:ext cx="482600" cy="363538"/>
            </a:xfrm>
            <a:custGeom>
              <a:avLst/>
              <a:gdLst>
                <a:gd name="T0" fmla="*/ 126 w 128"/>
                <a:gd name="T1" fmla="*/ 1 h 96"/>
                <a:gd name="T2" fmla="*/ 123 w 128"/>
                <a:gd name="T3" fmla="*/ 1 h 96"/>
                <a:gd name="T4" fmla="*/ 97 w 128"/>
                <a:gd name="T5" fmla="*/ 7 h 96"/>
                <a:gd name="T6" fmla="*/ 94 w 128"/>
                <a:gd name="T7" fmla="*/ 12 h 96"/>
                <a:gd name="T8" fmla="*/ 99 w 128"/>
                <a:gd name="T9" fmla="*/ 15 h 96"/>
                <a:gd name="T10" fmla="*/ 120 w 128"/>
                <a:gd name="T11" fmla="*/ 10 h 96"/>
                <a:gd name="T12" fmla="*/ 120 w 128"/>
                <a:gd name="T13" fmla="*/ 80 h 96"/>
                <a:gd name="T14" fmla="*/ 87 w 128"/>
                <a:gd name="T15" fmla="*/ 87 h 96"/>
                <a:gd name="T16" fmla="*/ 87 w 128"/>
                <a:gd name="T17" fmla="*/ 38 h 96"/>
                <a:gd name="T18" fmla="*/ 85 w 128"/>
                <a:gd name="T19" fmla="*/ 36 h 96"/>
                <a:gd name="T20" fmla="*/ 83 w 128"/>
                <a:gd name="T21" fmla="*/ 38 h 96"/>
                <a:gd name="T22" fmla="*/ 83 w 128"/>
                <a:gd name="T23" fmla="*/ 87 h 96"/>
                <a:gd name="T24" fmla="*/ 43 w 128"/>
                <a:gd name="T25" fmla="*/ 73 h 96"/>
                <a:gd name="T26" fmla="*/ 43 w 128"/>
                <a:gd name="T27" fmla="*/ 38 h 96"/>
                <a:gd name="T28" fmla="*/ 41 w 128"/>
                <a:gd name="T29" fmla="*/ 36 h 96"/>
                <a:gd name="T30" fmla="*/ 39 w 128"/>
                <a:gd name="T31" fmla="*/ 38 h 96"/>
                <a:gd name="T32" fmla="*/ 39 w 128"/>
                <a:gd name="T33" fmla="*/ 73 h 96"/>
                <a:gd name="T34" fmla="*/ 8 w 128"/>
                <a:gd name="T35" fmla="*/ 86 h 96"/>
                <a:gd name="T36" fmla="*/ 8 w 128"/>
                <a:gd name="T37" fmla="*/ 16 h 96"/>
                <a:gd name="T38" fmla="*/ 29 w 128"/>
                <a:gd name="T39" fmla="*/ 8 h 96"/>
                <a:gd name="T40" fmla="*/ 31 w 128"/>
                <a:gd name="T41" fmla="*/ 3 h 96"/>
                <a:gd name="T42" fmla="*/ 26 w 128"/>
                <a:gd name="T43" fmla="*/ 0 h 96"/>
                <a:gd name="T44" fmla="*/ 3 w 128"/>
                <a:gd name="T45" fmla="*/ 10 h 96"/>
                <a:gd name="T46" fmla="*/ 0 w 128"/>
                <a:gd name="T47" fmla="*/ 14 h 96"/>
                <a:gd name="T48" fmla="*/ 0 w 128"/>
                <a:gd name="T49" fmla="*/ 92 h 96"/>
                <a:gd name="T50" fmla="*/ 2 w 128"/>
                <a:gd name="T51" fmla="*/ 95 h 96"/>
                <a:gd name="T52" fmla="*/ 4 w 128"/>
                <a:gd name="T53" fmla="*/ 96 h 96"/>
                <a:gd name="T54" fmla="*/ 6 w 128"/>
                <a:gd name="T55" fmla="*/ 96 h 96"/>
                <a:gd name="T56" fmla="*/ 41 w 128"/>
                <a:gd name="T57" fmla="*/ 81 h 96"/>
                <a:gd name="T58" fmla="*/ 84 w 128"/>
                <a:gd name="T59" fmla="*/ 96 h 96"/>
                <a:gd name="T60" fmla="*/ 87 w 128"/>
                <a:gd name="T61" fmla="*/ 96 h 96"/>
                <a:gd name="T62" fmla="*/ 125 w 128"/>
                <a:gd name="T63" fmla="*/ 87 h 96"/>
                <a:gd name="T64" fmla="*/ 128 w 128"/>
                <a:gd name="T65" fmla="*/ 83 h 96"/>
                <a:gd name="T66" fmla="*/ 128 w 128"/>
                <a:gd name="T67" fmla="*/ 4 h 96"/>
                <a:gd name="T68" fmla="*/ 126 w 128"/>
                <a:gd name="T69" fmla="*/ 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96">
                  <a:moveTo>
                    <a:pt x="126" y="1"/>
                  </a:moveTo>
                  <a:cubicBezTo>
                    <a:pt x="125" y="1"/>
                    <a:pt x="124" y="0"/>
                    <a:pt x="123" y="1"/>
                  </a:cubicBezTo>
                  <a:cubicBezTo>
                    <a:pt x="97" y="7"/>
                    <a:pt x="97" y="7"/>
                    <a:pt x="97" y="7"/>
                  </a:cubicBezTo>
                  <a:cubicBezTo>
                    <a:pt x="95" y="7"/>
                    <a:pt x="94" y="10"/>
                    <a:pt x="94" y="12"/>
                  </a:cubicBezTo>
                  <a:cubicBezTo>
                    <a:pt x="95" y="14"/>
                    <a:pt x="97" y="15"/>
                    <a:pt x="99" y="15"/>
                  </a:cubicBezTo>
                  <a:cubicBezTo>
                    <a:pt x="120" y="10"/>
                    <a:pt x="120" y="10"/>
                    <a:pt x="120" y="10"/>
                  </a:cubicBezTo>
                  <a:cubicBezTo>
                    <a:pt x="120" y="80"/>
                    <a:pt x="120" y="80"/>
                    <a:pt x="120" y="80"/>
                  </a:cubicBezTo>
                  <a:cubicBezTo>
                    <a:pt x="87" y="87"/>
                    <a:pt x="87" y="87"/>
                    <a:pt x="87" y="87"/>
                  </a:cubicBezTo>
                  <a:cubicBezTo>
                    <a:pt x="87" y="38"/>
                    <a:pt x="87" y="38"/>
                    <a:pt x="87" y="38"/>
                  </a:cubicBezTo>
                  <a:cubicBezTo>
                    <a:pt x="87" y="37"/>
                    <a:pt x="86" y="36"/>
                    <a:pt x="85" y="36"/>
                  </a:cubicBezTo>
                  <a:cubicBezTo>
                    <a:pt x="84" y="36"/>
                    <a:pt x="83" y="37"/>
                    <a:pt x="83" y="38"/>
                  </a:cubicBezTo>
                  <a:cubicBezTo>
                    <a:pt x="83" y="87"/>
                    <a:pt x="83" y="87"/>
                    <a:pt x="83" y="87"/>
                  </a:cubicBezTo>
                  <a:cubicBezTo>
                    <a:pt x="43" y="73"/>
                    <a:pt x="43" y="73"/>
                    <a:pt x="43" y="73"/>
                  </a:cubicBezTo>
                  <a:cubicBezTo>
                    <a:pt x="43" y="38"/>
                    <a:pt x="43" y="38"/>
                    <a:pt x="43" y="38"/>
                  </a:cubicBezTo>
                  <a:cubicBezTo>
                    <a:pt x="43" y="37"/>
                    <a:pt x="42" y="36"/>
                    <a:pt x="41" y="36"/>
                  </a:cubicBezTo>
                  <a:cubicBezTo>
                    <a:pt x="40" y="36"/>
                    <a:pt x="39" y="37"/>
                    <a:pt x="39" y="38"/>
                  </a:cubicBezTo>
                  <a:cubicBezTo>
                    <a:pt x="39" y="73"/>
                    <a:pt x="39" y="73"/>
                    <a:pt x="39" y="73"/>
                  </a:cubicBezTo>
                  <a:cubicBezTo>
                    <a:pt x="8" y="86"/>
                    <a:pt x="8" y="86"/>
                    <a:pt x="8" y="86"/>
                  </a:cubicBezTo>
                  <a:cubicBezTo>
                    <a:pt x="8" y="16"/>
                    <a:pt x="8" y="16"/>
                    <a:pt x="8" y="16"/>
                  </a:cubicBezTo>
                  <a:cubicBezTo>
                    <a:pt x="29" y="8"/>
                    <a:pt x="29" y="8"/>
                    <a:pt x="29" y="8"/>
                  </a:cubicBezTo>
                  <a:cubicBezTo>
                    <a:pt x="31" y="7"/>
                    <a:pt x="32" y="5"/>
                    <a:pt x="31" y="3"/>
                  </a:cubicBezTo>
                  <a:cubicBezTo>
                    <a:pt x="30" y="1"/>
                    <a:pt x="28" y="0"/>
                    <a:pt x="26" y="0"/>
                  </a:cubicBezTo>
                  <a:cubicBezTo>
                    <a:pt x="3" y="10"/>
                    <a:pt x="3" y="10"/>
                    <a:pt x="3" y="10"/>
                  </a:cubicBezTo>
                  <a:cubicBezTo>
                    <a:pt x="1" y="11"/>
                    <a:pt x="0" y="12"/>
                    <a:pt x="0" y="14"/>
                  </a:cubicBezTo>
                  <a:cubicBezTo>
                    <a:pt x="0" y="92"/>
                    <a:pt x="0" y="92"/>
                    <a:pt x="0" y="92"/>
                  </a:cubicBezTo>
                  <a:cubicBezTo>
                    <a:pt x="0" y="93"/>
                    <a:pt x="1" y="95"/>
                    <a:pt x="2" y="95"/>
                  </a:cubicBezTo>
                  <a:cubicBezTo>
                    <a:pt x="2" y="96"/>
                    <a:pt x="3" y="96"/>
                    <a:pt x="4" y="96"/>
                  </a:cubicBezTo>
                  <a:cubicBezTo>
                    <a:pt x="5" y="96"/>
                    <a:pt x="5" y="96"/>
                    <a:pt x="6" y="96"/>
                  </a:cubicBezTo>
                  <a:cubicBezTo>
                    <a:pt x="41" y="81"/>
                    <a:pt x="41" y="81"/>
                    <a:pt x="41" y="81"/>
                  </a:cubicBezTo>
                  <a:cubicBezTo>
                    <a:pt x="84" y="96"/>
                    <a:pt x="84" y="96"/>
                    <a:pt x="84" y="96"/>
                  </a:cubicBezTo>
                  <a:cubicBezTo>
                    <a:pt x="85" y="96"/>
                    <a:pt x="86" y="96"/>
                    <a:pt x="87" y="96"/>
                  </a:cubicBezTo>
                  <a:cubicBezTo>
                    <a:pt x="125" y="87"/>
                    <a:pt x="125" y="87"/>
                    <a:pt x="125" y="87"/>
                  </a:cubicBezTo>
                  <a:cubicBezTo>
                    <a:pt x="127" y="86"/>
                    <a:pt x="128" y="85"/>
                    <a:pt x="128" y="83"/>
                  </a:cubicBezTo>
                  <a:cubicBezTo>
                    <a:pt x="128" y="4"/>
                    <a:pt x="128" y="4"/>
                    <a:pt x="128" y="4"/>
                  </a:cubicBezTo>
                  <a:cubicBezTo>
                    <a:pt x="128" y="3"/>
                    <a:pt x="127" y="2"/>
                    <a:pt x="12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1181782226"/>
      </p:ext>
    </p:extLst>
  </p:cSld>
  <p:clrMapOvr>
    <a:masterClrMapping/>
  </p:clrMapOvr>
  <mc:AlternateContent xmlns:mc="http://schemas.openxmlformats.org/markup-compatibility/2006" xmlns:p14="http://schemas.microsoft.com/office/powerpoint/2010/main">
    <mc:Choice Requires="p14">
      <p:transition spd="slow" p14:dur="2000" advClick="0" advTm="18000">
        <p:fade/>
      </p:transition>
    </mc:Choice>
    <mc:Fallback xmlns="">
      <p:transition spd="slow" advClick="0" advTm="18000">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53" presetClass="entr" presetSubtype="16"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ppt_w</p:attrName>
                                        </p:attrNameLst>
                                      </p:cBhvr>
                                      <p:tavLst>
                                        <p:tav tm="0">
                                          <p:val>
                                            <p:fltVal val="0"/>
                                          </p:val>
                                        </p:tav>
                                        <p:tav tm="100000">
                                          <p:val>
                                            <p:strVal val="#ppt_w"/>
                                          </p:val>
                                        </p:tav>
                                      </p:tavLst>
                                    </p:anim>
                                    <p:anim calcmode="lin" valueType="num">
                                      <p:cBhvr>
                                        <p:cTn id="8" dur="500" fill="hold"/>
                                        <p:tgtEl>
                                          <p:spTgt spid="59"/>
                                        </p:tgtEl>
                                        <p:attrNameLst>
                                          <p:attrName>ppt_h</p:attrName>
                                        </p:attrNameLst>
                                      </p:cBhvr>
                                      <p:tavLst>
                                        <p:tav tm="0">
                                          <p:val>
                                            <p:fltVal val="0"/>
                                          </p:val>
                                        </p:tav>
                                        <p:tav tm="100000">
                                          <p:val>
                                            <p:strVal val="#ppt_h"/>
                                          </p:val>
                                        </p:tav>
                                      </p:tavLst>
                                    </p:anim>
                                    <p:animEffect transition="in" filter="fade">
                                      <p:cBhvr>
                                        <p:cTn id="9" dur="500"/>
                                        <p:tgtEl>
                                          <p:spTgt spid="59"/>
                                        </p:tgtEl>
                                      </p:cBhvr>
                                    </p:animEffect>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p:cTn id="17" dur="500" fill="hold"/>
                                        <p:tgtEl>
                                          <p:spTgt spid="45"/>
                                        </p:tgtEl>
                                        <p:attrNameLst>
                                          <p:attrName>ppt_w</p:attrName>
                                        </p:attrNameLst>
                                      </p:cBhvr>
                                      <p:tavLst>
                                        <p:tav tm="0">
                                          <p:val>
                                            <p:fltVal val="0"/>
                                          </p:val>
                                        </p:tav>
                                        <p:tav tm="100000">
                                          <p:val>
                                            <p:strVal val="#ppt_w"/>
                                          </p:val>
                                        </p:tav>
                                      </p:tavLst>
                                    </p:anim>
                                    <p:anim calcmode="lin" valueType="num">
                                      <p:cBhvr>
                                        <p:cTn id="18" dur="500" fill="hold"/>
                                        <p:tgtEl>
                                          <p:spTgt spid="45"/>
                                        </p:tgtEl>
                                        <p:attrNameLst>
                                          <p:attrName>ppt_h</p:attrName>
                                        </p:attrNameLst>
                                      </p:cBhvr>
                                      <p:tavLst>
                                        <p:tav tm="0">
                                          <p:val>
                                            <p:fltVal val="0"/>
                                          </p:val>
                                        </p:tav>
                                        <p:tav tm="100000">
                                          <p:val>
                                            <p:strVal val="#ppt_h"/>
                                          </p:val>
                                        </p:tav>
                                      </p:tavLst>
                                    </p:anim>
                                    <p:animEffect transition="in" filter="fade">
                                      <p:cBhvr>
                                        <p:cTn id="19" dur="500"/>
                                        <p:tgtEl>
                                          <p:spTgt spid="4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3"/>
                                        </p:tgtEl>
                                        <p:attrNameLst>
                                          <p:attrName>style.visibility</p:attrName>
                                        </p:attrNameLst>
                                      </p:cBhvr>
                                      <p:to>
                                        <p:strVal val="visible"/>
                                      </p:to>
                                    </p:set>
                                    <p:anim calcmode="lin" valueType="num">
                                      <p:cBhvr>
                                        <p:cTn id="22" dur="500" fill="hold"/>
                                        <p:tgtEl>
                                          <p:spTgt spid="53"/>
                                        </p:tgtEl>
                                        <p:attrNameLst>
                                          <p:attrName>ppt_w</p:attrName>
                                        </p:attrNameLst>
                                      </p:cBhvr>
                                      <p:tavLst>
                                        <p:tav tm="0">
                                          <p:val>
                                            <p:fltVal val="0"/>
                                          </p:val>
                                        </p:tav>
                                        <p:tav tm="100000">
                                          <p:val>
                                            <p:strVal val="#ppt_w"/>
                                          </p:val>
                                        </p:tav>
                                      </p:tavLst>
                                    </p:anim>
                                    <p:anim calcmode="lin" valueType="num">
                                      <p:cBhvr>
                                        <p:cTn id="23" dur="500" fill="hold"/>
                                        <p:tgtEl>
                                          <p:spTgt spid="53"/>
                                        </p:tgtEl>
                                        <p:attrNameLst>
                                          <p:attrName>ppt_h</p:attrName>
                                        </p:attrNameLst>
                                      </p:cBhvr>
                                      <p:tavLst>
                                        <p:tav tm="0">
                                          <p:val>
                                            <p:fltVal val="0"/>
                                          </p:val>
                                        </p:tav>
                                        <p:tav tm="100000">
                                          <p:val>
                                            <p:strVal val="#ppt_h"/>
                                          </p:val>
                                        </p:tav>
                                      </p:tavLst>
                                    </p:anim>
                                    <p:animEffect transition="in" filter="fade">
                                      <p:cBhvr>
                                        <p:cTn id="24" dur="500"/>
                                        <p:tgtEl>
                                          <p:spTgt spid="5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anim calcmode="lin" valueType="num">
                                      <p:cBhvr>
                                        <p:cTn id="32" dur="500" fill="hold"/>
                                        <p:tgtEl>
                                          <p:spTgt spid="40"/>
                                        </p:tgtEl>
                                        <p:attrNameLst>
                                          <p:attrName>ppt_w</p:attrName>
                                        </p:attrNameLst>
                                      </p:cBhvr>
                                      <p:tavLst>
                                        <p:tav tm="0">
                                          <p:val>
                                            <p:fltVal val="0"/>
                                          </p:val>
                                        </p:tav>
                                        <p:tav tm="100000">
                                          <p:val>
                                            <p:strVal val="#ppt_w"/>
                                          </p:val>
                                        </p:tav>
                                      </p:tavLst>
                                    </p:anim>
                                    <p:anim calcmode="lin" valueType="num">
                                      <p:cBhvr>
                                        <p:cTn id="33" dur="500" fill="hold"/>
                                        <p:tgtEl>
                                          <p:spTgt spid="40"/>
                                        </p:tgtEl>
                                        <p:attrNameLst>
                                          <p:attrName>ppt_h</p:attrName>
                                        </p:attrNameLst>
                                      </p:cBhvr>
                                      <p:tavLst>
                                        <p:tav tm="0">
                                          <p:val>
                                            <p:fltVal val="0"/>
                                          </p:val>
                                        </p:tav>
                                        <p:tav tm="100000">
                                          <p:val>
                                            <p:strVal val="#ppt_h"/>
                                          </p:val>
                                        </p:tav>
                                      </p:tavLst>
                                    </p:anim>
                                    <p:animEffect transition="in" filter="fade">
                                      <p:cBhvr>
                                        <p:cTn id="34" dur="500"/>
                                        <p:tgtEl>
                                          <p:spTgt spid="4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p:cTn id="37" dur="500" fill="hold"/>
                                        <p:tgtEl>
                                          <p:spTgt spid="50"/>
                                        </p:tgtEl>
                                        <p:attrNameLst>
                                          <p:attrName>ppt_w</p:attrName>
                                        </p:attrNameLst>
                                      </p:cBhvr>
                                      <p:tavLst>
                                        <p:tav tm="0">
                                          <p:val>
                                            <p:fltVal val="0"/>
                                          </p:val>
                                        </p:tav>
                                        <p:tav tm="100000">
                                          <p:val>
                                            <p:strVal val="#ppt_w"/>
                                          </p:val>
                                        </p:tav>
                                      </p:tavLst>
                                    </p:anim>
                                    <p:anim calcmode="lin" valueType="num">
                                      <p:cBhvr>
                                        <p:cTn id="38" dur="500" fill="hold"/>
                                        <p:tgtEl>
                                          <p:spTgt spid="50"/>
                                        </p:tgtEl>
                                        <p:attrNameLst>
                                          <p:attrName>ppt_h</p:attrName>
                                        </p:attrNameLst>
                                      </p:cBhvr>
                                      <p:tavLst>
                                        <p:tav tm="0">
                                          <p:val>
                                            <p:fltVal val="0"/>
                                          </p:val>
                                        </p:tav>
                                        <p:tav tm="100000">
                                          <p:val>
                                            <p:strVal val="#ppt_h"/>
                                          </p:val>
                                        </p:tav>
                                      </p:tavLst>
                                    </p:anim>
                                    <p:animEffect transition="in" filter="fade">
                                      <p:cBhvr>
                                        <p:cTn id="39" dur="500"/>
                                        <p:tgtEl>
                                          <p:spTgt spid="50"/>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85"/>
                                        </p:tgtEl>
                                        <p:attrNameLst>
                                          <p:attrName>style.visibility</p:attrName>
                                        </p:attrNameLst>
                                      </p:cBhvr>
                                      <p:to>
                                        <p:strVal val="visible"/>
                                      </p:to>
                                    </p:set>
                                    <p:anim calcmode="lin" valueType="num">
                                      <p:cBhvr>
                                        <p:cTn id="43" dur="500" fill="hold"/>
                                        <p:tgtEl>
                                          <p:spTgt spid="85"/>
                                        </p:tgtEl>
                                        <p:attrNameLst>
                                          <p:attrName>ppt_w</p:attrName>
                                        </p:attrNameLst>
                                      </p:cBhvr>
                                      <p:tavLst>
                                        <p:tav tm="0">
                                          <p:val>
                                            <p:fltVal val="0"/>
                                          </p:val>
                                        </p:tav>
                                        <p:tav tm="100000">
                                          <p:val>
                                            <p:strVal val="#ppt_w"/>
                                          </p:val>
                                        </p:tav>
                                      </p:tavLst>
                                    </p:anim>
                                    <p:anim calcmode="lin" valueType="num">
                                      <p:cBhvr>
                                        <p:cTn id="44" dur="500" fill="hold"/>
                                        <p:tgtEl>
                                          <p:spTgt spid="85"/>
                                        </p:tgtEl>
                                        <p:attrNameLst>
                                          <p:attrName>ppt_h</p:attrName>
                                        </p:attrNameLst>
                                      </p:cBhvr>
                                      <p:tavLst>
                                        <p:tav tm="0">
                                          <p:val>
                                            <p:fltVal val="0"/>
                                          </p:val>
                                        </p:tav>
                                        <p:tav tm="100000">
                                          <p:val>
                                            <p:strVal val="#ppt_h"/>
                                          </p:val>
                                        </p:tav>
                                      </p:tavLst>
                                    </p:anim>
                                    <p:animEffect transition="in" filter="fade">
                                      <p:cBhvr>
                                        <p:cTn id="45" dur="500"/>
                                        <p:tgtEl>
                                          <p:spTgt spid="85"/>
                                        </p:tgtEl>
                                      </p:cBhvr>
                                    </p:animEffect>
                                  </p:childTnLst>
                                </p:cTn>
                              </p:par>
                              <p:par>
                                <p:cTn id="46" presetID="53" presetClass="entr" presetSubtype="16" fill="hold" nodeType="withEffect">
                                  <p:stCondLst>
                                    <p:cond delay="0"/>
                                  </p:stCondLst>
                                  <p:childTnLst>
                                    <p:set>
                                      <p:cBhvr>
                                        <p:cTn id="47" dur="1" fill="hold">
                                          <p:stCondLst>
                                            <p:cond delay="0"/>
                                          </p:stCondLst>
                                        </p:cTn>
                                        <p:tgtEl>
                                          <p:spTgt spid="86"/>
                                        </p:tgtEl>
                                        <p:attrNameLst>
                                          <p:attrName>style.visibility</p:attrName>
                                        </p:attrNameLst>
                                      </p:cBhvr>
                                      <p:to>
                                        <p:strVal val="visible"/>
                                      </p:to>
                                    </p:set>
                                    <p:anim calcmode="lin" valueType="num">
                                      <p:cBhvr>
                                        <p:cTn id="48" dur="500" fill="hold"/>
                                        <p:tgtEl>
                                          <p:spTgt spid="86"/>
                                        </p:tgtEl>
                                        <p:attrNameLst>
                                          <p:attrName>ppt_w</p:attrName>
                                        </p:attrNameLst>
                                      </p:cBhvr>
                                      <p:tavLst>
                                        <p:tav tm="0">
                                          <p:val>
                                            <p:fltVal val="0"/>
                                          </p:val>
                                        </p:tav>
                                        <p:tav tm="100000">
                                          <p:val>
                                            <p:strVal val="#ppt_w"/>
                                          </p:val>
                                        </p:tav>
                                      </p:tavLst>
                                    </p:anim>
                                    <p:anim calcmode="lin" valueType="num">
                                      <p:cBhvr>
                                        <p:cTn id="49" dur="500" fill="hold"/>
                                        <p:tgtEl>
                                          <p:spTgt spid="86"/>
                                        </p:tgtEl>
                                        <p:attrNameLst>
                                          <p:attrName>ppt_h</p:attrName>
                                        </p:attrNameLst>
                                      </p:cBhvr>
                                      <p:tavLst>
                                        <p:tav tm="0">
                                          <p:val>
                                            <p:fltVal val="0"/>
                                          </p:val>
                                        </p:tav>
                                        <p:tav tm="100000">
                                          <p:val>
                                            <p:strVal val="#ppt_h"/>
                                          </p:val>
                                        </p:tav>
                                      </p:tavLst>
                                    </p:anim>
                                    <p:animEffect transition="in" filter="fade">
                                      <p:cBhvr>
                                        <p:cTn id="50" dur="500"/>
                                        <p:tgtEl>
                                          <p:spTgt spid="86"/>
                                        </p:tgtEl>
                                      </p:cBhvr>
                                    </p:animEffect>
                                  </p:childTnLst>
                                </p:cTn>
                              </p:par>
                              <p:par>
                                <p:cTn id="51" presetID="53" presetClass="entr" presetSubtype="16" fill="hold" nodeType="withEffect">
                                  <p:stCondLst>
                                    <p:cond delay="0"/>
                                  </p:stCondLst>
                                  <p:childTnLst>
                                    <p:set>
                                      <p:cBhvr>
                                        <p:cTn id="52" dur="1" fill="hold">
                                          <p:stCondLst>
                                            <p:cond delay="0"/>
                                          </p:stCondLst>
                                        </p:cTn>
                                        <p:tgtEl>
                                          <p:spTgt spid="93"/>
                                        </p:tgtEl>
                                        <p:attrNameLst>
                                          <p:attrName>style.visibility</p:attrName>
                                        </p:attrNameLst>
                                      </p:cBhvr>
                                      <p:to>
                                        <p:strVal val="visible"/>
                                      </p:to>
                                    </p:set>
                                    <p:anim calcmode="lin" valueType="num">
                                      <p:cBhvr>
                                        <p:cTn id="53" dur="500" fill="hold"/>
                                        <p:tgtEl>
                                          <p:spTgt spid="93"/>
                                        </p:tgtEl>
                                        <p:attrNameLst>
                                          <p:attrName>ppt_w</p:attrName>
                                        </p:attrNameLst>
                                      </p:cBhvr>
                                      <p:tavLst>
                                        <p:tav tm="0">
                                          <p:val>
                                            <p:fltVal val="0"/>
                                          </p:val>
                                        </p:tav>
                                        <p:tav tm="100000">
                                          <p:val>
                                            <p:strVal val="#ppt_w"/>
                                          </p:val>
                                        </p:tav>
                                      </p:tavLst>
                                    </p:anim>
                                    <p:anim calcmode="lin" valueType="num">
                                      <p:cBhvr>
                                        <p:cTn id="54" dur="500" fill="hold"/>
                                        <p:tgtEl>
                                          <p:spTgt spid="93"/>
                                        </p:tgtEl>
                                        <p:attrNameLst>
                                          <p:attrName>ppt_h</p:attrName>
                                        </p:attrNameLst>
                                      </p:cBhvr>
                                      <p:tavLst>
                                        <p:tav tm="0">
                                          <p:val>
                                            <p:fltVal val="0"/>
                                          </p:val>
                                        </p:tav>
                                        <p:tav tm="100000">
                                          <p:val>
                                            <p:strVal val="#ppt_h"/>
                                          </p:val>
                                        </p:tav>
                                      </p:tavLst>
                                    </p:anim>
                                    <p:animEffect transition="in" filter="fade">
                                      <p:cBhvr>
                                        <p:cTn id="55" dur="500"/>
                                        <p:tgtEl>
                                          <p:spTgt spid="93"/>
                                        </p:tgtEl>
                                      </p:cBhvr>
                                    </p:animEffect>
                                  </p:childTnLst>
                                </p:cTn>
                              </p:par>
                              <p:par>
                                <p:cTn id="56" presetID="53" presetClass="entr" presetSubtype="16" fill="hold" nodeType="withEffect">
                                  <p:stCondLst>
                                    <p:cond delay="0"/>
                                  </p:stCondLst>
                                  <p:childTnLst>
                                    <p:set>
                                      <p:cBhvr>
                                        <p:cTn id="57" dur="1" fill="hold">
                                          <p:stCondLst>
                                            <p:cond delay="0"/>
                                          </p:stCondLst>
                                        </p:cTn>
                                        <p:tgtEl>
                                          <p:spTgt spid="54"/>
                                        </p:tgtEl>
                                        <p:attrNameLst>
                                          <p:attrName>style.visibility</p:attrName>
                                        </p:attrNameLst>
                                      </p:cBhvr>
                                      <p:to>
                                        <p:strVal val="visible"/>
                                      </p:to>
                                    </p:set>
                                    <p:anim calcmode="lin" valueType="num">
                                      <p:cBhvr>
                                        <p:cTn id="58" dur="500" fill="hold"/>
                                        <p:tgtEl>
                                          <p:spTgt spid="54"/>
                                        </p:tgtEl>
                                        <p:attrNameLst>
                                          <p:attrName>ppt_w</p:attrName>
                                        </p:attrNameLst>
                                      </p:cBhvr>
                                      <p:tavLst>
                                        <p:tav tm="0">
                                          <p:val>
                                            <p:fltVal val="0"/>
                                          </p:val>
                                        </p:tav>
                                        <p:tav tm="100000">
                                          <p:val>
                                            <p:strVal val="#ppt_w"/>
                                          </p:val>
                                        </p:tav>
                                      </p:tavLst>
                                    </p:anim>
                                    <p:anim calcmode="lin" valueType="num">
                                      <p:cBhvr>
                                        <p:cTn id="59" dur="500" fill="hold"/>
                                        <p:tgtEl>
                                          <p:spTgt spid="54"/>
                                        </p:tgtEl>
                                        <p:attrNameLst>
                                          <p:attrName>ppt_h</p:attrName>
                                        </p:attrNameLst>
                                      </p:cBhvr>
                                      <p:tavLst>
                                        <p:tav tm="0">
                                          <p:val>
                                            <p:fltVal val="0"/>
                                          </p:val>
                                        </p:tav>
                                        <p:tav tm="100000">
                                          <p:val>
                                            <p:strVal val="#ppt_h"/>
                                          </p:val>
                                        </p:tav>
                                      </p:tavLst>
                                    </p:anim>
                                    <p:animEffect transition="in" filter="fade">
                                      <p:cBhvr>
                                        <p:cTn id="60" dur="500"/>
                                        <p:tgtEl>
                                          <p:spTgt spid="54"/>
                                        </p:tgtEl>
                                      </p:cBhvr>
                                    </p:animEffect>
                                  </p:childTnLst>
                                </p:cTn>
                              </p:par>
                            </p:childTnLst>
                          </p:cTn>
                        </p:par>
                        <p:par>
                          <p:cTn id="61" fill="hold">
                            <p:stCondLst>
                              <p:cond delay="2500"/>
                            </p:stCondLst>
                            <p:childTnLst>
                              <p:par>
                                <p:cTn id="62" presetID="53" presetClass="entr" presetSubtype="16" fill="hold"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500" fill="hold"/>
                                        <p:tgtEl>
                                          <p:spTgt spid="65"/>
                                        </p:tgtEl>
                                        <p:attrNameLst>
                                          <p:attrName>ppt_w</p:attrName>
                                        </p:attrNameLst>
                                      </p:cBhvr>
                                      <p:tavLst>
                                        <p:tav tm="0">
                                          <p:val>
                                            <p:fltVal val="0"/>
                                          </p:val>
                                        </p:tav>
                                        <p:tav tm="100000">
                                          <p:val>
                                            <p:strVal val="#ppt_w"/>
                                          </p:val>
                                        </p:tav>
                                      </p:tavLst>
                                    </p:anim>
                                    <p:anim calcmode="lin" valueType="num">
                                      <p:cBhvr>
                                        <p:cTn id="65" dur="500" fill="hold"/>
                                        <p:tgtEl>
                                          <p:spTgt spid="65"/>
                                        </p:tgtEl>
                                        <p:attrNameLst>
                                          <p:attrName>ppt_h</p:attrName>
                                        </p:attrNameLst>
                                      </p:cBhvr>
                                      <p:tavLst>
                                        <p:tav tm="0">
                                          <p:val>
                                            <p:fltVal val="0"/>
                                          </p:val>
                                        </p:tav>
                                        <p:tav tm="100000">
                                          <p:val>
                                            <p:strVal val="#ppt_h"/>
                                          </p:val>
                                        </p:tav>
                                      </p:tavLst>
                                    </p:anim>
                                    <p:animEffect transition="in" filter="fade">
                                      <p:cBhvr>
                                        <p:cTn id="66" dur="500"/>
                                        <p:tgtEl>
                                          <p:spTgt spid="65"/>
                                        </p:tgtEl>
                                      </p:cBhvr>
                                    </p:animEffect>
                                  </p:childTnLst>
                                </p:cTn>
                              </p:par>
                              <p:par>
                                <p:cTn id="67" presetID="47" presetClass="entr" presetSubtype="0"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fade">
                                      <p:cBhvr>
                                        <p:cTn id="69" dur="1000"/>
                                        <p:tgtEl>
                                          <p:spTgt spid="17"/>
                                        </p:tgtEl>
                                      </p:cBhvr>
                                    </p:animEffect>
                                    <p:anim calcmode="lin" valueType="num">
                                      <p:cBhvr>
                                        <p:cTn id="70" dur="1000" fill="hold"/>
                                        <p:tgtEl>
                                          <p:spTgt spid="17"/>
                                        </p:tgtEl>
                                        <p:attrNameLst>
                                          <p:attrName>ppt_x</p:attrName>
                                        </p:attrNameLst>
                                      </p:cBhvr>
                                      <p:tavLst>
                                        <p:tav tm="0">
                                          <p:val>
                                            <p:strVal val="#ppt_x"/>
                                          </p:val>
                                        </p:tav>
                                        <p:tav tm="100000">
                                          <p:val>
                                            <p:strVal val="#ppt_x"/>
                                          </p:val>
                                        </p:tav>
                                      </p:tavLst>
                                    </p:anim>
                                    <p:anim calcmode="lin" valueType="num">
                                      <p:cBhvr>
                                        <p:cTn id="71" dur="1000" fill="hold"/>
                                        <p:tgtEl>
                                          <p:spTgt spid="17"/>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1000" fill="hold"/>
                                        <p:tgtEl>
                                          <p:spTgt spid="18"/>
                                        </p:tgtEl>
                                        <p:attrNameLst>
                                          <p:attrName>ppt_y</p:attrName>
                                        </p:attrNameLst>
                                      </p:cBhvr>
                                      <p:tavLst>
                                        <p:tav tm="0">
                                          <p:val>
                                            <p:strVal val="#ppt_y-.1"/>
                                          </p:val>
                                        </p:tav>
                                        <p:tav tm="100000">
                                          <p:val>
                                            <p:strVal val="#ppt_y"/>
                                          </p:val>
                                        </p:tav>
                                      </p:tavLst>
                                    </p:anim>
                                  </p:childTnLst>
                                </p:cTn>
                              </p:par>
                              <p:par>
                                <p:cTn id="77" presetID="47" presetClass="entr" presetSubtype="0" fill="hold" grpId="0" nodeType="with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fade">
                                      <p:cBhvr>
                                        <p:cTn id="79" dur="1000"/>
                                        <p:tgtEl>
                                          <p:spTgt spid="19"/>
                                        </p:tgtEl>
                                      </p:cBhvr>
                                    </p:animEffect>
                                    <p:anim calcmode="lin" valueType="num">
                                      <p:cBhvr>
                                        <p:cTn id="80" dur="1000" fill="hold"/>
                                        <p:tgtEl>
                                          <p:spTgt spid="19"/>
                                        </p:tgtEl>
                                        <p:attrNameLst>
                                          <p:attrName>ppt_x</p:attrName>
                                        </p:attrNameLst>
                                      </p:cBhvr>
                                      <p:tavLst>
                                        <p:tav tm="0">
                                          <p:val>
                                            <p:strVal val="#ppt_x"/>
                                          </p:val>
                                        </p:tav>
                                        <p:tav tm="100000">
                                          <p:val>
                                            <p:strVal val="#ppt_x"/>
                                          </p:val>
                                        </p:tav>
                                      </p:tavLst>
                                    </p:anim>
                                    <p:anim calcmode="lin" valueType="num">
                                      <p:cBhvr>
                                        <p:cTn id="81" dur="1000" fill="hold"/>
                                        <p:tgtEl>
                                          <p:spTgt spid="19"/>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fade">
                                      <p:cBhvr>
                                        <p:cTn id="84" dur="1000"/>
                                        <p:tgtEl>
                                          <p:spTgt spid="20"/>
                                        </p:tgtEl>
                                      </p:cBhvr>
                                    </p:animEffect>
                                    <p:anim calcmode="lin" valueType="num">
                                      <p:cBhvr>
                                        <p:cTn id="85" dur="1000" fill="hold"/>
                                        <p:tgtEl>
                                          <p:spTgt spid="20"/>
                                        </p:tgtEl>
                                        <p:attrNameLst>
                                          <p:attrName>ppt_x</p:attrName>
                                        </p:attrNameLst>
                                      </p:cBhvr>
                                      <p:tavLst>
                                        <p:tav tm="0">
                                          <p:val>
                                            <p:strVal val="#ppt_x"/>
                                          </p:val>
                                        </p:tav>
                                        <p:tav tm="100000">
                                          <p:val>
                                            <p:strVal val="#ppt_x"/>
                                          </p:val>
                                        </p:tav>
                                      </p:tavLst>
                                    </p:anim>
                                    <p:anim calcmode="lin" valueType="num">
                                      <p:cBhvr>
                                        <p:cTn id="86" dur="1000" fill="hold"/>
                                        <p:tgtEl>
                                          <p:spTgt spid="20"/>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fade">
                                      <p:cBhvr>
                                        <p:cTn id="89" dur="1000"/>
                                        <p:tgtEl>
                                          <p:spTgt spid="21"/>
                                        </p:tgtEl>
                                      </p:cBhvr>
                                    </p:animEffect>
                                    <p:anim calcmode="lin" valueType="num">
                                      <p:cBhvr>
                                        <p:cTn id="90" dur="1000" fill="hold"/>
                                        <p:tgtEl>
                                          <p:spTgt spid="21"/>
                                        </p:tgtEl>
                                        <p:attrNameLst>
                                          <p:attrName>ppt_x</p:attrName>
                                        </p:attrNameLst>
                                      </p:cBhvr>
                                      <p:tavLst>
                                        <p:tav tm="0">
                                          <p:val>
                                            <p:strVal val="#ppt_x"/>
                                          </p:val>
                                        </p:tav>
                                        <p:tav tm="100000">
                                          <p:val>
                                            <p:strVal val="#ppt_x"/>
                                          </p:val>
                                        </p:tav>
                                      </p:tavLst>
                                    </p:anim>
                                    <p:anim calcmode="lin" valueType="num">
                                      <p:cBhvr>
                                        <p:cTn id="91" dur="1000" fill="hold"/>
                                        <p:tgtEl>
                                          <p:spTgt spid="21"/>
                                        </p:tgtEl>
                                        <p:attrNameLst>
                                          <p:attrName>ppt_y</p:attrName>
                                        </p:attrNameLst>
                                      </p:cBhvr>
                                      <p:tavLst>
                                        <p:tav tm="0">
                                          <p:val>
                                            <p:strVal val="#ppt_y-.1"/>
                                          </p:val>
                                        </p:tav>
                                        <p:tav tm="100000">
                                          <p:val>
                                            <p:strVal val="#ppt_y"/>
                                          </p:val>
                                        </p:tav>
                                      </p:tavLst>
                                    </p:anim>
                                  </p:childTnLst>
                                </p:cTn>
                              </p:par>
                              <p:par>
                                <p:cTn id="92" presetID="47" presetClass="entr" presetSubtype="0" fill="hold" grpId="0" nodeType="withEffect">
                                  <p:stCondLst>
                                    <p:cond delay="0"/>
                                  </p:stCondLst>
                                  <p:childTnLst>
                                    <p:set>
                                      <p:cBhvr>
                                        <p:cTn id="93" dur="1" fill="hold">
                                          <p:stCondLst>
                                            <p:cond delay="0"/>
                                          </p:stCondLst>
                                        </p:cTn>
                                        <p:tgtEl>
                                          <p:spTgt spid="22"/>
                                        </p:tgtEl>
                                        <p:attrNameLst>
                                          <p:attrName>style.visibility</p:attrName>
                                        </p:attrNameLst>
                                      </p:cBhvr>
                                      <p:to>
                                        <p:strVal val="visible"/>
                                      </p:to>
                                    </p:set>
                                    <p:animEffect transition="in" filter="fade">
                                      <p:cBhvr>
                                        <p:cTn id="94" dur="1000"/>
                                        <p:tgtEl>
                                          <p:spTgt spid="22"/>
                                        </p:tgtEl>
                                      </p:cBhvr>
                                    </p:animEffect>
                                    <p:anim calcmode="lin" valueType="num">
                                      <p:cBhvr>
                                        <p:cTn id="95" dur="1000" fill="hold"/>
                                        <p:tgtEl>
                                          <p:spTgt spid="22"/>
                                        </p:tgtEl>
                                        <p:attrNameLst>
                                          <p:attrName>ppt_x</p:attrName>
                                        </p:attrNameLst>
                                      </p:cBhvr>
                                      <p:tavLst>
                                        <p:tav tm="0">
                                          <p:val>
                                            <p:strVal val="#ppt_x"/>
                                          </p:val>
                                        </p:tav>
                                        <p:tav tm="100000">
                                          <p:val>
                                            <p:strVal val="#ppt_x"/>
                                          </p:val>
                                        </p:tav>
                                      </p:tavLst>
                                    </p:anim>
                                    <p:anim calcmode="lin" valueType="num">
                                      <p:cBhvr>
                                        <p:cTn id="96" dur="1000" fill="hold"/>
                                        <p:tgtEl>
                                          <p:spTgt spid="22"/>
                                        </p:tgtEl>
                                        <p:attrNameLst>
                                          <p:attrName>ppt_y</p:attrName>
                                        </p:attrNameLst>
                                      </p:cBhvr>
                                      <p:tavLst>
                                        <p:tav tm="0">
                                          <p:val>
                                            <p:strVal val="#ppt_y-.1"/>
                                          </p:val>
                                        </p:tav>
                                        <p:tav tm="100000">
                                          <p:val>
                                            <p:strVal val="#ppt_y"/>
                                          </p:val>
                                        </p:tav>
                                      </p:tavLst>
                                    </p:anim>
                                  </p:childTnLst>
                                </p:cTn>
                              </p:par>
                              <p:par>
                                <p:cTn id="97" presetID="47" presetClass="entr" presetSubtype="0" fill="hold" grpId="0" nodeType="withEffect">
                                  <p:stCondLst>
                                    <p:cond delay="0"/>
                                  </p:stCondLst>
                                  <p:childTnLst>
                                    <p:set>
                                      <p:cBhvr>
                                        <p:cTn id="98" dur="1" fill="hold">
                                          <p:stCondLst>
                                            <p:cond delay="0"/>
                                          </p:stCondLst>
                                        </p:cTn>
                                        <p:tgtEl>
                                          <p:spTgt spid="23"/>
                                        </p:tgtEl>
                                        <p:attrNameLst>
                                          <p:attrName>style.visibility</p:attrName>
                                        </p:attrNameLst>
                                      </p:cBhvr>
                                      <p:to>
                                        <p:strVal val="visible"/>
                                      </p:to>
                                    </p:set>
                                    <p:animEffect transition="in" filter="fade">
                                      <p:cBhvr>
                                        <p:cTn id="99" dur="1000"/>
                                        <p:tgtEl>
                                          <p:spTgt spid="23"/>
                                        </p:tgtEl>
                                      </p:cBhvr>
                                    </p:animEffect>
                                    <p:anim calcmode="lin" valueType="num">
                                      <p:cBhvr>
                                        <p:cTn id="100" dur="1000" fill="hold"/>
                                        <p:tgtEl>
                                          <p:spTgt spid="23"/>
                                        </p:tgtEl>
                                        <p:attrNameLst>
                                          <p:attrName>ppt_x</p:attrName>
                                        </p:attrNameLst>
                                      </p:cBhvr>
                                      <p:tavLst>
                                        <p:tav tm="0">
                                          <p:val>
                                            <p:strVal val="#ppt_x"/>
                                          </p:val>
                                        </p:tav>
                                        <p:tav tm="100000">
                                          <p:val>
                                            <p:strVal val="#ppt_x"/>
                                          </p:val>
                                        </p:tav>
                                      </p:tavLst>
                                    </p:anim>
                                    <p:anim calcmode="lin" valueType="num">
                                      <p:cBhvr>
                                        <p:cTn id="101" dur="1000" fill="hold"/>
                                        <p:tgtEl>
                                          <p:spTgt spid="23"/>
                                        </p:tgtEl>
                                        <p:attrNameLst>
                                          <p:attrName>ppt_y</p:attrName>
                                        </p:attrNameLst>
                                      </p:cBhvr>
                                      <p:tavLst>
                                        <p:tav tm="0">
                                          <p:val>
                                            <p:strVal val="#ppt_y-.1"/>
                                          </p:val>
                                        </p:tav>
                                        <p:tav tm="100000">
                                          <p:val>
                                            <p:strVal val="#ppt_y"/>
                                          </p:val>
                                        </p:tav>
                                      </p:tavLst>
                                    </p:anim>
                                  </p:childTnLst>
                                </p:cTn>
                              </p:par>
                              <p:par>
                                <p:cTn id="102" presetID="47" presetClass="entr" presetSubtype="0" fill="hold" grpId="0" nodeType="withEffect">
                                  <p:stCondLst>
                                    <p:cond delay="0"/>
                                  </p:stCondLst>
                                  <p:childTnLst>
                                    <p:set>
                                      <p:cBhvr>
                                        <p:cTn id="103" dur="1" fill="hold">
                                          <p:stCondLst>
                                            <p:cond delay="0"/>
                                          </p:stCondLst>
                                        </p:cTn>
                                        <p:tgtEl>
                                          <p:spTgt spid="24"/>
                                        </p:tgtEl>
                                        <p:attrNameLst>
                                          <p:attrName>style.visibility</p:attrName>
                                        </p:attrNameLst>
                                      </p:cBhvr>
                                      <p:to>
                                        <p:strVal val="visible"/>
                                      </p:to>
                                    </p:set>
                                    <p:animEffect transition="in" filter="fade">
                                      <p:cBhvr>
                                        <p:cTn id="104" dur="1000"/>
                                        <p:tgtEl>
                                          <p:spTgt spid="24"/>
                                        </p:tgtEl>
                                      </p:cBhvr>
                                    </p:animEffect>
                                    <p:anim calcmode="lin" valueType="num">
                                      <p:cBhvr>
                                        <p:cTn id="105" dur="1000" fill="hold"/>
                                        <p:tgtEl>
                                          <p:spTgt spid="24"/>
                                        </p:tgtEl>
                                        <p:attrNameLst>
                                          <p:attrName>ppt_x</p:attrName>
                                        </p:attrNameLst>
                                      </p:cBhvr>
                                      <p:tavLst>
                                        <p:tav tm="0">
                                          <p:val>
                                            <p:strVal val="#ppt_x"/>
                                          </p:val>
                                        </p:tav>
                                        <p:tav tm="100000">
                                          <p:val>
                                            <p:strVal val="#ppt_x"/>
                                          </p:val>
                                        </p:tav>
                                      </p:tavLst>
                                    </p:anim>
                                    <p:anim calcmode="lin" valueType="num">
                                      <p:cBhvr>
                                        <p:cTn id="106" dur="1000" fill="hold"/>
                                        <p:tgtEl>
                                          <p:spTgt spid="24"/>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1000" fill="hold"/>
                                        <p:tgtEl>
                                          <p:spTgt spid="25"/>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fade">
                                      <p:cBhvr>
                                        <p:cTn id="114" dur="1000"/>
                                        <p:tgtEl>
                                          <p:spTgt spid="26"/>
                                        </p:tgtEl>
                                      </p:cBhvr>
                                    </p:animEffect>
                                    <p:anim calcmode="lin" valueType="num">
                                      <p:cBhvr>
                                        <p:cTn id="115" dur="1000" fill="hold"/>
                                        <p:tgtEl>
                                          <p:spTgt spid="26"/>
                                        </p:tgtEl>
                                        <p:attrNameLst>
                                          <p:attrName>ppt_x</p:attrName>
                                        </p:attrNameLst>
                                      </p:cBhvr>
                                      <p:tavLst>
                                        <p:tav tm="0">
                                          <p:val>
                                            <p:strVal val="#ppt_x"/>
                                          </p:val>
                                        </p:tav>
                                        <p:tav tm="100000">
                                          <p:val>
                                            <p:strVal val="#ppt_x"/>
                                          </p:val>
                                        </p:tav>
                                      </p:tavLst>
                                    </p:anim>
                                    <p:anim calcmode="lin" valueType="num">
                                      <p:cBhvr>
                                        <p:cTn id="116" dur="1000" fill="hold"/>
                                        <p:tgtEl>
                                          <p:spTgt spid="26"/>
                                        </p:tgtEl>
                                        <p:attrNameLst>
                                          <p:attrName>ppt_y</p:attrName>
                                        </p:attrNameLst>
                                      </p:cBhvr>
                                      <p:tavLst>
                                        <p:tav tm="0">
                                          <p:val>
                                            <p:strVal val="#ppt_y-.1"/>
                                          </p:val>
                                        </p:tav>
                                        <p:tav tm="100000">
                                          <p:val>
                                            <p:strVal val="#ppt_y"/>
                                          </p:val>
                                        </p:tav>
                                      </p:tavLst>
                                    </p:anim>
                                  </p:childTnLst>
                                </p:cTn>
                              </p:par>
                              <p:par>
                                <p:cTn id="117" presetID="47" presetClass="entr" presetSubtype="0" fill="hold" grpId="0" nodeType="withEffect">
                                  <p:stCondLst>
                                    <p:cond delay="0"/>
                                  </p:stCondLst>
                                  <p:childTnLst>
                                    <p:set>
                                      <p:cBhvr>
                                        <p:cTn id="118" dur="1" fill="hold">
                                          <p:stCondLst>
                                            <p:cond delay="0"/>
                                          </p:stCondLst>
                                        </p:cTn>
                                        <p:tgtEl>
                                          <p:spTgt spid="27"/>
                                        </p:tgtEl>
                                        <p:attrNameLst>
                                          <p:attrName>style.visibility</p:attrName>
                                        </p:attrNameLst>
                                      </p:cBhvr>
                                      <p:to>
                                        <p:strVal val="visible"/>
                                      </p:to>
                                    </p:set>
                                    <p:animEffect transition="in" filter="fade">
                                      <p:cBhvr>
                                        <p:cTn id="119" dur="1000"/>
                                        <p:tgtEl>
                                          <p:spTgt spid="27"/>
                                        </p:tgtEl>
                                      </p:cBhvr>
                                    </p:animEffect>
                                    <p:anim calcmode="lin" valueType="num">
                                      <p:cBhvr>
                                        <p:cTn id="120" dur="1000" fill="hold"/>
                                        <p:tgtEl>
                                          <p:spTgt spid="27"/>
                                        </p:tgtEl>
                                        <p:attrNameLst>
                                          <p:attrName>ppt_x</p:attrName>
                                        </p:attrNameLst>
                                      </p:cBhvr>
                                      <p:tavLst>
                                        <p:tav tm="0">
                                          <p:val>
                                            <p:strVal val="#ppt_x"/>
                                          </p:val>
                                        </p:tav>
                                        <p:tav tm="100000">
                                          <p:val>
                                            <p:strVal val="#ppt_x"/>
                                          </p:val>
                                        </p:tav>
                                      </p:tavLst>
                                    </p:anim>
                                    <p:anim calcmode="lin" valueType="num">
                                      <p:cBhvr>
                                        <p:cTn id="121" dur="1000" fill="hold"/>
                                        <p:tgtEl>
                                          <p:spTgt spid="2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fade">
                                      <p:cBhvr>
                                        <p:cTn id="124" dur="1000"/>
                                        <p:tgtEl>
                                          <p:spTgt spid="28"/>
                                        </p:tgtEl>
                                      </p:cBhvr>
                                    </p:animEffect>
                                    <p:anim calcmode="lin" valueType="num">
                                      <p:cBhvr>
                                        <p:cTn id="125" dur="1000" fill="hold"/>
                                        <p:tgtEl>
                                          <p:spTgt spid="28"/>
                                        </p:tgtEl>
                                        <p:attrNameLst>
                                          <p:attrName>ppt_x</p:attrName>
                                        </p:attrNameLst>
                                      </p:cBhvr>
                                      <p:tavLst>
                                        <p:tav tm="0">
                                          <p:val>
                                            <p:strVal val="#ppt_x"/>
                                          </p:val>
                                        </p:tav>
                                        <p:tav tm="100000">
                                          <p:val>
                                            <p:strVal val="#ppt_x"/>
                                          </p:val>
                                        </p:tav>
                                      </p:tavLst>
                                    </p:anim>
                                    <p:anim calcmode="lin" valueType="num">
                                      <p:cBhvr>
                                        <p:cTn id="126" dur="1000" fill="hold"/>
                                        <p:tgtEl>
                                          <p:spTgt spid="28"/>
                                        </p:tgtEl>
                                        <p:attrNameLst>
                                          <p:attrName>ppt_y</p:attrName>
                                        </p:attrNameLst>
                                      </p:cBhvr>
                                      <p:tavLst>
                                        <p:tav tm="0">
                                          <p:val>
                                            <p:strVal val="#ppt_y-.1"/>
                                          </p:val>
                                        </p:tav>
                                        <p:tav tm="100000">
                                          <p:val>
                                            <p:strVal val="#ppt_y"/>
                                          </p:val>
                                        </p:tav>
                                      </p:tavLst>
                                    </p:anim>
                                  </p:childTnLst>
                                </p:cTn>
                              </p:par>
                              <p:par>
                                <p:cTn id="127" presetID="47" presetClass="entr" presetSubtype="0" fill="hold" grpId="0" nodeType="withEffect">
                                  <p:stCondLst>
                                    <p:cond delay="0"/>
                                  </p:stCondLst>
                                  <p:childTnLst>
                                    <p:set>
                                      <p:cBhvr>
                                        <p:cTn id="128" dur="1" fill="hold">
                                          <p:stCondLst>
                                            <p:cond delay="0"/>
                                          </p:stCondLst>
                                        </p:cTn>
                                        <p:tgtEl>
                                          <p:spTgt spid="29"/>
                                        </p:tgtEl>
                                        <p:attrNameLst>
                                          <p:attrName>style.visibility</p:attrName>
                                        </p:attrNameLst>
                                      </p:cBhvr>
                                      <p:to>
                                        <p:strVal val="visible"/>
                                      </p:to>
                                    </p:set>
                                    <p:animEffect transition="in" filter="fade">
                                      <p:cBhvr>
                                        <p:cTn id="129" dur="1000"/>
                                        <p:tgtEl>
                                          <p:spTgt spid="29"/>
                                        </p:tgtEl>
                                      </p:cBhvr>
                                    </p:animEffect>
                                    <p:anim calcmode="lin" valueType="num">
                                      <p:cBhvr>
                                        <p:cTn id="130" dur="1000" fill="hold"/>
                                        <p:tgtEl>
                                          <p:spTgt spid="29"/>
                                        </p:tgtEl>
                                        <p:attrNameLst>
                                          <p:attrName>ppt_x</p:attrName>
                                        </p:attrNameLst>
                                      </p:cBhvr>
                                      <p:tavLst>
                                        <p:tav tm="0">
                                          <p:val>
                                            <p:strVal val="#ppt_x"/>
                                          </p:val>
                                        </p:tav>
                                        <p:tav tm="100000">
                                          <p:val>
                                            <p:strVal val="#ppt_x"/>
                                          </p:val>
                                        </p:tav>
                                      </p:tavLst>
                                    </p:anim>
                                    <p:anim calcmode="lin" valueType="num">
                                      <p:cBhvr>
                                        <p:cTn id="131" dur="1000" fill="hold"/>
                                        <p:tgtEl>
                                          <p:spTgt spid="29"/>
                                        </p:tgtEl>
                                        <p:attrNameLst>
                                          <p:attrName>ppt_y</p:attrName>
                                        </p:attrNameLst>
                                      </p:cBhvr>
                                      <p:tavLst>
                                        <p:tav tm="0">
                                          <p:val>
                                            <p:strVal val="#ppt_y-.1"/>
                                          </p:val>
                                        </p:tav>
                                        <p:tav tm="100000">
                                          <p:val>
                                            <p:strVal val="#ppt_y"/>
                                          </p:val>
                                        </p:tav>
                                      </p:tavLst>
                                    </p:anim>
                                  </p:childTnLst>
                                </p:cTn>
                              </p:par>
                              <p:par>
                                <p:cTn id="132" presetID="47" presetClass="entr" presetSubtype="0" fill="hold" grpId="0" nodeType="withEffect">
                                  <p:stCondLst>
                                    <p:cond delay="0"/>
                                  </p:stCondLst>
                                  <p:childTnLst>
                                    <p:set>
                                      <p:cBhvr>
                                        <p:cTn id="133" dur="1" fill="hold">
                                          <p:stCondLst>
                                            <p:cond delay="0"/>
                                          </p:stCondLst>
                                        </p:cTn>
                                        <p:tgtEl>
                                          <p:spTgt spid="30"/>
                                        </p:tgtEl>
                                        <p:attrNameLst>
                                          <p:attrName>style.visibility</p:attrName>
                                        </p:attrNameLst>
                                      </p:cBhvr>
                                      <p:to>
                                        <p:strVal val="visible"/>
                                      </p:to>
                                    </p:set>
                                    <p:animEffect transition="in" filter="fade">
                                      <p:cBhvr>
                                        <p:cTn id="134" dur="1000"/>
                                        <p:tgtEl>
                                          <p:spTgt spid="30"/>
                                        </p:tgtEl>
                                      </p:cBhvr>
                                    </p:animEffect>
                                    <p:anim calcmode="lin" valueType="num">
                                      <p:cBhvr>
                                        <p:cTn id="135" dur="1000" fill="hold"/>
                                        <p:tgtEl>
                                          <p:spTgt spid="30"/>
                                        </p:tgtEl>
                                        <p:attrNameLst>
                                          <p:attrName>ppt_x</p:attrName>
                                        </p:attrNameLst>
                                      </p:cBhvr>
                                      <p:tavLst>
                                        <p:tav tm="0">
                                          <p:val>
                                            <p:strVal val="#ppt_x"/>
                                          </p:val>
                                        </p:tav>
                                        <p:tav tm="100000">
                                          <p:val>
                                            <p:strVal val="#ppt_x"/>
                                          </p:val>
                                        </p:tav>
                                      </p:tavLst>
                                    </p:anim>
                                    <p:anim calcmode="lin" valueType="num">
                                      <p:cBhvr>
                                        <p:cTn id="136" dur="1000" fill="hold"/>
                                        <p:tgtEl>
                                          <p:spTgt spid="30"/>
                                        </p:tgtEl>
                                        <p:attrNameLst>
                                          <p:attrName>ppt_y</p:attrName>
                                        </p:attrNameLst>
                                      </p:cBhvr>
                                      <p:tavLst>
                                        <p:tav tm="0">
                                          <p:val>
                                            <p:strVal val="#ppt_y-.1"/>
                                          </p:val>
                                        </p:tav>
                                        <p:tav tm="100000">
                                          <p:val>
                                            <p:strVal val="#ppt_y"/>
                                          </p:val>
                                        </p:tav>
                                      </p:tavLst>
                                    </p:anim>
                                  </p:childTnLst>
                                </p:cTn>
                              </p:par>
                              <p:par>
                                <p:cTn id="137" presetID="47" presetClass="entr" presetSubtype="0" fill="hold" grpId="0" nodeType="withEffect">
                                  <p:stCondLst>
                                    <p:cond delay="0"/>
                                  </p:stCondLst>
                                  <p:childTnLst>
                                    <p:set>
                                      <p:cBhvr>
                                        <p:cTn id="138" dur="1" fill="hold">
                                          <p:stCondLst>
                                            <p:cond delay="0"/>
                                          </p:stCondLst>
                                        </p:cTn>
                                        <p:tgtEl>
                                          <p:spTgt spid="32"/>
                                        </p:tgtEl>
                                        <p:attrNameLst>
                                          <p:attrName>style.visibility</p:attrName>
                                        </p:attrNameLst>
                                      </p:cBhvr>
                                      <p:to>
                                        <p:strVal val="visible"/>
                                      </p:to>
                                    </p:set>
                                    <p:animEffect transition="in" filter="fade">
                                      <p:cBhvr>
                                        <p:cTn id="139" dur="1000"/>
                                        <p:tgtEl>
                                          <p:spTgt spid="32"/>
                                        </p:tgtEl>
                                      </p:cBhvr>
                                    </p:animEffect>
                                    <p:anim calcmode="lin" valueType="num">
                                      <p:cBhvr>
                                        <p:cTn id="140" dur="1000" fill="hold"/>
                                        <p:tgtEl>
                                          <p:spTgt spid="32"/>
                                        </p:tgtEl>
                                        <p:attrNameLst>
                                          <p:attrName>ppt_x</p:attrName>
                                        </p:attrNameLst>
                                      </p:cBhvr>
                                      <p:tavLst>
                                        <p:tav tm="0">
                                          <p:val>
                                            <p:strVal val="#ppt_x"/>
                                          </p:val>
                                        </p:tav>
                                        <p:tav tm="100000">
                                          <p:val>
                                            <p:strVal val="#ppt_x"/>
                                          </p:val>
                                        </p:tav>
                                      </p:tavLst>
                                    </p:anim>
                                    <p:anim calcmode="lin" valueType="num">
                                      <p:cBhvr>
                                        <p:cTn id="141" dur="1000" fill="hold"/>
                                        <p:tgtEl>
                                          <p:spTgt spid="32"/>
                                        </p:tgtEl>
                                        <p:attrNameLst>
                                          <p:attrName>ppt_y</p:attrName>
                                        </p:attrNameLst>
                                      </p:cBhvr>
                                      <p:tavLst>
                                        <p:tav tm="0">
                                          <p:val>
                                            <p:strVal val="#ppt_y-.1"/>
                                          </p:val>
                                        </p:tav>
                                        <p:tav tm="100000">
                                          <p:val>
                                            <p:strVal val="#ppt_y"/>
                                          </p:val>
                                        </p:tav>
                                      </p:tavLst>
                                    </p:anim>
                                  </p:childTnLst>
                                </p:cTn>
                              </p:par>
                              <p:par>
                                <p:cTn id="142" presetID="47" presetClass="entr" presetSubtype="0" fill="hold" grpId="0" nodeType="withEffect">
                                  <p:stCondLst>
                                    <p:cond delay="0"/>
                                  </p:stCondLst>
                                  <p:childTnLst>
                                    <p:set>
                                      <p:cBhvr>
                                        <p:cTn id="143" dur="1" fill="hold">
                                          <p:stCondLst>
                                            <p:cond delay="0"/>
                                          </p:stCondLst>
                                        </p:cTn>
                                        <p:tgtEl>
                                          <p:spTgt spid="33"/>
                                        </p:tgtEl>
                                        <p:attrNameLst>
                                          <p:attrName>style.visibility</p:attrName>
                                        </p:attrNameLst>
                                      </p:cBhvr>
                                      <p:to>
                                        <p:strVal val="visible"/>
                                      </p:to>
                                    </p:set>
                                    <p:animEffect transition="in" filter="fade">
                                      <p:cBhvr>
                                        <p:cTn id="144" dur="1000"/>
                                        <p:tgtEl>
                                          <p:spTgt spid="33"/>
                                        </p:tgtEl>
                                      </p:cBhvr>
                                    </p:animEffect>
                                    <p:anim calcmode="lin" valueType="num">
                                      <p:cBhvr>
                                        <p:cTn id="145" dur="1000" fill="hold"/>
                                        <p:tgtEl>
                                          <p:spTgt spid="33"/>
                                        </p:tgtEl>
                                        <p:attrNameLst>
                                          <p:attrName>ppt_x</p:attrName>
                                        </p:attrNameLst>
                                      </p:cBhvr>
                                      <p:tavLst>
                                        <p:tav tm="0">
                                          <p:val>
                                            <p:strVal val="#ppt_x"/>
                                          </p:val>
                                        </p:tav>
                                        <p:tav tm="100000">
                                          <p:val>
                                            <p:strVal val="#ppt_x"/>
                                          </p:val>
                                        </p:tav>
                                      </p:tavLst>
                                    </p:anim>
                                    <p:anim calcmode="lin" valueType="num">
                                      <p:cBhvr>
                                        <p:cTn id="146" dur="1000" fill="hold"/>
                                        <p:tgtEl>
                                          <p:spTgt spid="33"/>
                                        </p:tgtEl>
                                        <p:attrNameLst>
                                          <p:attrName>ppt_y</p:attrName>
                                        </p:attrNameLst>
                                      </p:cBhvr>
                                      <p:tavLst>
                                        <p:tav tm="0">
                                          <p:val>
                                            <p:strVal val="#ppt_y-.1"/>
                                          </p:val>
                                        </p:tav>
                                        <p:tav tm="100000">
                                          <p:val>
                                            <p:strVal val="#ppt_y"/>
                                          </p:val>
                                        </p:tav>
                                      </p:tavLst>
                                    </p:anim>
                                  </p:childTnLst>
                                </p:cTn>
                              </p:par>
                              <p:par>
                                <p:cTn id="147" presetID="47" presetClass="entr" presetSubtype="0" fill="hold" grpId="0" nodeType="withEffect">
                                  <p:stCondLst>
                                    <p:cond delay="0"/>
                                  </p:stCondLst>
                                  <p:childTnLst>
                                    <p:set>
                                      <p:cBhvr>
                                        <p:cTn id="148" dur="1" fill="hold">
                                          <p:stCondLst>
                                            <p:cond delay="0"/>
                                          </p:stCondLst>
                                        </p:cTn>
                                        <p:tgtEl>
                                          <p:spTgt spid="34"/>
                                        </p:tgtEl>
                                        <p:attrNameLst>
                                          <p:attrName>style.visibility</p:attrName>
                                        </p:attrNameLst>
                                      </p:cBhvr>
                                      <p:to>
                                        <p:strVal val="visible"/>
                                      </p:to>
                                    </p:set>
                                    <p:animEffect transition="in" filter="fade">
                                      <p:cBhvr>
                                        <p:cTn id="149" dur="1000"/>
                                        <p:tgtEl>
                                          <p:spTgt spid="34"/>
                                        </p:tgtEl>
                                      </p:cBhvr>
                                    </p:animEffect>
                                    <p:anim calcmode="lin" valueType="num">
                                      <p:cBhvr>
                                        <p:cTn id="150" dur="1000" fill="hold"/>
                                        <p:tgtEl>
                                          <p:spTgt spid="34"/>
                                        </p:tgtEl>
                                        <p:attrNameLst>
                                          <p:attrName>ppt_x</p:attrName>
                                        </p:attrNameLst>
                                      </p:cBhvr>
                                      <p:tavLst>
                                        <p:tav tm="0">
                                          <p:val>
                                            <p:strVal val="#ppt_x"/>
                                          </p:val>
                                        </p:tav>
                                        <p:tav tm="100000">
                                          <p:val>
                                            <p:strVal val="#ppt_x"/>
                                          </p:val>
                                        </p:tav>
                                      </p:tavLst>
                                    </p:anim>
                                    <p:anim calcmode="lin" valueType="num">
                                      <p:cBhvr>
                                        <p:cTn id="151" dur="1000" fill="hold"/>
                                        <p:tgtEl>
                                          <p:spTgt spid="34"/>
                                        </p:tgtEl>
                                        <p:attrNameLst>
                                          <p:attrName>ppt_y</p:attrName>
                                        </p:attrNameLst>
                                      </p:cBhvr>
                                      <p:tavLst>
                                        <p:tav tm="0">
                                          <p:val>
                                            <p:strVal val="#ppt_y-.1"/>
                                          </p:val>
                                        </p:tav>
                                        <p:tav tm="100000">
                                          <p:val>
                                            <p:strVal val="#ppt_y"/>
                                          </p:val>
                                        </p:tav>
                                      </p:tavLst>
                                    </p:anim>
                                  </p:childTnLst>
                                </p:cTn>
                              </p:par>
                              <p:par>
                                <p:cTn id="152" presetID="47" presetClass="entr" presetSubtype="0" fill="hold" grpId="0" nodeType="withEffect">
                                  <p:stCondLst>
                                    <p:cond delay="0"/>
                                  </p:stCondLst>
                                  <p:childTnLst>
                                    <p:set>
                                      <p:cBhvr>
                                        <p:cTn id="153" dur="1" fill="hold">
                                          <p:stCondLst>
                                            <p:cond delay="0"/>
                                          </p:stCondLst>
                                        </p:cTn>
                                        <p:tgtEl>
                                          <p:spTgt spid="35"/>
                                        </p:tgtEl>
                                        <p:attrNameLst>
                                          <p:attrName>style.visibility</p:attrName>
                                        </p:attrNameLst>
                                      </p:cBhvr>
                                      <p:to>
                                        <p:strVal val="visible"/>
                                      </p:to>
                                    </p:set>
                                    <p:animEffect transition="in" filter="fade">
                                      <p:cBhvr>
                                        <p:cTn id="154" dur="1000"/>
                                        <p:tgtEl>
                                          <p:spTgt spid="35"/>
                                        </p:tgtEl>
                                      </p:cBhvr>
                                    </p:animEffect>
                                    <p:anim calcmode="lin" valueType="num">
                                      <p:cBhvr>
                                        <p:cTn id="155" dur="1000" fill="hold"/>
                                        <p:tgtEl>
                                          <p:spTgt spid="35"/>
                                        </p:tgtEl>
                                        <p:attrNameLst>
                                          <p:attrName>ppt_x</p:attrName>
                                        </p:attrNameLst>
                                      </p:cBhvr>
                                      <p:tavLst>
                                        <p:tav tm="0">
                                          <p:val>
                                            <p:strVal val="#ppt_x"/>
                                          </p:val>
                                        </p:tav>
                                        <p:tav tm="100000">
                                          <p:val>
                                            <p:strVal val="#ppt_x"/>
                                          </p:val>
                                        </p:tav>
                                      </p:tavLst>
                                    </p:anim>
                                    <p:anim calcmode="lin" valueType="num">
                                      <p:cBhvr>
                                        <p:cTn id="156" dur="1000" fill="hold"/>
                                        <p:tgtEl>
                                          <p:spTgt spid="35"/>
                                        </p:tgtEl>
                                        <p:attrNameLst>
                                          <p:attrName>ppt_y</p:attrName>
                                        </p:attrNameLst>
                                      </p:cBhvr>
                                      <p:tavLst>
                                        <p:tav tm="0">
                                          <p:val>
                                            <p:strVal val="#ppt_y-.1"/>
                                          </p:val>
                                        </p:tav>
                                        <p:tav tm="100000">
                                          <p:val>
                                            <p:strVal val="#ppt_y"/>
                                          </p:val>
                                        </p:tav>
                                      </p:tavLst>
                                    </p:anim>
                                  </p:childTnLst>
                                </p:cTn>
                              </p:par>
                              <p:par>
                                <p:cTn id="157" presetID="47" presetClass="entr" presetSubtype="0" fill="hold" grpId="0" nodeType="withEffect">
                                  <p:stCondLst>
                                    <p:cond delay="0"/>
                                  </p:stCondLst>
                                  <p:childTnLst>
                                    <p:set>
                                      <p:cBhvr>
                                        <p:cTn id="158" dur="1" fill="hold">
                                          <p:stCondLst>
                                            <p:cond delay="0"/>
                                          </p:stCondLst>
                                        </p:cTn>
                                        <p:tgtEl>
                                          <p:spTgt spid="36"/>
                                        </p:tgtEl>
                                        <p:attrNameLst>
                                          <p:attrName>style.visibility</p:attrName>
                                        </p:attrNameLst>
                                      </p:cBhvr>
                                      <p:to>
                                        <p:strVal val="visible"/>
                                      </p:to>
                                    </p:set>
                                    <p:animEffect transition="in" filter="fade">
                                      <p:cBhvr>
                                        <p:cTn id="159" dur="1000"/>
                                        <p:tgtEl>
                                          <p:spTgt spid="36"/>
                                        </p:tgtEl>
                                      </p:cBhvr>
                                    </p:animEffect>
                                    <p:anim calcmode="lin" valueType="num">
                                      <p:cBhvr>
                                        <p:cTn id="160" dur="1000" fill="hold"/>
                                        <p:tgtEl>
                                          <p:spTgt spid="36"/>
                                        </p:tgtEl>
                                        <p:attrNameLst>
                                          <p:attrName>ppt_x</p:attrName>
                                        </p:attrNameLst>
                                      </p:cBhvr>
                                      <p:tavLst>
                                        <p:tav tm="0">
                                          <p:val>
                                            <p:strVal val="#ppt_x"/>
                                          </p:val>
                                        </p:tav>
                                        <p:tav tm="100000">
                                          <p:val>
                                            <p:strVal val="#ppt_x"/>
                                          </p:val>
                                        </p:tav>
                                      </p:tavLst>
                                    </p:anim>
                                    <p:anim calcmode="lin" valueType="num">
                                      <p:cBhvr>
                                        <p:cTn id="161" dur="1000" fill="hold"/>
                                        <p:tgtEl>
                                          <p:spTgt spid="36"/>
                                        </p:tgtEl>
                                        <p:attrNameLst>
                                          <p:attrName>ppt_y</p:attrName>
                                        </p:attrNameLst>
                                      </p:cBhvr>
                                      <p:tavLst>
                                        <p:tav tm="0">
                                          <p:val>
                                            <p:strVal val="#ppt_y-.1"/>
                                          </p:val>
                                        </p:tav>
                                        <p:tav tm="100000">
                                          <p:val>
                                            <p:strVal val="#ppt_y"/>
                                          </p:val>
                                        </p:tav>
                                      </p:tavLst>
                                    </p:anim>
                                  </p:childTnLst>
                                </p:cTn>
                              </p:par>
                              <p:par>
                                <p:cTn id="162" presetID="47" presetClass="entr" presetSubtype="0" fill="hold" grpId="0" nodeType="with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par>
                                <p:cTn id="167" presetID="47" presetClass="entr" presetSubtype="0" fill="hold" grpId="0" nodeType="withEffect">
                                  <p:stCondLst>
                                    <p:cond delay="0"/>
                                  </p:stCondLst>
                                  <p:childTnLst>
                                    <p:set>
                                      <p:cBhvr>
                                        <p:cTn id="168" dur="1" fill="hold">
                                          <p:stCondLst>
                                            <p:cond delay="0"/>
                                          </p:stCondLst>
                                        </p:cTn>
                                        <p:tgtEl>
                                          <p:spTgt spid="55"/>
                                        </p:tgtEl>
                                        <p:attrNameLst>
                                          <p:attrName>style.visibility</p:attrName>
                                        </p:attrNameLst>
                                      </p:cBhvr>
                                      <p:to>
                                        <p:strVal val="visible"/>
                                      </p:to>
                                    </p:set>
                                    <p:animEffect transition="in" filter="fade">
                                      <p:cBhvr>
                                        <p:cTn id="169" dur="1000"/>
                                        <p:tgtEl>
                                          <p:spTgt spid="55"/>
                                        </p:tgtEl>
                                      </p:cBhvr>
                                    </p:animEffect>
                                    <p:anim calcmode="lin" valueType="num">
                                      <p:cBhvr>
                                        <p:cTn id="170" dur="1000" fill="hold"/>
                                        <p:tgtEl>
                                          <p:spTgt spid="55"/>
                                        </p:tgtEl>
                                        <p:attrNameLst>
                                          <p:attrName>ppt_x</p:attrName>
                                        </p:attrNameLst>
                                      </p:cBhvr>
                                      <p:tavLst>
                                        <p:tav tm="0">
                                          <p:val>
                                            <p:strVal val="#ppt_x"/>
                                          </p:val>
                                        </p:tav>
                                        <p:tav tm="100000">
                                          <p:val>
                                            <p:strVal val="#ppt_x"/>
                                          </p:val>
                                        </p:tav>
                                      </p:tavLst>
                                    </p:anim>
                                    <p:anim calcmode="lin" valueType="num">
                                      <p:cBhvr>
                                        <p:cTn id="171" dur="1000" fill="hold"/>
                                        <p:tgtEl>
                                          <p:spTgt spid="55"/>
                                        </p:tgtEl>
                                        <p:attrNameLst>
                                          <p:attrName>ppt_y</p:attrName>
                                        </p:attrNameLst>
                                      </p:cBhvr>
                                      <p:tavLst>
                                        <p:tav tm="0">
                                          <p:val>
                                            <p:strVal val="#ppt_y-.1"/>
                                          </p:val>
                                        </p:tav>
                                        <p:tav tm="100000">
                                          <p:val>
                                            <p:strVal val="#ppt_y"/>
                                          </p:val>
                                        </p:tav>
                                      </p:tavLst>
                                    </p:anim>
                                  </p:childTnLst>
                                </p:cTn>
                              </p:par>
                              <p:par>
                                <p:cTn id="172" presetID="47" presetClass="entr" presetSubtype="0" fill="hold" grpId="0" nodeType="withEffect">
                                  <p:stCondLst>
                                    <p:cond delay="0"/>
                                  </p:stCondLst>
                                  <p:childTnLst>
                                    <p:set>
                                      <p:cBhvr>
                                        <p:cTn id="173" dur="1" fill="hold">
                                          <p:stCondLst>
                                            <p:cond delay="0"/>
                                          </p:stCondLst>
                                        </p:cTn>
                                        <p:tgtEl>
                                          <p:spTgt spid="38"/>
                                        </p:tgtEl>
                                        <p:attrNameLst>
                                          <p:attrName>style.visibility</p:attrName>
                                        </p:attrNameLst>
                                      </p:cBhvr>
                                      <p:to>
                                        <p:strVal val="visible"/>
                                      </p:to>
                                    </p:set>
                                    <p:animEffect transition="in" filter="fade">
                                      <p:cBhvr>
                                        <p:cTn id="174" dur="1000"/>
                                        <p:tgtEl>
                                          <p:spTgt spid="38"/>
                                        </p:tgtEl>
                                      </p:cBhvr>
                                    </p:animEffect>
                                    <p:anim calcmode="lin" valueType="num">
                                      <p:cBhvr>
                                        <p:cTn id="175" dur="1000" fill="hold"/>
                                        <p:tgtEl>
                                          <p:spTgt spid="38"/>
                                        </p:tgtEl>
                                        <p:attrNameLst>
                                          <p:attrName>ppt_x</p:attrName>
                                        </p:attrNameLst>
                                      </p:cBhvr>
                                      <p:tavLst>
                                        <p:tav tm="0">
                                          <p:val>
                                            <p:strVal val="#ppt_x"/>
                                          </p:val>
                                        </p:tav>
                                        <p:tav tm="100000">
                                          <p:val>
                                            <p:strVal val="#ppt_x"/>
                                          </p:val>
                                        </p:tav>
                                      </p:tavLst>
                                    </p:anim>
                                    <p:anim calcmode="lin" valueType="num">
                                      <p:cBhvr>
                                        <p:cTn id="176" dur="1000" fill="hold"/>
                                        <p:tgtEl>
                                          <p:spTgt spid="38"/>
                                        </p:tgtEl>
                                        <p:attrNameLst>
                                          <p:attrName>ppt_y</p:attrName>
                                        </p:attrNameLst>
                                      </p:cBhvr>
                                      <p:tavLst>
                                        <p:tav tm="0">
                                          <p:val>
                                            <p:strVal val="#ppt_y-.1"/>
                                          </p:val>
                                        </p:tav>
                                        <p:tav tm="100000">
                                          <p:val>
                                            <p:strVal val="#ppt_y"/>
                                          </p:val>
                                        </p:tav>
                                      </p:tavLst>
                                    </p:anim>
                                  </p:childTnLst>
                                </p:cTn>
                              </p:par>
                              <p:par>
                                <p:cTn id="177" presetID="47" presetClass="entr" presetSubtype="0" fill="hold" grpId="0" nodeType="withEffect">
                                  <p:stCondLst>
                                    <p:cond delay="0"/>
                                  </p:stCondLst>
                                  <p:childTnLst>
                                    <p:set>
                                      <p:cBhvr>
                                        <p:cTn id="178" dur="1" fill="hold">
                                          <p:stCondLst>
                                            <p:cond delay="0"/>
                                          </p:stCondLst>
                                        </p:cTn>
                                        <p:tgtEl>
                                          <p:spTgt spid="31"/>
                                        </p:tgtEl>
                                        <p:attrNameLst>
                                          <p:attrName>style.visibility</p:attrName>
                                        </p:attrNameLst>
                                      </p:cBhvr>
                                      <p:to>
                                        <p:strVal val="visible"/>
                                      </p:to>
                                    </p:set>
                                    <p:animEffect transition="in" filter="fade">
                                      <p:cBhvr>
                                        <p:cTn id="179" dur="1000"/>
                                        <p:tgtEl>
                                          <p:spTgt spid="31"/>
                                        </p:tgtEl>
                                      </p:cBhvr>
                                    </p:animEffect>
                                    <p:anim calcmode="lin" valueType="num">
                                      <p:cBhvr>
                                        <p:cTn id="180" dur="1000" fill="hold"/>
                                        <p:tgtEl>
                                          <p:spTgt spid="31"/>
                                        </p:tgtEl>
                                        <p:attrNameLst>
                                          <p:attrName>ppt_x</p:attrName>
                                        </p:attrNameLst>
                                      </p:cBhvr>
                                      <p:tavLst>
                                        <p:tav tm="0">
                                          <p:val>
                                            <p:strVal val="#ppt_x"/>
                                          </p:val>
                                        </p:tav>
                                        <p:tav tm="100000">
                                          <p:val>
                                            <p:strVal val="#ppt_x"/>
                                          </p:val>
                                        </p:tav>
                                      </p:tavLst>
                                    </p:anim>
                                    <p:anim calcmode="lin" valueType="num">
                                      <p:cBhvr>
                                        <p:cTn id="181" dur="1000" fill="hold"/>
                                        <p:tgtEl>
                                          <p:spTgt spid="31"/>
                                        </p:tgtEl>
                                        <p:attrNameLst>
                                          <p:attrName>ppt_y</p:attrName>
                                        </p:attrNameLst>
                                      </p:cBhvr>
                                      <p:tavLst>
                                        <p:tav tm="0">
                                          <p:val>
                                            <p:strVal val="#ppt_y-.1"/>
                                          </p:val>
                                        </p:tav>
                                        <p:tav tm="100000">
                                          <p:val>
                                            <p:strVal val="#ppt_y"/>
                                          </p:val>
                                        </p:tav>
                                      </p:tavLst>
                                    </p:anim>
                                  </p:childTnLst>
                                </p:cTn>
                              </p:par>
                            </p:childTnLst>
                          </p:cTn>
                        </p:par>
                        <p:par>
                          <p:cTn id="182" fill="hold">
                            <p:stCondLst>
                              <p:cond delay="3500"/>
                            </p:stCondLst>
                            <p:childTnLst>
                              <p:par>
                                <p:cTn id="183" presetID="10" presetClass="entr" presetSubtype="0" fill="hold" grpId="0" nodeType="afterEffect">
                                  <p:stCondLst>
                                    <p:cond delay="0"/>
                                  </p:stCondLst>
                                  <p:iterate type="wd">
                                    <p:tmPct val="10000"/>
                                  </p:iterate>
                                  <p:childTnLst>
                                    <p:set>
                                      <p:cBhvr>
                                        <p:cTn id="184" dur="1" fill="hold">
                                          <p:stCondLst>
                                            <p:cond delay="0"/>
                                          </p:stCondLst>
                                        </p:cTn>
                                        <p:tgtEl>
                                          <p:spTgt spid="56"/>
                                        </p:tgtEl>
                                        <p:attrNameLst>
                                          <p:attrName>style.visibility</p:attrName>
                                        </p:attrNameLst>
                                      </p:cBhvr>
                                      <p:to>
                                        <p:strVal val="visible"/>
                                      </p:to>
                                    </p:set>
                                    <p:animEffect transition="in" filter="fade">
                                      <p:cBhvr>
                                        <p:cTn id="185" dur="2000"/>
                                        <p:tgtEl>
                                          <p:spTgt spid="56"/>
                                        </p:tgtEl>
                                      </p:cBhvr>
                                    </p:animEffect>
                                  </p:childTnLst>
                                </p:cTn>
                              </p:par>
                              <p:par>
                                <p:cTn id="186" presetID="16" presetClass="entr" presetSubtype="37" fill="hold" nodeType="withEffect">
                                  <p:stCondLst>
                                    <p:cond delay="0"/>
                                  </p:stCondLst>
                                  <p:childTnLst>
                                    <p:set>
                                      <p:cBhvr>
                                        <p:cTn id="187" dur="1" fill="hold">
                                          <p:stCondLst>
                                            <p:cond delay="0"/>
                                          </p:stCondLst>
                                        </p:cTn>
                                        <p:tgtEl>
                                          <p:spTgt spid="58"/>
                                        </p:tgtEl>
                                        <p:attrNameLst>
                                          <p:attrName>style.visibility</p:attrName>
                                        </p:attrNameLst>
                                      </p:cBhvr>
                                      <p:to>
                                        <p:strVal val="visible"/>
                                      </p:to>
                                    </p:set>
                                    <p:animEffect transition="in" filter="barn(outVertical)">
                                      <p:cBhvr>
                                        <p:cTn id="188" dur="500"/>
                                        <p:tgtEl>
                                          <p:spTgt spid="58"/>
                                        </p:tgtEl>
                                      </p:cBhvr>
                                    </p:animEffect>
                                  </p:childTnLst>
                                </p:cTn>
                              </p:par>
                              <p:par>
                                <p:cTn id="189" presetID="10" presetClass="entr" presetSubtype="0" fill="hold" grpId="0" nodeType="withEffect">
                                  <p:stCondLst>
                                    <p:cond delay="0"/>
                                  </p:stCondLst>
                                  <p:iterate type="wd">
                                    <p:tmPct val="10000"/>
                                  </p:iterate>
                                  <p:childTnLst>
                                    <p:set>
                                      <p:cBhvr>
                                        <p:cTn id="190" dur="1" fill="hold">
                                          <p:stCondLst>
                                            <p:cond delay="0"/>
                                          </p:stCondLst>
                                        </p:cTn>
                                        <p:tgtEl>
                                          <p:spTgt spid="57"/>
                                        </p:tgtEl>
                                        <p:attrNameLst>
                                          <p:attrName>style.visibility</p:attrName>
                                        </p:attrNameLst>
                                      </p:cBhvr>
                                      <p:to>
                                        <p:strVal val="visible"/>
                                      </p:to>
                                    </p:set>
                                    <p:animEffect transition="in" filter="fade">
                                      <p:cBhvr>
                                        <p:cTn id="191" dur="3000"/>
                                        <p:tgtEl>
                                          <p:spTgt spid="57"/>
                                        </p:tgtEl>
                                      </p:cBhvr>
                                    </p:animEffect>
                                  </p:childTnLst>
                                </p:cTn>
                              </p:par>
                            </p:childTnLst>
                          </p:cTn>
                        </p:par>
                        <p:par>
                          <p:cTn id="192" fill="hold">
                            <p:stCondLst>
                              <p:cond delay="20000"/>
                            </p:stCondLst>
                            <p:childTnLst>
                              <p:par>
                                <p:cTn id="193" presetID="22" presetClass="entr" presetSubtype="1" fill="hold" grpId="0" nodeType="afterEffect">
                                  <p:stCondLst>
                                    <p:cond delay="0"/>
                                  </p:stCondLst>
                                  <p:childTnLst>
                                    <p:set>
                                      <p:cBhvr>
                                        <p:cTn id="194" dur="1" fill="hold">
                                          <p:stCondLst>
                                            <p:cond delay="0"/>
                                          </p:stCondLst>
                                        </p:cTn>
                                        <p:tgtEl>
                                          <p:spTgt spid="5"/>
                                        </p:tgtEl>
                                        <p:attrNameLst>
                                          <p:attrName>style.visibility</p:attrName>
                                        </p:attrNameLst>
                                      </p:cBhvr>
                                      <p:to>
                                        <p:strVal val="visible"/>
                                      </p:to>
                                    </p:set>
                                    <p:animEffect transition="in" filter="wipe(up)">
                                      <p:cBhvr>
                                        <p:cTn id="195" dur="5000"/>
                                        <p:tgtEl>
                                          <p:spTgt spid="5"/>
                                        </p:tgtEl>
                                      </p:cBhvr>
                                    </p:animEffect>
                                  </p:childTnLst>
                                </p:cTn>
                              </p:par>
                            </p:childTnLst>
                          </p:cTn>
                        </p:par>
                        <p:par>
                          <p:cTn id="196" fill="hold">
                            <p:stCondLst>
                              <p:cond delay="25000"/>
                            </p:stCondLst>
                            <p:childTnLst>
                              <p:par>
                                <p:cTn id="197" presetID="22" presetClass="entr" presetSubtype="1" fill="hold" nodeType="afterEffect">
                                  <p:stCondLst>
                                    <p:cond delay="1000"/>
                                  </p:stCondLst>
                                  <p:childTnLst>
                                    <p:set>
                                      <p:cBhvr>
                                        <p:cTn id="198" dur="1" fill="hold">
                                          <p:stCondLst>
                                            <p:cond delay="0"/>
                                          </p:stCondLst>
                                        </p:cTn>
                                        <p:tgtEl>
                                          <p:spTgt spid="70"/>
                                        </p:tgtEl>
                                        <p:attrNameLst>
                                          <p:attrName>style.visibility</p:attrName>
                                        </p:attrNameLst>
                                      </p:cBhvr>
                                      <p:to>
                                        <p:strVal val="visible"/>
                                      </p:to>
                                    </p:set>
                                    <p:animEffect transition="in" filter="wipe(up)">
                                      <p:cBhvr>
                                        <p:cTn id="199" dur="500"/>
                                        <p:tgtEl>
                                          <p:spTgt spid="70"/>
                                        </p:tgtEl>
                                      </p:cBhvr>
                                    </p:animEffect>
                                  </p:childTnLst>
                                </p:cTn>
                              </p:par>
                            </p:childTnLst>
                          </p:cTn>
                        </p:par>
                        <p:par>
                          <p:cTn id="200" fill="hold">
                            <p:stCondLst>
                              <p:cond delay="26500"/>
                            </p:stCondLst>
                            <p:childTnLst>
                              <p:par>
                                <p:cTn id="201" presetID="22" presetClass="entr" presetSubtype="8" fill="hold" nodeType="after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wipe(left)">
                                      <p:cBhvr>
                                        <p:cTn id="203" dur="500"/>
                                        <p:tgtEl>
                                          <p:spTgt spid="69"/>
                                        </p:tgtEl>
                                      </p:cBhvr>
                                    </p:animEffect>
                                  </p:childTnLst>
                                </p:cTn>
                              </p:par>
                            </p:childTnLst>
                          </p:cTn>
                        </p:par>
                        <p:par>
                          <p:cTn id="204" fill="hold">
                            <p:stCondLst>
                              <p:cond delay="27000"/>
                            </p:stCondLst>
                            <p:childTnLst>
                              <p:par>
                                <p:cTn id="205" presetID="22" presetClass="entr" presetSubtype="1" fill="hold" nodeType="afterEffect">
                                  <p:stCondLst>
                                    <p:cond delay="0"/>
                                  </p:stCondLst>
                                  <p:childTnLst>
                                    <p:set>
                                      <p:cBhvr>
                                        <p:cTn id="206" dur="1" fill="hold">
                                          <p:stCondLst>
                                            <p:cond delay="0"/>
                                          </p:stCondLst>
                                        </p:cTn>
                                        <p:tgtEl>
                                          <p:spTgt spid="76"/>
                                        </p:tgtEl>
                                        <p:attrNameLst>
                                          <p:attrName>style.visibility</p:attrName>
                                        </p:attrNameLst>
                                      </p:cBhvr>
                                      <p:to>
                                        <p:strVal val="visible"/>
                                      </p:to>
                                    </p:set>
                                    <p:animEffect transition="in" filter="wipe(up)">
                                      <p:cBhvr>
                                        <p:cTn id="20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55" grpId="0" animBg="1"/>
      <p:bldP spid="45" grpId="0" animBg="1"/>
      <p:bldP spid="50" grpId="0" animBg="1"/>
      <p:bldP spid="53" grpId="0" animBg="1"/>
      <p:bldP spid="40" grpId="0" animBg="1"/>
      <p:bldP spid="56" grpId="0"/>
      <p:bldP spid="57" grpId="0"/>
      <p:bldP spid="5" grpId="0"/>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249841" cy="514349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pic>
        <p:nvPicPr>
          <p:cNvPr id="69" name="Изображение 68"/>
          <p:cNvPicPr>
            <a:picLocks noChangeAspect="1"/>
          </p:cNvPicPr>
          <p:nvPr/>
        </p:nvPicPr>
        <p:blipFill>
          <a:blip r:embed="rId2" cstate="print"/>
          <a:stretch>
            <a:fillRect/>
          </a:stretch>
        </p:blipFill>
        <p:spPr>
          <a:xfrm>
            <a:off x="428276" y="1343600"/>
            <a:ext cx="1701896" cy="1115998"/>
          </a:xfrm>
          <a:prstGeom prst="rect">
            <a:avLst/>
          </a:prstGeom>
        </p:spPr>
      </p:pic>
      <p:sp>
        <p:nvSpPr>
          <p:cNvPr id="9" name="TextBox 8"/>
          <p:cNvSpPr txBox="1"/>
          <p:nvPr/>
        </p:nvSpPr>
        <p:spPr>
          <a:xfrm>
            <a:off x="791090" y="230011"/>
            <a:ext cx="7653442" cy="734047"/>
          </a:xfrm>
          <a:prstGeom prst="rect">
            <a:avLst/>
          </a:prstGeom>
          <a:noFill/>
        </p:spPr>
        <p:txBody>
          <a:bodyPr wrap="none" lIns="68580" tIns="34290" rIns="68580" bIns="34290" rtlCol="0">
            <a:spAutoFit/>
          </a:bodyPr>
          <a:lstStyle/>
          <a:p>
            <a:pPr algn="ctr">
              <a:lnSpc>
                <a:spcPct val="12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dirty="0" smtClean="0">
                <a:solidFill>
                  <a:srgbClr val="2D4861"/>
                </a:solidFill>
                <a:latin typeface="EuropeC"/>
                <a:cs typeface="EuropeC"/>
              </a:rPr>
              <a:t>All this information can also be easily uploaded to all global  </a:t>
            </a:r>
          </a:p>
          <a:p>
            <a:pPr algn="ctr">
              <a:lnSpc>
                <a:spcPct val="12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dirty="0" smtClean="0">
                <a:solidFill>
                  <a:srgbClr val="40C0C0"/>
                </a:solidFill>
                <a:latin typeface="EuropeC"/>
                <a:cs typeface="EuropeC"/>
              </a:rPr>
              <a:t>BOOKING SYSTEMS, SEARCH ENGINES AND FEEDBACK SYSTEMS </a:t>
            </a:r>
          </a:p>
        </p:txBody>
      </p:sp>
      <p:cxnSp>
        <p:nvCxnSpPr>
          <p:cNvPr id="75" name="Straight Connector 74"/>
          <p:cNvCxnSpPr/>
          <p:nvPr/>
        </p:nvCxnSpPr>
        <p:spPr>
          <a:xfrm flipV="1">
            <a:off x="1279544" y="2627811"/>
            <a:ext cx="13034" cy="205734"/>
          </a:xfrm>
          <a:prstGeom prst="line">
            <a:avLst/>
          </a:prstGeom>
          <a:ln w="28575" cmpd="sng">
            <a:solidFill>
              <a:schemeClr val="accent1"/>
            </a:solidFill>
            <a:prstDash val="sysDash"/>
            <a:miter lim="800000"/>
            <a:headEnd type="none" w="med" len="med"/>
            <a:tailEnd type="oval" w="lg" len="lg"/>
          </a:ln>
        </p:spPr>
        <p:style>
          <a:lnRef idx="1">
            <a:schemeClr val="accent1"/>
          </a:lnRef>
          <a:fillRef idx="0">
            <a:schemeClr val="accent1"/>
          </a:fillRef>
          <a:effectRef idx="0">
            <a:schemeClr val="accent1"/>
          </a:effectRef>
          <a:fontRef idx="minor">
            <a:schemeClr val="tx1"/>
          </a:fontRef>
        </p:style>
      </p:cxnSp>
      <p:cxnSp>
        <p:nvCxnSpPr>
          <p:cNvPr id="55" name="Straight Connector 23"/>
          <p:cNvCxnSpPr/>
          <p:nvPr/>
        </p:nvCxnSpPr>
        <p:spPr>
          <a:xfrm flipH="1">
            <a:off x="8892451" y="-349857"/>
            <a:ext cx="10715" cy="569098"/>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56" name="Straight Connector 23"/>
          <p:cNvCxnSpPr/>
          <p:nvPr/>
        </p:nvCxnSpPr>
        <p:spPr>
          <a:xfrm flipV="1">
            <a:off x="154633" y="207026"/>
            <a:ext cx="8717882" cy="965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62" name="Straight Connector 23"/>
          <p:cNvCxnSpPr/>
          <p:nvPr/>
        </p:nvCxnSpPr>
        <p:spPr>
          <a:xfrm>
            <a:off x="156340" y="265516"/>
            <a:ext cx="5800" cy="2584854"/>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pic>
        <p:nvPicPr>
          <p:cNvPr id="64" name="Изображение 63"/>
          <p:cNvPicPr>
            <a:picLocks noChangeAspect="1"/>
          </p:cNvPicPr>
          <p:nvPr/>
        </p:nvPicPr>
        <p:blipFill>
          <a:blip r:embed="rId3" cstate="print"/>
          <a:stretch>
            <a:fillRect/>
          </a:stretch>
        </p:blipFill>
        <p:spPr>
          <a:xfrm>
            <a:off x="7499198" y="3699365"/>
            <a:ext cx="923393" cy="971993"/>
          </a:xfrm>
          <a:prstGeom prst="rect">
            <a:avLst/>
          </a:prstGeom>
        </p:spPr>
      </p:pic>
      <p:pic>
        <p:nvPicPr>
          <p:cNvPr id="65" name="Изображение 64"/>
          <p:cNvPicPr>
            <a:picLocks noChangeAspect="1"/>
          </p:cNvPicPr>
          <p:nvPr/>
        </p:nvPicPr>
        <p:blipFill>
          <a:blip r:embed="rId4" cstate="print"/>
          <a:stretch>
            <a:fillRect/>
          </a:stretch>
        </p:blipFill>
        <p:spPr>
          <a:xfrm>
            <a:off x="778311" y="3307351"/>
            <a:ext cx="1423634" cy="539999"/>
          </a:xfrm>
          <a:prstGeom prst="rect">
            <a:avLst/>
          </a:prstGeom>
        </p:spPr>
      </p:pic>
      <p:pic>
        <p:nvPicPr>
          <p:cNvPr id="66" name="Изображение 65"/>
          <p:cNvPicPr>
            <a:picLocks noChangeAspect="1"/>
          </p:cNvPicPr>
          <p:nvPr/>
        </p:nvPicPr>
        <p:blipFill>
          <a:blip r:embed="rId5" cstate="print"/>
          <a:stretch>
            <a:fillRect/>
          </a:stretch>
        </p:blipFill>
        <p:spPr>
          <a:xfrm>
            <a:off x="4390902" y="3272006"/>
            <a:ext cx="2225725" cy="575999"/>
          </a:xfrm>
          <a:prstGeom prst="rect">
            <a:avLst/>
          </a:prstGeom>
        </p:spPr>
      </p:pic>
      <p:pic>
        <p:nvPicPr>
          <p:cNvPr id="67" name="Изображение 66"/>
          <p:cNvPicPr>
            <a:picLocks noChangeAspect="1"/>
          </p:cNvPicPr>
          <p:nvPr/>
        </p:nvPicPr>
        <p:blipFill>
          <a:blip r:embed="rId6" cstate="print"/>
          <a:stretch>
            <a:fillRect/>
          </a:stretch>
        </p:blipFill>
        <p:spPr>
          <a:xfrm>
            <a:off x="1848305" y="3955815"/>
            <a:ext cx="1891960" cy="863995"/>
          </a:xfrm>
          <a:prstGeom prst="rect">
            <a:avLst/>
          </a:prstGeom>
        </p:spPr>
      </p:pic>
      <p:pic>
        <p:nvPicPr>
          <p:cNvPr id="68" name="Изображение 67"/>
          <p:cNvPicPr>
            <a:picLocks noChangeAspect="1"/>
          </p:cNvPicPr>
          <p:nvPr/>
        </p:nvPicPr>
        <p:blipFill>
          <a:blip r:embed="rId7" cstate="print"/>
          <a:stretch>
            <a:fillRect/>
          </a:stretch>
        </p:blipFill>
        <p:spPr>
          <a:xfrm>
            <a:off x="4687384" y="1623872"/>
            <a:ext cx="1285701" cy="719995"/>
          </a:xfrm>
          <a:prstGeom prst="rect">
            <a:avLst/>
          </a:prstGeom>
        </p:spPr>
      </p:pic>
      <p:pic>
        <p:nvPicPr>
          <p:cNvPr id="70" name="Изображение 69"/>
          <p:cNvPicPr>
            <a:picLocks noChangeAspect="1"/>
          </p:cNvPicPr>
          <p:nvPr/>
        </p:nvPicPr>
        <p:blipFill>
          <a:blip r:embed="rId8" cstate="print"/>
          <a:stretch>
            <a:fillRect/>
          </a:stretch>
        </p:blipFill>
        <p:spPr>
          <a:xfrm>
            <a:off x="2446139" y="775636"/>
            <a:ext cx="1439992" cy="1439992"/>
          </a:xfrm>
          <a:prstGeom prst="rect">
            <a:avLst/>
          </a:prstGeom>
        </p:spPr>
      </p:pic>
      <p:pic>
        <p:nvPicPr>
          <p:cNvPr id="71" name="Изображение 70"/>
          <p:cNvPicPr>
            <a:picLocks noChangeAspect="1"/>
          </p:cNvPicPr>
          <p:nvPr/>
        </p:nvPicPr>
        <p:blipFill>
          <a:blip r:embed="rId9" cstate="print"/>
          <a:stretch>
            <a:fillRect/>
          </a:stretch>
        </p:blipFill>
        <p:spPr>
          <a:xfrm>
            <a:off x="6891204" y="1237477"/>
            <a:ext cx="1561075" cy="539995"/>
          </a:xfrm>
          <a:prstGeom prst="rect">
            <a:avLst/>
          </a:prstGeom>
        </p:spPr>
      </p:pic>
      <p:cxnSp>
        <p:nvCxnSpPr>
          <p:cNvPr id="72" name="Straight Connector 23"/>
          <p:cNvCxnSpPr/>
          <p:nvPr/>
        </p:nvCxnSpPr>
        <p:spPr>
          <a:xfrm flipV="1">
            <a:off x="177375" y="2830605"/>
            <a:ext cx="8717882" cy="965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73" name="Straight Connector 23"/>
          <p:cNvCxnSpPr/>
          <p:nvPr/>
        </p:nvCxnSpPr>
        <p:spPr>
          <a:xfrm flipH="1">
            <a:off x="8890657" y="2816410"/>
            <a:ext cx="23790" cy="2573627"/>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74"/>
          <p:cNvCxnSpPr/>
          <p:nvPr/>
        </p:nvCxnSpPr>
        <p:spPr>
          <a:xfrm flipH="1" flipV="1">
            <a:off x="3160513" y="2107362"/>
            <a:ext cx="5923" cy="745908"/>
          </a:xfrm>
          <a:prstGeom prst="line">
            <a:avLst/>
          </a:prstGeom>
          <a:ln w="28575" cmpd="sng">
            <a:solidFill>
              <a:schemeClr val="accent1"/>
            </a:solidFill>
            <a:prstDash val="sysDash"/>
            <a:miter lim="800000"/>
            <a:headEnd type="none" w="med" len="med"/>
            <a:tailEnd type="oval" w="lg" len="lg"/>
          </a:ln>
        </p:spPr>
        <p:style>
          <a:lnRef idx="1">
            <a:schemeClr val="accent1"/>
          </a:lnRef>
          <a:fillRef idx="0">
            <a:schemeClr val="accent1"/>
          </a:fillRef>
          <a:effectRef idx="0">
            <a:schemeClr val="accent1"/>
          </a:effectRef>
          <a:fontRef idx="minor">
            <a:schemeClr val="tx1"/>
          </a:fontRef>
        </p:style>
      </p:cxnSp>
      <p:cxnSp>
        <p:nvCxnSpPr>
          <p:cNvPr id="26" name="Straight Connector 74"/>
          <p:cNvCxnSpPr/>
          <p:nvPr/>
        </p:nvCxnSpPr>
        <p:spPr>
          <a:xfrm flipH="1" flipV="1">
            <a:off x="7804035" y="1898102"/>
            <a:ext cx="5922" cy="944920"/>
          </a:xfrm>
          <a:prstGeom prst="line">
            <a:avLst/>
          </a:prstGeom>
          <a:ln w="28575" cmpd="sng">
            <a:solidFill>
              <a:schemeClr val="accent1"/>
            </a:solidFill>
            <a:prstDash val="sysDash"/>
            <a:miter lim="800000"/>
            <a:headEnd type="none" w="med" len="med"/>
            <a:tailEnd type="oval" w="lg" len="lg"/>
          </a:ln>
        </p:spPr>
        <p:style>
          <a:lnRef idx="1">
            <a:schemeClr val="accent1"/>
          </a:lnRef>
          <a:fillRef idx="0">
            <a:schemeClr val="accent1"/>
          </a:fillRef>
          <a:effectRef idx="0">
            <a:schemeClr val="accent1"/>
          </a:effectRef>
          <a:fontRef idx="minor">
            <a:schemeClr val="tx1"/>
          </a:fontRef>
        </p:style>
      </p:cxnSp>
      <p:cxnSp>
        <p:nvCxnSpPr>
          <p:cNvPr id="28" name="Straight Connector 74"/>
          <p:cNvCxnSpPr/>
          <p:nvPr/>
        </p:nvCxnSpPr>
        <p:spPr>
          <a:xfrm flipV="1">
            <a:off x="5326694" y="2600153"/>
            <a:ext cx="4306" cy="242869"/>
          </a:xfrm>
          <a:prstGeom prst="line">
            <a:avLst/>
          </a:prstGeom>
          <a:ln w="28575" cmpd="sng">
            <a:solidFill>
              <a:schemeClr val="accent1"/>
            </a:solidFill>
            <a:prstDash val="sysDash"/>
            <a:miter lim="800000"/>
            <a:headEnd type="none" w="med" len="med"/>
            <a:tailEnd type="oval" w="lg" len="lg"/>
          </a:ln>
        </p:spPr>
        <p:style>
          <a:lnRef idx="1">
            <a:schemeClr val="accent1"/>
          </a:lnRef>
          <a:fillRef idx="0">
            <a:schemeClr val="accent1"/>
          </a:fillRef>
          <a:effectRef idx="0">
            <a:schemeClr val="accent1"/>
          </a:effectRef>
          <a:fontRef idx="minor">
            <a:schemeClr val="tx1"/>
          </a:fontRef>
        </p:style>
      </p:cxnSp>
      <p:cxnSp>
        <p:nvCxnSpPr>
          <p:cNvPr id="30" name="Straight Connector 74"/>
          <p:cNvCxnSpPr/>
          <p:nvPr/>
        </p:nvCxnSpPr>
        <p:spPr>
          <a:xfrm>
            <a:off x="8122734" y="2833545"/>
            <a:ext cx="4307" cy="673621"/>
          </a:xfrm>
          <a:prstGeom prst="line">
            <a:avLst/>
          </a:prstGeom>
          <a:ln w="28575" cmpd="sng">
            <a:solidFill>
              <a:schemeClr val="accent1"/>
            </a:solidFill>
            <a:prstDash val="sysDash"/>
            <a:miter lim="800000"/>
            <a:headEnd type="none" w="med" len="med"/>
            <a:tailEnd type="oval" w="lg" len="lg"/>
          </a:ln>
        </p:spPr>
        <p:style>
          <a:lnRef idx="1">
            <a:schemeClr val="accent1"/>
          </a:lnRef>
          <a:fillRef idx="0">
            <a:schemeClr val="accent1"/>
          </a:fillRef>
          <a:effectRef idx="0">
            <a:schemeClr val="accent1"/>
          </a:effectRef>
          <a:fontRef idx="minor">
            <a:schemeClr val="tx1"/>
          </a:fontRef>
        </p:style>
      </p:cxnSp>
      <p:cxnSp>
        <p:nvCxnSpPr>
          <p:cNvPr id="33" name="Straight Connector 74"/>
          <p:cNvCxnSpPr/>
          <p:nvPr/>
        </p:nvCxnSpPr>
        <p:spPr>
          <a:xfrm flipH="1">
            <a:off x="5625572" y="2824068"/>
            <a:ext cx="13899" cy="371138"/>
          </a:xfrm>
          <a:prstGeom prst="line">
            <a:avLst/>
          </a:prstGeom>
          <a:ln w="28575" cmpd="sng">
            <a:solidFill>
              <a:schemeClr val="accent1"/>
            </a:solidFill>
            <a:prstDash val="sysDash"/>
            <a:miter lim="800000"/>
            <a:headEnd type="none" w="med" len="med"/>
            <a:tailEnd type="oval" w="lg" len="lg"/>
          </a:ln>
        </p:spPr>
        <p:style>
          <a:lnRef idx="1">
            <a:schemeClr val="accent1"/>
          </a:lnRef>
          <a:fillRef idx="0">
            <a:schemeClr val="accent1"/>
          </a:fillRef>
          <a:effectRef idx="0">
            <a:schemeClr val="accent1"/>
          </a:effectRef>
          <a:fontRef idx="minor">
            <a:schemeClr val="tx1"/>
          </a:fontRef>
        </p:style>
      </p:cxnSp>
      <p:cxnSp>
        <p:nvCxnSpPr>
          <p:cNvPr id="35" name="Straight Connector 74"/>
          <p:cNvCxnSpPr/>
          <p:nvPr/>
        </p:nvCxnSpPr>
        <p:spPr>
          <a:xfrm flipH="1">
            <a:off x="2796040" y="2824840"/>
            <a:ext cx="750" cy="1155390"/>
          </a:xfrm>
          <a:prstGeom prst="line">
            <a:avLst/>
          </a:prstGeom>
          <a:ln w="28575" cmpd="sng">
            <a:solidFill>
              <a:schemeClr val="accent1"/>
            </a:solidFill>
            <a:prstDash val="sysDash"/>
            <a:miter lim="800000"/>
            <a:headEnd type="none" w="med" len="med"/>
            <a:tailEnd type="oval" w="lg" len="lg"/>
          </a:ln>
        </p:spPr>
        <p:style>
          <a:lnRef idx="1">
            <a:schemeClr val="accent1"/>
          </a:lnRef>
          <a:fillRef idx="0">
            <a:schemeClr val="accent1"/>
          </a:fillRef>
          <a:effectRef idx="0">
            <a:schemeClr val="accent1"/>
          </a:effectRef>
          <a:fontRef idx="minor">
            <a:schemeClr val="tx1"/>
          </a:fontRef>
        </p:style>
      </p:cxnSp>
      <p:cxnSp>
        <p:nvCxnSpPr>
          <p:cNvPr id="37" name="Straight Connector 74"/>
          <p:cNvCxnSpPr/>
          <p:nvPr/>
        </p:nvCxnSpPr>
        <p:spPr>
          <a:xfrm flipH="1">
            <a:off x="1739550" y="2833545"/>
            <a:ext cx="4421" cy="456429"/>
          </a:xfrm>
          <a:prstGeom prst="line">
            <a:avLst/>
          </a:prstGeom>
          <a:ln w="28575" cmpd="sng">
            <a:solidFill>
              <a:schemeClr val="accent1"/>
            </a:solidFill>
            <a:prstDash val="sysDash"/>
            <a:miter lim="800000"/>
            <a:headEnd type="none" w="med" len="med"/>
            <a:tailEnd type="oval" w="lg" len="lg"/>
          </a:ln>
        </p:spPr>
        <p:style>
          <a:lnRef idx="1">
            <a:schemeClr val="accent1"/>
          </a:lnRef>
          <a:fillRef idx="0">
            <a:schemeClr val="accent1"/>
          </a:fillRef>
          <a:effectRef idx="0">
            <a:schemeClr val="accent1"/>
          </a:effectRef>
          <a:fontRef idx="minor">
            <a:schemeClr val="tx1"/>
          </a:fontRef>
        </p:style>
      </p:cxnSp>
      <p:sp>
        <p:nvSpPr>
          <p:cNvPr id="2" name="Прямоугольник 1"/>
          <p:cNvSpPr/>
          <p:nvPr/>
        </p:nvSpPr>
        <p:spPr>
          <a:xfrm>
            <a:off x="3877180" y="4667563"/>
            <a:ext cx="2932469" cy="379078"/>
          </a:xfrm>
          <a:prstGeom prst="rect">
            <a:avLst/>
          </a:prstGeom>
        </p:spPr>
        <p:txBody>
          <a:bodyPr wrap="none">
            <a:spAutoFit/>
          </a:bodyPr>
          <a:lstStyle/>
          <a:p>
            <a:pPr algn="r">
              <a:lnSpc>
                <a:spcPct val="13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dirty="0" smtClean="0">
                <a:solidFill>
                  <a:srgbClr val="2D4861"/>
                </a:solidFill>
                <a:latin typeface="EuropeC"/>
                <a:cs typeface="EuropeC"/>
              </a:rPr>
              <a:t>AND ALL SIMILAR SYSTEMS</a:t>
            </a:r>
            <a:endParaRPr lang="en-US" sz="1600" dirty="0">
              <a:solidFill>
                <a:srgbClr val="2D4861"/>
              </a:solidFill>
              <a:latin typeface="EuropeC"/>
              <a:cs typeface="EuropeC"/>
            </a:endParaRPr>
          </a:p>
        </p:txBody>
      </p:sp>
    </p:spTree>
    <p:extLst>
      <p:ext uri="{BB962C8B-B14F-4D97-AF65-F5344CB8AC3E}">
        <p14:creationId xmlns:p14="http://schemas.microsoft.com/office/powerpoint/2010/main" val="2910010348"/>
      </p:ext>
    </p:extLst>
  </p:cSld>
  <p:clrMapOvr>
    <a:masterClrMapping/>
  </p:clrMapOvr>
  <mc:AlternateContent xmlns:mc="http://schemas.openxmlformats.org/markup-compatibility/2006" xmlns:p14="http://schemas.microsoft.com/office/powerpoint/2010/main">
    <mc:Choice Requires="p14">
      <p:transition spd="slow" p14:dur="2000" advClick="0" advTm="10000">
        <p:fade/>
      </p:transition>
    </mc:Choice>
    <mc:Fallback xmlns="">
      <p:transition spd="slow" advClick="0" advTm="10000">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up)">
                                      <p:cBhvr>
                                        <p:cTn id="7" dur="500"/>
                                        <p:tgtEl>
                                          <p:spTgt spid="55"/>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right)">
                                      <p:cBhvr>
                                        <p:cTn id="11" dur="500"/>
                                        <p:tgtEl>
                                          <p:spTgt spid="56"/>
                                        </p:tgtEl>
                                      </p:cBhvr>
                                    </p:animEffect>
                                  </p:childTnLst>
                                </p:cTn>
                              </p:par>
                              <p:par>
                                <p:cTn id="12" presetID="10" presetClass="entr" presetSubtype="0" fill="hold" grpId="0" nodeType="withEffect">
                                  <p:stCondLst>
                                    <p:cond delay="0"/>
                                  </p:stCondLst>
                                  <p:iterate type="wd">
                                    <p:tmPct val="10000"/>
                                  </p:iterate>
                                  <p:childTnLst>
                                    <p:set>
                                      <p:cBhvr>
                                        <p:cTn id="13" dur="1" fill="hold">
                                          <p:stCondLst>
                                            <p:cond delay="0"/>
                                          </p:stCondLst>
                                        </p:cTn>
                                        <p:tgtEl>
                                          <p:spTgt spid="9"/>
                                        </p:tgtEl>
                                        <p:attrNameLst>
                                          <p:attrName>style.visibility</p:attrName>
                                        </p:attrNameLst>
                                      </p:cBhvr>
                                      <p:to>
                                        <p:strVal val="visible"/>
                                      </p:to>
                                    </p:set>
                                    <p:animEffect transition="in" filter="fade">
                                      <p:cBhvr>
                                        <p:cTn id="14" dur="2000"/>
                                        <p:tgtEl>
                                          <p:spTgt spid="9"/>
                                        </p:tgtEl>
                                      </p:cBhvr>
                                    </p:animEffect>
                                  </p:childTnLst>
                                </p:cTn>
                              </p:par>
                            </p:childTnLst>
                          </p:cTn>
                        </p:par>
                        <p:par>
                          <p:cTn id="15" fill="hold">
                            <p:stCondLst>
                              <p:cond delay="6100"/>
                            </p:stCondLst>
                            <p:childTnLst>
                              <p:par>
                                <p:cTn id="16" presetID="22" presetClass="entr" presetSubtype="1" fill="hold" nodeType="afterEffect">
                                  <p:stCondLst>
                                    <p:cond delay="0"/>
                                  </p:stCondLst>
                                  <p:childTnLst>
                                    <p:set>
                                      <p:cBhvr>
                                        <p:cTn id="17" dur="1" fill="hold">
                                          <p:stCondLst>
                                            <p:cond delay="0"/>
                                          </p:stCondLst>
                                        </p:cTn>
                                        <p:tgtEl>
                                          <p:spTgt spid="62"/>
                                        </p:tgtEl>
                                        <p:attrNameLst>
                                          <p:attrName>style.visibility</p:attrName>
                                        </p:attrNameLst>
                                      </p:cBhvr>
                                      <p:to>
                                        <p:strVal val="visible"/>
                                      </p:to>
                                    </p:set>
                                    <p:animEffect transition="in" filter="wipe(up)">
                                      <p:cBhvr>
                                        <p:cTn id="18" dur="500"/>
                                        <p:tgtEl>
                                          <p:spTgt spid="62"/>
                                        </p:tgtEl>
                                      </p:cBhvr>
                                    </p:animEffect>
                                  </p:childTnLst>
                                </p:cTn>
                              </p:par>
                            </p:childTnLst>
                          </p:cTn>
                        </p:par>
                        <p:par>
                          <p:cTn id="19" fill="hold">
                            <p:stCondLst>
                              <p:cond delay="6600"/>
                            </p:stCondLst>
                            <p:childTnLst>
                              <p:par>
                                <p:cTn id="20" presetID="22" presetClass="entr" presetSubtype="8" fill="hold" nodeType="after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wipe(left)">
                                      <p:cBhvr>
                                        <p:cTn id="22" dur="500"/>
                                        <p:tgtEl>
                                          <p:spTgt spid="72"/>
                                        </p:tgtEl>
                                      </p:cBhvr>
                                    </p:animEffect>
                                  </p:childTnLst>
                                </p:cTn>
                              </p:par>
                            </p:childTnLst>
                          </p:cTn>
                        </p:par>
                        <p:par>
                          <p:cTn id="23" fill="hold">
                            <p:stCondLst>
                              <p:cond delay="7100"/>
                            </p:stCondLst>
                            <p:childTnLst>
                              <p:par>
                                <p:cTn id="24" presetID="22" presetClass="entr" presetSubtype="4" fill="hold"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down)">
                                      <p:cBhvr>
                                        <p:cTn id="26" dur="500"/>
                                        <p:tgtEl>
                                          <p:spTgt spid="75"/>
                                        </p:tgtEl>
                                      </p:cBhvr>
                                    </p:animEffect>
                                  </p:childTnLst>
                                </p:cTn>
                              </p:par>
                            </p:childTnLst>
                          </p:cTn>
                        </p:par>
                        <p:par>
                          <p:cTn id="27" fill="hold">
                            <p:stCondLst>
                              <p:cond delay="7600"/>
                            </p:stCondLst>
                            <p:childTnLst>
                              <p:par>
                                <p:cTn id="28" presetID="53" presetClass="entr" presetSubtype="16" fill="hold"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8100"/>
                            </p:stCondLst>
                            <p:childTnLst>
                              <p:par>
                                <p:cTn id="34" presetID="22" presetClass="entr" presetSubtype="1"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up)">
                                      <p:cBhvr>
                                        <p:cTn id="36" dur="500"/>
                                        <p:tgtEl>
                                          <p:spTgt spid="37"/>
                                        </p:tgtEl>
                                      </p:cBhvr>
                                    </p:animEffect>
                                  </p:childTnLst>
                                </p:cTn>
                              </p:par>
                            </p:childTnLst>
                          </p:cTn>
                        </p:par>
                        <p:par>
                          <p:cTn id="37" fill="hold">
                            <p:stCondLst>
                              <p:cond delay="8600"/>
                            </p:stCondLst>
                            <p:childTnLst>
                              <p:par>
                                <p:cTn id="38" presetID="53" presetClass="entr" presetSubtype="16" fill="hold" nodeType="afterEffect">
                                  <p:stCondLst>
                                    <p:cond delay="0"/>
                                  </p:stCondLst>
                                  <p:childTnLst>
                                    <p:set>
                                      <p:cBhvr>
                                        <p:cTn id="39" dur="1" fill="hold">
                                          <p:stCondLst>
                                            <p:cond delay="0"/>
                                          </p:stCondLst>
                                        </p:cTn>
                                        <p:tgtEl>
                                          <p:spTgt spid="65"/>
                                        </p:tgtEl>
                                        <p:attrNameLst>
                                          <p:attrName>style.visibility</p:attrName>
                                        </p:attrNameLst>
                                      </p:cBhvr>
                                      <p:to>
                                        <p:strVal val="visible"/>
                                      </p:to>
                                    </p:set>
                                    <p:anim calcmode="lin" valueType="num">
                                      <p:cBhvr>
                                        <p:cTn id="40" dur="500" fill="hold"/>
                                        <p:tgtEl>
                                          <p:spTgt spid="65"/>
                                        </p:tgtEl>
                                        <p:attrNameLst>
                                          <p:attrName>ppt_w</p:attrName>
                                        </p:attrNameLst>
                                      </p:cBhvr>
                                      <p:tavLst>
                                        <p:tav tm="0">
                                          <p:val>
                                            <p:fltVal val="0"/>
                                          </p:val>
                                        </p:tav>
                                        <p:tav tm="100000">
                                          <p:val>
                                            <p:strVal val="#ppt_w"/>
                                          </p:val>
                                        </p:tav>
                                      </p:tavLst>
                                    </p:anim>
                                    <p:anim calcmode="lin" valueType="num">
                                      <p:cBhvr>
                                        <p:cTn id="41" dur="500" fill="hold"/>
                                        <p:tgtEl>
                                          <p:spTgt spid="65"/>
                                        </p:tgtEl>
                                        <p:attrNameLst>
                                          <p:attrName>ppt_h</p:attrName>
                                        </p:attrNameLst>
                                      </p:cBhvr>
                                      <p:tavLst>
                                        <p:tav tm="0">
                                          <p:val>
                                            <p:fltVal val="0"/>
                                          </p:val>
                                        </p:tav>
                                        <p:tav tm="100000">
                                          <p:val>
                                            <p:strVal val="#ppt_h"/>
                                          </p:val>
                                        </p:tav>
                                      </p:tavLst>
                                    </p:anim>
                                    <p:animEffect transition="in" filter="fade">
                                      <p:cBhvr>
                                        <p:cTn id="42" dur="500"/>
                                        <p:tgtEl>
                                          <p:spTgt spid="65"/>
                                        </p:tgtEl>
                                      </p:cBhvr>
                                    </p:animEffect>
                                  </p:childTnLst>
                                </p:cTn>
                              </p:par>
                            </p:childTnLst>
                          </p:cTn>
                        </p:par>
                        <p:par>
                          <p:cTn id="43" fill="hold">
                            <p:stCondLst>
                              <p:cond delay="9100"/>
                            </p:stCondLst>
                            <p:childTnLst>
                              <p:par>
                                <p:cTn id="44" presetID="22" presetClass="entr" presetSubtype="1" fill="hold"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9600"/>
                            </p:stCondLst>
                            <p:childTnLst>
                              <p:par>
                                <p:cTn id="48" presetID="53" presetClass="entr" presetSubtype="16" fill="hold" nodeType="afterEffect">
                                  <p:stCondLst>
                                    <p:cond delay="0"/>
                                  </p:stCondLst>
                                  <p:childTnLst>
                                    <p:set>
                                      <p:cBhvr>
                                        <p:cTn id="49" dur="1" fill="hold">
                                          <p:stCondLst>
                                            <p:cond delay="0"/>
                                          </p:stCondLst>
                                        </p:cTn>
                                        <p:tgtEl>
                                          <p:spTgt spid="67"/>
                                        </p:tgtEl>
                                        <p:attrNameLst>
                                          <p:attrName>style.visibility</p:attrName>
                                        </p:attrNameLst>
                                      </p:cBhvr>
                                      <p:to>
                                        <p:strVal val="visible"/>
                                      </p:to>
                                    </p:set>
                                    <p:anim calcmode="lin" valueType="num">
                                      <p:cBhvr>
                                        <p:cTn id="50" dur="500" fill="hold"/>
                                        <p:tgtEl>
                                          <p:spTgt spid="67"/>
                                        </p:tgtEl>
                                        <p:attrNameLst>
                                          <p:attrName>ppt_w</p:attrName>
                                        </p:attrNameLst>
                                      </p:cBhvr>
                                      <p:tavLst>
                                        <p:tav tm="0">
                                          <p:val>
                                            <p:fltVal val="0"/>
                                          </p:val>
                                        </p:tav>
                                        <p:tav tm="100000">
                                          <p:val>
                                            <p:strVal val="#ppt_w"/>
                                          </p:val>
                                        </p:tav>
                                      </p:tavLst>
                                    </p:anim>
                                    <p:anim calcmode="lin" valueType="num">
                                      <p:cBhvr>
                                        <p:cTn id="51" dur="500" fill="hold"/>
                                        <p:tgtEl>
                                          <p:spTgt spid="67"/>
                                        </p:tgtEl>
                                        <p:attrNameLst>
                                          <p:attrName>ppt_h</p:attrName>
                                        </p:attrNameLst>
                                      </p:cBhvr>
                                      <p:tavLst>
                                        <p:tav tm="0">
                                          <p:val>
                                            <p:fltVal val="0"/>
                                          </p:val>
                                        </p:tav>
                                        <p:tav tm="100000">
                                          <p:val>
                                            <p:strVal val="#ppt_h"/>
                                          </p:val>
                                        </p:tav>
                                      </p:tavLst>
                                    </p:anim>
                                    <p:animEffect transition="in" filter="fade">
                                      <p:cBhvr>
                                        <p:cTn id="52" dur="500"/>
                                        <p:tgtEl>
                                          <p:spTgt spid="67"/>
                                        </p:tgtEl>
                                      </p:cBhvr>
                                    </p:animEffect>
                                  </p:childTnLst>
                                </p:cTn>
                              </p:par>
                            </p:childTnLst>
                          </p:cTn>
                        </p:par>
                        <p:par>
                          <p:cTn id="53" fill="hold">
                            <p:stCondLst>
                              <p:cond delay="10100"/>
                            </p:stCondLst>
                            <p:childTnLst>
                              <p:par>
                                <p:cTn id="54" presetID="22" presetClass="entr" presetSubtype="4" fill="hold" nodeType="after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wipe(down)">
                                      <p:cBhvr>
                                        <p:cTn id="56" dur="500"/>
                                        <p:tgtEl>
                                          <p:spTgt spid="24"/>
                                        </p:tgtEl>
                                      </p:cBhvr>
                                    </p:animEffect>
                                  </p:childTnLst>
                                </p:cTn>
                              </p:par>
                            </p:childTnLst>
                          </p:cTn>
                        </p:par>
                        <p:par>
                          <p:cTn id="57" fill="hold">
                            <p:stCondLst>
                              <p:cond delay="10600"/>
                            </p:stCondLst>
                            <p:childTnLst>
                              <p:par>
                                <p:cTn id="58" presetID="53" presetClass="entr" presetSubtype="16" fill="hold"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11100"/>
                            </p:stCondLst>
                            <p:childTnLst>
                              <p:par>
                                <p:cTn id="64" presetID="22" presetClass="entr" presetSubtype="4" fill="hold"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wipe(down)">
                                      <p:cBhvr>
                                        <p:cTn id="66" dur="500"/>
                                        <p:tgtEl>
                                          <p:spTgt spid="28"/>
                                        </p:tgtEl>
                                      </p:cBhvr>
                                    </p:animEffect>
                                  </p:childTnLst>
                                </p:cTn>
                              </p:par>
                            </p:childTnLst>
                          </p:cTn>
                        </p:par>
                        <p:par>
                          <p:cTn id="67" fill="hold">
                            <p:stCondLst>
                              <p:cond delay="116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12100"/>
                            </p:stCondLst>
                            <p:childTnLst>
                              <p:par>
                                <p:cTn id="74" presetID="22" presetClass="entr" presetSubtype="1"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up)">
                                      <p:cBhvr>
                                        <p:cTn id="76" dur="500"/>
                                        <p:tgtEl>
                                          <p:spTgt spid="33"/>
                                        </p:tgtEl>
                                      </p:cBhvr>
                                    </p:animEffect>
                                  </p:childTnLst>
                                </p:cTn>
                              </p:par>
                            </p:childTnLst>
                          </p:cTn>
                        </p:par>
                        <p:par>
                          <p:cTn id="77" fill="hold">
                            <p:stCondLst>
                              <p:cond delay="12600"/>
                            </p:stCondLst>
                            <p:childTnLst>
                              <p:par>
                                <p:cTn id="78" presetID="53" presetClass="entr" presetSubtype="16" fill="hold" nodeType="afterEffect">
                                  <p:stCondLst>
                                    <p:cond delay="0"/>
                                  </p:stCondLst>
                                  <p:childTnLst>
                                    <p:set>
                                      <p:cBhvr>
                                        <p:cTn id="79" dur="1" fill="hold">
                                          <p:stCondLst>
                                            <p:cond delay="0"/>
                                          </p:stCondLst>
                                        </p:cTn>
                                        <p:tgtEl>
                                          <p:spTgt spid="66"/>
                                        </p:tgtEl>
                                        <p:attrNameLst>
                                          <p:attrName>style.visibility</p:attrName>
                                        </p:attrNameLst>
                                      </p:cBhvr>
                                      <p:to>
                                        <p:strVal val="visible"/>
                                      </p:to>
                                    </p:set>
                                    <p:anim calcmode="lin" valueType="num">
                                      <p:cBhvr>
                                        <p:cTn id="80" dur="500" fill="hold"/>
                                        <p:tgtEl>
                                          <p:spTgt spid="66"/>
                                        </p:tgtEl>
                                        <p:attrNameLst>
                                          <p:attrName>ppt_w</p:attrName>
                                        </p:attrNameLst>
                                      </p:cBhvr>
                                      <p:tavLst>
                                        <p:tav tm="0">
                                          <p:val>
                                            <p:fltVal val="0"/>
                                          </p:val>
                                        </p:tav>
                                        <p:tav tm="100000">
                                          <p:val>
                                            <p:strVal val="#ppt_w"/>
                                          </p:val>
                                        </p:tav>
                                      </p:tavLst>
                                    </p:anim>
                                    <p:anim calcmode="lin" valueType="num">
                                      <p:cBhvr>
                                        <p:cTn id="81" dur="500" fill="hold"/>
                                        <p:tgtEl>
                                          <p:spTgt spid="66"/>
                                        </p:tgtEl>
                                        <p:attrNameLst>
                                          <p:attrName>ppt_h</p:attrName>
                                        </p:attrNameLst>
                                      </p:cBhvr>
                                      <p:tavLst>
                                        <p:tav tm="0">
                                          <p:val>
                                            <p:fltVal val="0"/>
                                          </p:val>
                                        </p:tav>
                                        <p:tav tm="100000">
                                          <p:val>
                                            <p:strVal val="#ppt_h"/>
                                          </p:val>
                                        </p:tav>
                                      </p:tavLst>
                                    </p:anim>
                                    <p:animEffect transition="in" filter="fade">
                                      <p:cBhvr>
                                        <p:cTn id="82" dur="500"/>
                                        <p:tgtEl>
                                          <p:spTgt spid="66"/>
                                        </p:tgtEl>
                                      </p:cBhvr>
                                    </p:animEffect>
                                  </p:childTnLst>
                                </p:cTn>
                              </p:par>
                            </p:childTnLst>
                          </p:cTn>
                        </p:par>
                        <p:par>
                          <p:cTn id="83" fill="hold">
                            <p:stCondLst>
                              <p:cond delay="13100"/>
                            </p:stCondLst>
                            <p:childTnLst>
                              <p:par>
                                <p:cTn id="84" presetID="22" presetClass="entr" presetSubtype="4" fill="hold" nodeType="afterEffect">
                                  <p:stCondLst>
                                    <p:cond delay="0"/>
                                  </p:stCondLst>
                                  <p:childTnLst>
                                    <p:set>
                                      <p:cBhvr>
                                        <p:cTn id="85" dur="1" fill="hold">
                                          <p:stCondLst>
                                            <p:cond delay="0"/>
                                          </p:stCondLst>
                                        </p:cTn>
                                        <p:tgtEl>
                                          <p:spTgt spid="26"/>
                                        </p:tgtEl>
                                        <p:attrNameLst>
                                          <p:attrName>style.visibility</p:attrName>
                                        </p:attrNameLst>
                                      </p:cBhvr>
                                      <p:to>
                                        <p:strVal val="visible"/>
                                      </p:to>
                                    </p:set>
                                    <p:animEffect transition="in" filter="wipe(down)">
                                      <p:cBhvr>
                                        <p:cTn id="86" dur="500"/>
                                        <p:tgtEl>
                                          <p:spTgt spid="26"/>
                                        </p:tgtEl>
                                      </p:cBhvr>
                                    </p:animEffect>
                                  </p:childTnLst>
                                </p:cTn>
                              </p:par>
                            </p:childTnLst>
                          </p:cTn>
                        </p:par>
                        <p:par>
                          <p:cTn id="87" fill="hold">
                            <p:stCondLst>
                              <p:cond delay="13600"/>
                            </p:stCondLst>
                            <p:childTnLst>
                              <p:par>
                                <p:cTn id="88" presetID="53" presetClass="entr" presetSubtype="16" fill="hold"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4100"/>
                            </p:stCondLst>
                            <p:childTnLst>
                              <p:par>
                                <p:cTn id="94" presetID="22" presetClass="entr" presetSubtype="1" fill="hold" nodeType="afterEffect">
                                  <p:stCondLst>
                                    <p:cond delay="0"/>
                                  </p:stCondLst>
                                  <p:childTnLst>
                                    <p:set>
                                      <p:cBhvr>
                                        <p:cTn id="95" dur="1" fill="hold">
                                          <p:stCondLst>
                                            <p:cond delay="0"/>
                                          </p:stCondLst>
                                        </p:cTn>
                                        <p:tgtEl>
                                          <p:spTgt spid="30"/>
                                        </p:tgtEl>
                                        <p:attrNameLst>
                                          <p:attrName>style.visibility</p:attrName>
                                        </p:attrNameLst>
                                      </p:cBhvr>
                                      <p:to>
                                        <p:strVal val="visible"/>
                                      </p:to>
                                    </p:set>
                                    <p:animEffect transition="in" filter="wipe(up)">
                                      <p:cBhvr>
                                        <p:cTn id="96" dur="500"/>
                                        <p:tgtEl>
                                          <p:spTgt spid="30"/>
                                        </p:tgtEl>
                                      </p:cBhvr>
                                    </p:animEffect>
                                  </p:childTnLst>
                                </p:cTn>
                              </p:par>
                            </p:childTnLst>
                          </p:cTn>
                        </p:par>
                        <p:par>
                          <p:cTn id="97" fill="hold">
                            <p:stCondLst>
                              <p:cond delay="14600"/>
                            </p:stCondLst>
                            <p:childTnLst>
                              <p:par>
                                <p:cTn id="98" presetID="53" presetClass="entr" presetSubtype="16" fill="hold" nodeType="afterEffect">
                                  <p:stCondLst>
                                    <p:cond delay="0"/>
                                  </p:stCondLst>
                                  <p:childTnLst>
                                    <p:set>
                                      <p:cBhvr>
                                        <p:cTn id="99" dur="1" fill="hold">
                                          <p:stCondLst>
                                            <p:cond delay="0"/>
                                          </p:stCondLst>
                                        </p:cTn>
                                        <p:tgtEl>
                                          <p:spTgt spid="64"/>
                                        </p:tgtEl>
                                        <p:attrNameLst>
                                          <p:attrName>style.visibility</p:attrName>
                                        </p:attrNameLst>
                                      </p:cBhvr>
                                      <p:to>
                                        <p:strVal val="visible"/>
                                      </p:to>
                                    </p:set>
                                    <p:anim calcmode="lin" valueType="num">
                                      <p:cBhvr>
                                        <p:cTn id="100" dur="500" fill="hold"/>
                                        <p:tgtEl>
                                          <p:spTgt spid="64"/>
                                        </p:tgtEl>
                                        <p:attrNameLst>
                                          <p:attrName>ppt_w</p:attrName>
                                        </p:attrNameLst>
                                      </p:cBhvr>
                                      <p:tavLst>
                                        <p:tav tm="0">
                                          <p:val>
                                            <p:fltVal val="0"/>
                                          </p:val>
                                        </p:tav>
                                        <p:tav tm="100000">
                                          <p:val>
                                            <p:strVal val="#ppt_w"/>
                                          </p:val>
                                        </p:tav>
                                      </p:tavLst>
                                    </p:anim>
                                    <p:anim calcmode="lin" valueType="num">
                                      <p:cBhvr>
                                        <p:cTn id="101" dur="500" fill="hold"/>
                                        <p:tgtEl>
                                          <p:spTgt spid="64"/>
                                        </p:tgtEl>
                                        <p:attrNameLst>
                                          <p:attrName>ppt_h</p:attrName>
                                        </p:attrNameLst>
                                      </p:cBhvr>
                                      <p:tavLst>
                                        <p:tav tm="0">
                                          <p:val>
                                            <p:fltVal val="0"/>
                                          </p:val>
                                        </p:tav>
                                        <p:tav tm="100000">
                                          <p:val>
                                            <p:strVal val="#ppt_h"/>
                                          </p:val>
                                        </p:tav>
                                      </p:tavLst>
                                    </p:anim>
                                    <p:animEffect transition="in" filter="fade">
                                      <p:cBhvr>
                                        <p:cTn id="102" dur="500"/>
                                        <p:tgtEl>
                                          <p:spTgt spid="64"/>
                                        </p:tgtEl>
                                      </p:cBhvr>
                                    </p:animEffect>
                                  </p:childTnLst>
                                </p:cTn>
                              </p:par>
                            </p:childTnLst>
                          </p:cTn>
                        </p:par>
                        <p:par>
                          <p:cTn id="103" fill="hold">
                            <p:stCondLst>
                              <p:cond delay="15100"/>
                            </p:stCondLst>
                            <p:childTnLst>
                              <p:par>
                                <p:cTn id="104" presetID="22" presetClass="entr" presetSubtype="1" fill="hold" nodeType="afterEffect">
                                  <p:stCondLst>
                                    <p:cond delay="0"/>
                                  </p:stCondLst>
                                  <p:childTnLst>
                                    <p:set>
                                      <p:cBhvr>
                                        <p:cTn id="105" dur="1" fill="hold">
                                          <p:stCondLst>
                                            <p:cond delay="0"/>
                                          </p:stCondLst>
                                        </p:cTn>
                                        <p:tgtEl>
                                          <p:spTgt spid="73"/>
                                        </p:tgtEl>
                                        <p:attrNameLst>
                                          <p:attrName>style.visibility</p:attrName>
                                        </p:attrNameLst>
                                      </p:cBhvr>
                                      <p:to>
                                        <p:strVal val="visible"/>
                                      </p:to>
                                    </p:set>
                                    <p:animEffect transition="in" filter="wipe(up)">
                                      <p:cBhvr>
                                        <p:cTn id="106" dur="500"/>
                                        <p:tgtEl>
                                          <p:spTgt spid="73"/>
                                        </p:tgtEl>
                                      </p:cBhvr>
                                    </p:animEffect>
                                  </p:childTnLst>
                                </p:cTn>
                              </p:par>
                            </p:childTnLst>
                          </p:cTn>
                        </p:par>
                        <p:par>
                          <p:cTn id="107" fill="hold">
                            <p:stCondLst>
                              <p:cond delay="15600"/>
                            </p:stCondLst>
                            <p:childTnLst>
                              <p:par>
                                <p:cTn id="108" presetID="22" presetClass="entr" presetSubtype="4" fill="hold" grpId="0" nodeType="afterEffect">
                                  <p:stCondLst>
                                    <p:cond delay="0"/>
                                  </p:stCondLst>
                                  <p:childTnLst>
                                    <p:set>
                                      <p:cBhvr>
                                        <p:cTn id="109" dur="1" fill="hold">
                                          <p:stCondLst>
                                            <p:cond delay="0"/>
                                          </p:stCondLst>
                                        </p:cTn>
                                        <p:tgtEl>
                                          <p:spTgt spid="2"/>
                                        </p:tgtEl>
                                        <p:attrNameLst>
                                          <p:attrName>style.visibility</p:attrName>
                                        </p:attrNameLst>
                                      </p:cBhvr>
                                      <p:to>
                                        <p:strVal val="visible"/>
                                      </p:to>
                                    </p:set>
                                    <p:animEffect transition="in" filter="wipe(down)">
                                      <p:cBhvr>
                                        <p:cTn id="110"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p:sld>
</file>

<file path=ppt/theme/theme1.xml><?xml version="1.0" encoding="utf-8"?>
<a:theme xmlns:a="http://schemas.openxmlformats.org/drawingml/2006/main" name="Office Theme">
  <a:themeElements>
    <a:clrScheme name="Vero Tosca Final">
      <a:dk1>
        <a:srgbClr val="0A0A0A"/>
      </a:dk1>
      <a:lt1>
        <a:srgbClr val="FFFFFF"/>
      </a:lt1>
      <a:dk2>
        <a:srgbClr val="878787"/>
      </a:dk2>
      <a:lt2>
        <a:srgbClr val="D8D8D8"/>
      </a:lt2>
      <a:accent1>
        <a:srgbClr val="40C0C0"/>
      </a:accent1>
      <a:accent2>
        <a:srgbClr val="008080"/>
      </a:accent2>
      <a:accent3>
        <a:srgbClr val="80C0C0"/>
      </a:accent3>
      <a:accent4>
        <a:srgbClr val="408080"/>
      </a:accent4>
      <a:accent5>
        <a:srgbClr val="00C0C0"/>
      </a:accent5>
      <a:accent6>
        <a:srgbClr val="28DBFB"/>
      </a:accent6>
      <a:hlink>
        <a:srgbClr val="0563C1"/>
      </a:hlink>
      <a:folHlink>
        <a:srgbClr val="954F72"/>
      </a:folHlink>
    </a:clrScheme>
    <a:fontScheme name="Custom 3">
      <a:majorFont>
        <a:latin typeface="Raleway"/>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17425</TotalTime>
  <Words>813</Words>
  <Application>Microsoft Macintosh PowerPoint</Application>
  <PresentationFormat>Экран (16:9)</PresentationFormat>
  <Paragraphs>59</Paragraphs>
  <Slides>16</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Muse</dc:creator>
  <cp:lastModifiedBy>Elena</cp:lastModifiedBy>
  <cp:revision>1011</cp:revision>
  <dcterms:created xsi:type="dcterms:W3CDTF">2014-09-04T16:22:19Z</dcterms:created>
  <dcterms:modified xsi:type="dcterms:W3CDTF">2015-05-26T07:59:57Z</dcterms:modified>
</cp:coreProperties>
</file>